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713740" y="347980"/>
            <a:ext cx="54611" cy="356871"/>
          </a:xfrm>
          <a:custGeom>
            <a:avLst/>
            <a:gdLst/>
            <a:ahLst/>
            <a:cxnLst/>
            <a:rect l="0" t="0" r="0" b="0"/>
            <a:pathLst>
              <a:path w="54611" h="356871">
                <a:moveTo>
                  <a:pt x="27940" y="0"/>
                </a:moveTo>
                <a:lnTo>
                  <a:pt x="10160" y="8890"/>
                </a:lnTo>
                <a:lnTo>
                  <a:pt x="10160" y="5334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10160" y="205740"/>
                </a:lnTo>
                <a:lnTo>
                  <a:pt x="19050" y="241300"/>
                </a:lnTo>
                <a:lnTo>
                  <a:pt x="27940" y="285750"/>
                </a:lnTo>
                <a:lnTo>
                  <a:pt x="45720" y="321310"/>
                </a:lnTo>
                <a:lnTo>
                  <a:pt x="5461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48360" y="374650"/>
            <a:ext cx="17781" cy="285751"/>
          </a:xfrm>
          <a:custGeom>
            <a:avLst/>
            <a:gdLst/>
            <a:ahLst/>
            <a:cxnLst/>
            <a:rect l="0" t="0" r="0" b="0"/>
            <a:pathLst>
              <a:path w="17781" h="28575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9906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14630"/>
                </a:lnTo>
                <a:lnTo>
                  <a:pt x="17780" y="250190"/>
                </a:lnTo>
                <a:lnTo>
                  <a:pt x="17780" y="267970"/>
                </a:lnTo>
                <a:lnTo>
                  <a:pt x="889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580390" y="473710"/>
            <a:ext cx="356871" cy="80011"/>
          </a:xfrm>
          <a:custGeom>
            <a:avLst/>
            <a:gdLst/>
            <a:ahLst/>
            <a:cxnLst/>
            <a:rect l="0" t="0" r="0" b="0"/>
            <a:pathLst>
              <a:path w="356871" h="80011">
                <a:moveTo>
                  <a:pt x="0" y="80010"/>
                </a:moveTo>
                <a:lnTo>
                  <a:pt x="17780" y="62230"/>
                </a:lnTo>
                <a:lnTo>
                  <a:pt x="44450" y="44450"/>
                </a:lnTo>
                <a:lnTo>
                  <a:pt x="88900" y="35560"/>
                </a:lnTo>
                <a:lnTo>
                  <a:pt x="124460" y="26670"/>
                </a:lnTo>
                <a:lnTo>
                  <a:pt x="161290" y="17780"/>
                </a:lnTo>
                <a:lnTo>
                  <a:pt x="196850" y="8890"/>
                </a:lnTo>
                <a:lnTo>
                  <a:pt x="232410" y="8890"/>
                </a:lnTo>
                <a:lnTo>
                  <a:pt x="276860" y="0"/>
                </a:lnTo>
                <a:lnTo>
                  <a:pt x="321310" y="0"/>
                </a:lnTo>
                <a:lnTo>
                  <a:pt x="3568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607060" y="607060"/>
            <a:ext cx="294641" cy="53341"/>
          </a:xfrm>
          <a:custGeom>
            <a:avLst/>
            <a:gdLst/>
            <a:ahLst/>
            <a:cxnLst/>
            <a:rect l="0" t="0" r="0" b="0"/>
            <a:pathLst>
              <a:path w="294641" h="53341">
                <a:moveTo>
                  <a:pt x="0" y="53340"/>
                </a:moveTo>
                <a:lnTo>
                  <a:pt x="35560" y="35560"/>
                </a:lnTo>
                <a:lnTo>
                  <a:pt x="80010" y="26670"/>
                </a:lnTo>
                <a:lnTo>
                  <a:pt x="116840" y="17780"/>
                </a:lnTo>
                <a:lnTo>
                  <a:pt x="152400" y="8890"/>
                </a:lnTo>
                <a:lnTo>
                  <a:pt x="196850" y="8890"/>
                </a:lnTo>
                <a:lnTo>
                  <a:pt x="241300" y="0"/>
                </a:lnTo>
                <a:lnTo>
                  <a:pt x="28575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981710" y="259080"/>
            <a:ext cx="285751" cy="187961"/>
          </a:xfrm>
          <a:custGeom>
            <a:avLst/>
            <a:gdLst/>
            <a:ahLst/>
            <a:cxnLst/>
            <a:rect l="0" t="0" r="0" b="0"/>
            <a:pathLst>
              <a:path w="285751" h="187961">
                <a:moveTo>
                  <a:pt x="99060" y="62230"/>
                </a:moveTo>
                <a:lnTo>
                  <a:pt x="81280" y="62230"/>
                </a:lnTo>
                <a:lnTo>
                  <a:pt x="45720" y="71120"/>
                </a:lnTo>
                <a:lnTo>
                  <a:pt x="27940" y="80010"/>
                </a:lnTo>
                <a:lnTo>
                  <a:pt x="8890" y="97790"/>
                </a:lnTo>
                <a:lnTo>
                  <a:pt x="0" y="124460"/>
                </a:lnTo>
                <a:lnTo>
                  <a:pt x="8890" y="160020"/>
                </a:lnTo>
                <a:lnTo>
                  <a:pt x="36830" y="187960"/>
                </a:lnTo>
                <a:lnTo>
                  <a:pt x="54610" y="187960"/>
                </a:lnTo>
                <a:lnTo>
                  <a:pt x="99060" y="187960"/>
                </a:lnTo>
                <a:lnTo>
                  <a:pt x="134620" y="179070"/>
                </a:lnTo>
                <a:lnTo>
                  <a:pt x="170180" y="179070"/>
                </a:lnTo>
                <a:lnTo>
                  <a:pt x="205740" y="170180"/>
                </a:lnTo>
                <a:lnTo>
                  <a:pt x="241300" y="142240"/>
                </a:lnTo>
                <a:lnTo>
                  <a:pt x="267970" y="124460"/>
                </a:lnTo>
                <a:lnTo>
                  <a:pt x="285750" y="97790"/>
                </a:lnTo>
                <a:lnTo>
                  <a:pt x="285750" y="71120"/>
                </a:lnTo>
                <a:lnTo>
                  <a:pt x="276860" y="35560"/>
                </a:lnTo>
                <a:lnTo>
                  <a:pt x="267970" y="17780"/>
                </a:lnTo>
                <a:lnTo>
                  <a:pt x="250190" y="8890"/>
                </a:lnTo>
                <a:lnTo>
                  <a:pt x="223520" y="0"/>
                </a:lnTo>
                <a:lnTo>
                  <a:pt x="205740" y="0"/>
                </a:lnTo>
                <a:lnTo>
                  <a:pt x="161290" y="8890"/>
                </a:lnTo>
                <a:lnTo>
                  <a:pt x="116840" y="35560"/>
                </a:lnTo>
                <a:lnTo>
                  <a:pt x="63500" y="88900"/>
                </a:lnTo>
                <a:lnTo>
                  <a:pt x="5461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027430" y="401320"/>
            <a:ext cx="321311" cy="259081"/>
          </a:xfrm>
          <a:custGeom>
            <a:avLst/>
            <a:gdLst/>
            <a:ahLst/>
            <a:cxnLst/>
            <a:rect l="0" t="0" r="0" b="0"/>
            <a:pathLst>
              <a:path w="321311" h="259081">
                <a:moveTo>
                  <a:pt x="177800" y="17780"/>
                </a:moveTo>
                <a:lnTo>
                  <a:pt x="133350" y="17780"/>
                </a:lnTo>
                <a:lnTo>
                  <a:pt x="88900" y="27940"/>
                </a:lnTo>
                <a:lnTo>
                  <a:pt x="71120" y="36830"/>
                </a:lnTo>
                <a:lnTo>
                  <a:pt x="44450" y="63500"/>
                </a:lnTo>
                <a:lnTo>
                  <a:pt x="8890" y="9906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14630"/>
                </a:lnTo>
                <a:lnTo>
                  <a:pt x="26670" y="232410"/>
                </a:lnTo>
                <a:lnTo>
                  <a:pt x="53340" y="250190"/>
                </a:lnTo>
                <a:lnTo>
                  <a:pt x="88900" y="259080"/>
                </a:lnTo>
                <a:lnTo>
                  <a:pt x="115570" y="259080"/>
                </a:lnTo>
                <a:lnTo>
                  <a:pt x="151130" y="259080"/>
                </a:lnTo>
                <a:lnTo>
                  <a:pt x="186690" y="241300"/>
                </a:lnTo>
                <a:lnTo>
                  <a:pt x="222250" y="223520"/>
                </a:lnTo>
                <a:lnTo>
                  <a:pt x="257810" y="196850"/>
                </a:lnTo>
                <a:lnTo>
                  <a:pt x="294640" y="152400"/>
                </a:lnTo>
                <a:lnTo>
                  <a:pt x="312420" y="107950"/>
                </a:lnTo>
                <a:lnTo>
                  <a:pt x="321310" y="81280"/>
                </a:lnTo>
                <a:lnTo>
                  <a:pt x="321310" y="63500"/>
                </a:lnTo>
                <a:lnTo>
                  <a:pt x="312420" y="36830"/>
                </a:lnTo>
                <a:lnTo>
                  <a:pt x="303530" y="17780"/>
                </a:lnTo>
                <a:lnTo>
                  <a:pt x="276860" y="0"/>
                </a:lnTo>
                <a:lnTo>
                  <a:pt x="248920" y="0"/>
                </a:lnTo>
                <a:lnTo>
                  <a:pt x="222250" y="0"/>
                </a:lnTo>
                <a:lnTo>
                  <a:pt x="177800" y="17780"/>
                </a:lnTo>
                <a:lnTo>
                  <a:pt x="151130" y="36830"/>
                </a:lnTo>
                <a:lnTo>
                  <a:pt x="106680" y="63500"/>
                </a:lnTo>
                <a:lnTo>
                  <a:pt x="8001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830070" y="259080"/>
            <a:ext cx="134621" cy="401321"/>
          </a:xfrm>
          <a:custGeom>
            <a:avLst/>
            <a:gdLst/>
            <a:ahLst/>
            <a:cxnLst/>
            <a:rect l="0" t="0" r="0" b="0"/>
            <a:pathLst>
              <a:path w="134621" h="401321">
                <a:moveTo>
                  <a:pt x="134620" y="71120"/>
                </a:moveTo>
                <a:lnTo>
                  <a:pt x="116840" y="44450"/>
                </a:lnTo>
                <a:lnTo>
                  <a:pt x="81280" y="8890"/>
                </a:lnTo>
                <a:lnTo>
                  <a:pt x="63500" y="0"/>
                </a:lnTo>
                <a:lnTo>
                  <a:pt x="45720" y="0"/>
                </a:lnTo>
                <a:lnTo>
                  <a:pt x="26670" y="17780"/>
                </a:lnTo>
                <a:lnTo>
                  <a:pt x="17780" y="35560"/>
                </a:lnTo>
                <a:lnTo>
                  <a:pt x="889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60020"/>
                </a:lnTo>
                <a:lnTo>
                  <a:pt x="8890" y="205740"/>
                </a:lnTo>
                <a:lnTo>
                  <a:pt x="8890" y="241300"/>
                </a:lnTo>
                <a:lnTo>
                  <a:pt x="26670" y="276860"/>
                </a:lnTo>
                <a:lnTo>
                  <a:pt x="26670" y="312420"/>
                </a:lnTo>
                <a:lnTo>
                  <a:pt x="26670" y="347980"/>
                </a:lnTo>
                <a:lnTo>
                  <a:pt x="26670" y="392430"/>
                </a:lnTo>
                <a:lnTo>
                  <a:pt x="2667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741170" y="482600"/>
            <a:ext cx="214631" cy="35561"/>
          </a:xfrm>
          <a:custGeom>
            <a:avLst/>
            <a:gdLst/>
            <a:ahLst/>
            <a:cxnLst/>
            <a:rect l="0" t="0" r="0" b="0"/>
            <a:pathLst>
              <a:path w="214631" h="35561">
                <a:moveTo>
                  <a:pt x="0" y="35560"/>
                </a:moveTo>
                <a:lnTo>
                  <a:pt x="26670" y="26670"/>
                </a:lnTo>
                <a:lnTo>
                  <a:pt x="62230" y="26670"/>
                </a:lnTo>
                <a:lnTo>
                  <a:pt x="106680" y="17780"/>
                </a:lnTo>
                <a:lnTo>
                  <a:pt x="143510" y="8890"/>
                </a:lnTo>
                <a:lnTo>
                  <a:pt x="17907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982470" y="241300"/>
            <a:ext cx="133351" cy="392431"/>
          </a:xfrm>
          <a:custGeom>
            <a:avLst/>
            <a:gdLst/>
            <a:ahLst/>
            <a:cxnLst/>
            <a:rect l="0" t="0" r="0" b="0"/>
            <a:pathLst>
              <a:path w="133351" h="392431">
                <a:moveTo>
                  <a:pt x="71120" y="0"/>
                </a:moveTo>
                <a:lnTo>
                  <a:pt x="53340" y="0"/>
                </a:lnTo>
                <a:lnTo>
                  <a:pt x="35560" y="44450"/>
                </a:lnTo>
                <a:lnTo>
                  <a:pt x="17780" y="8890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76860"/>
                </a:lnTo>
                <a:lnTo>
                  <a:pt x="17780" y="312420"/>
                </a:lnTo>
                <a:lnTo>
                  <a:pt x="35560" y="339090"/>
                </a:lnTo>
                <a:lnTo>
                  <a:pt x="80010" y="365760"/>
                </a:lnTo>
                <a:lnTo>
                  <a:pt x="106680" y="383540"/>
                </a:lnTo>
                <a:lnTo>
                  <a:pt x="13335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124710" y="321310"/>
            <a:ext cx="99061" cy="259081"/>
          </a:xfrm>
          <a:custGeom>
            <a:avLst/>
            <a:gdLst/>
            <a:ahLst/>
            <a:cxnLst/>
            <a:rect l="0" t="0" r="0" b="0"/>
            <a:pathLst>
              <a:path w="99061" h="259081">
                <a:moveTo>
                  <a:pt x="99060" y="0"/>
                </a:moveTo>
                <a:lnTo>
                  <a:pt x="90170" y="17780"/>
                </a:lnTo>
                <a:lnTo>
                  <a:pt x="63500" y="62230"/>
                </a:lnTo>
                <a:lnTo>
                  <a:pt x="45720" y="88900"/>
                </a:lnTo>
                <a:lnTo>
                  <a:pt x="27940" y="134620"/>
                </a:lnTo>
                <a:lnTo>
                  <a:pt x="19050" y="170180"/>
                </a:lnTo>
                <a:lnTo>
                  <a:pt x="8890" y="205740"/>
                </a:lnTo>
                <a:lnTo>
                  <a:pt x="0" y="241300"/>
                </a:lnTo>
                <a:lnTo>
                  <a:pt x="0" y="25908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115820" y="365760"/>
            <a:ext cx="143511" cy="250191"/>
          </a:xfrm>
          <a:custGeom>
            <a:avLst/>
            <a:gdLst/>
            <a:ahLst/>
            <a:cxnLst/>
            <a:rect l="0" t="0" r="0" b="0"/>
            <a:pathLst>
              <a:path w="143511" h="250191">
                <a:moveTo>
                  <a:pt x="0" y="0"/>
                </a:moveTo>
                <a:lnTo>
                  <a:pt x="8890" y="35560"/>
                </a:lnTo>
                <a:lnTo>
                  <a:pt x="27940" y="81280"/>
                </a:lnTo>
                <a:lnTo>
                  <a:pt x="54610" y="125730"/>
                </a:lnTo>
                <a:lnTo>
                  <a:pt x="72390" y="170180"/>
                </a:lnTo>
                <a:lnTo>
                  <a:pt x="99060" y="205740"/>
                </a:lnTo>
                <a:lnTo>
                  <a:pt x="125730" y="232410"/>
                </a:lnTo>
                <a:lnTo>
                  <a:pt x="14351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250440" y="259080"/>
            <a:ext cx="71121" cy="427991"/>
          </a:xfrm>
          <a:custGeom>
            <a:avLst/>
            <a:gdLst/>
            <a:ahLst/>
            <a:cxnLst/>
            <a:rect l="0" t="0" r="0" b="0"/>
            <a:pathLst>
              <a:path w="71121" h="427991">
                <a:moveTo>
                  <a:pt x="0" y="0"/>
                </a:moveTo>
                <a:lnTo>
                  <a:pt x="17780" y="35560"/>
                </a:lnTo>
                <a:lnTo>
                  <a:pt x="26670" y="80010"/>
                </a:lnTo>
                <a:lnTo>
                  <a:pt x="44450" y="115570"/>
                </a:lnTo>
                <a:lnTo>
                  <a:pt x="53340" y="160020"/>
                </a:lnTo>
                <a:lnTo>
                  <a:pt x="62230" y="196850"/>
                </a:lnTo>
                <a:lnTo>
                  <a:pt x="71120" y="232410"/>
                </a:lnTo>
                <a:lnTo>
                  <a:pt x="71120" y="267970"/>
                </a:lnTo>
                <a:lnTo>
                  <a:pt x="71120" y="303530"/>
                </a:lnTo>
                <a:lnTo>
                  <a:pt x="71120" y="347980"/>
                </a:lnTo>
                <a:lnTo>
                  <a:pt x="62230" y="383540"/>
                </a:lnTo>
                <a:lnTo>
                  <a:pt x="2667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482850" y="38354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633980" y="48260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990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2545080" y="49149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26670" y="8890"/>
                </a:ln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536190" y="392430"/>
            <a:ext cx="168911" cy="8891"/>
          </a:xfrm>
          <a:custGeom>
            <a:avLst/>
            <a:gdLst/>
            <a:ahLst/>
            <a:cxnLst/>
            <a:rect l="0" t="0" r="0" b="0"/>
            <a:pathLst>
              <a:path w="16891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8890"/>
                </a:lnTo>
                <a:lnTo>
                  <a:pt x="14224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036570" y="23241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2839720" y="419100"/>
            <a:ext cx="151131" cy="19051"/>
          </a:xfrm>
          <a:custGeom>
            <a:avLst/>
            <a:gdLst/>
            <a:ahLst/>
            <a:cxnLst/>
            <a:rect l="0" t="0" r="0" b="0"/>
            <a:pathLst>
              <a:path w="151131" h="19051">
                <a:moveTo>
                  <a:pt x="0" y="19050"/>
                </a:moveTo>
                <a:lnTo>
                  <a:pt x="35560" y="19050"/>
                </a:lnTo>
                <a:lnTo>
                  <a:pt x="80010" y="10160"/>
                </a:lnTo>
                <a:lnTo>
                  <a:pt x="11557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054350" y="232410"/>
            <a:ext cx="26671" cy="419101"/>
          </a:xfrm>
          <a:custGeom>
            <a:avLst/>
            <a:gdLst/>
            <a:ahLst/>
            <a:cxnLst/>
            <a:rect l="0" t="0" r="0" b="0"/>
            <a:pathLst>
              <a:path w="26671" h="41910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23520"/>
                </a:lnTo>
                <a:lnTo>
                  <a:pt x="0" y="259080"/>
                </a:lnTo>
                <a:lnTo>
                  <a:pt x="0" y="303530"/>
                </a:lnTo>
                <a:lnTo>
                  <a:pt x="8890" y="347980"/>
                </a:lnTo>
                <a:lnTo>
                  <a:pt x="8890" y="392430"/>
                </a:lnTo>
                <a:lnTo>
                  <a:pt x="17780" y="410210"/>
                </a:lnTo>
                <a:lnTo>
                  <a:pt x="2667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116580" y="41021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26670" y="8890"/>
                </a:moveTo>
                <a:lnTo>
                  <a:pt x="8890" y="45720"/>
                </a:lnTo>
                <a:lnTo>
                  <a:pt x="0" y="90170"/>
                </a:lnTo>
                <a:lnTo>
                  <a:pt x="0" y="125730"/>
                </a:lnTo>
                <a:lnTo>
                  <a:pt x="8890" y="170180"/>
                </a:lnTo>
                <a:lnTo>
                  <a:pt x="26670" y="187960"/>
                </a:lnTo>
                <a:lnTo>
                  <a:pt x="44450" y="196850"/>
                </a:lnTo>
                <a:lnTo>
                  <a:pt x="62230" y="196850"/>
                </a:lnTo>
                <a:lnTo>
                  <a:pt x="97790" y="179070"/>
                </a:lnTo>
                <a:lnTo>
                  <a:pt x="115570" y="143510"/>
                </a:lnTo>
                <a:lnTo>
                  <a:pt x="133350" y="116840"/>
                </a:lnTo>
                <a:lnTo>
                  <a:pt x="133350" y="81280"/>
                </a:lnTo>
                <a:lnTo>
                  <a:pt x="124460" y="45720"/>
                </a:lnTo>
                <a:lnTo>
                  <a:pt x="115570" y="27940"/>
                </a:lnTo>
                <a:lnTo>
                  <a:pt x="97790" y="8890"/>
                </a:lnTo>
                <a:lnTo>
                  <a:pt x="80010" y="0"/>
                </a:lnTo>
                <a:lnTo>
                  <a:pt x="62230" y="8890"/>
                </a:lnTo>
                <a:lnTo>
                  <a:pt x="2667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295650" y="383540"/>
            <a:ext cx="160021" cy="500381"/>
          </a:xfrm>
          <a:custGeom>
            <a:avLst/>
            <a:gdLst/>
            <a:ahLst/>
            <a:cxnLst/>
            <a:rect l="0" t="0" r="0" b="0"/>
            <a:pathLst>
              <a:path w="160021" h="500381">
                <a:moveTo>
                  <a:pt x="133350" y="8890"/>
                </a:moveTo>
                <a:lnTo>
                  <a:pt x="115570" y="0"/>
                </a:lnTo>
                <a:lnTo>
                  <a:pt x="71120" y="8890"/>
                </a:lnTo>
                <a:lnTo>
                  <a:pt x="44450" y="26670"/>
                </a:lnTo>
                <a:lnTo>
                  <a:pt x="17780" y="54610"/>
                </a:lnTo>
                <a:lnTo>
                  <a:pt x="0" y="81280"/>
                </a:lnTo>
                <a:lnTo>
                  <a:pt x="0" y="125730"/>
                </a:lnTo>
                <a:lnTo>
                  <a:pt x="0" y="152400"/>
                </a:lnTo>
                <a:lnTo>
                  <a:pt x="26670" y="179070"/>
                </a:lnTo>
                <a:lnTo>
                  <a:pt x="53340" y="179070"/>
                </a:lnTo>
                <a:lnTo>
                  <a:pt x="80010" y="170180"/>
                </a:lnTo>
                <a:lnTo>
                  <a:pt x="115570" y="134620"/>
                </a:lnTo>
                <a:lnTo>
                  <a:pt x="133350" y="125730"/>
                </a:lnTo>
                <a:lnTo>
                  <a:pt x="151130" y="81280"/>
                </a:lnTo>
                <a:lnTo>
                  <a:pt x="160020" y="63500"/>
                </a:lnTo>
                <a:lnTo>
                  <a:pt x="160020" y="45720"/>
                </a:lnTo>
                <a:lnTo>
                  <a:pt x="151130" y="99060"/>
                </a:lnTo>
                <a:lnTo>
                  <a:pt x="151130" y="134620"/>
                </a:lnTo>
                <a:lnTo>
                  <a:pt x="151130" y="179070"/>
                </a:lnTo>
                <a:lnTo>
                  <a:pt x="151130" y="214630"/>
                </a:lnTo>
                <a:lnTo>
                  <a:pt x="151130" y="259080"/>
                </a:lnTo>
                <a:lnTo>
                  <a:pt x="160020" y="294640"/>
                </a:lnTo>
                <a:lnTo>
                  <a:pt x="160020" y="340360"/>
                </a:lnTo>
                <a:lnTo>
                  <a:pt x="160020" y="375920"/>
                </a:lnTo>
                <a:lnTo>
                  <a:pt x="151130" y="420370"/>
                </a:lnTo>
                <a:lnTo>
                  <a:pt x="133350" y="464820"/>
                </a:lnTo>
                <a:lnTo>
                  <a:pt x="115570" y="473710"/>
                </a:lnTo>
                <a:lnTo>
                  <a:pt x="88900" y="491490"/>
                </a:lnTo>
                <a:lnTo>
                  <a:pt x="71120" y="500380"/>
                </a:lnTo>
                <a:lnTo>
                  <a:pt x="53340" y="491490"/>
                </a:lnTo>
                <a:lnTo>
                  <a:pt x="26670" y="464820"/>
                </a:lnTo>
                <a:lnTo>
                  <a:pt x="8890" y="455930"/>
                </a:lnTo>
                <a:lnTo>
                  <a:pt x="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553460" y="562610"/>
            <a:ext cx="125731" cy="276861"/>
          </a:xfrm>
          <a:custGeom>
            <a:avLst/>
            <a:gdLst/>
            <a:ahLst/>
            <a:cxnLst/>
            <a:rect l="0" t="0" r="0" b="0"/>
            <a:pathLst>
              <a:path w="125731" h="276861">
                <a:moveTo>
                  <a:pt x="107950" y="17780"/>
                </a:moveTo>
                <a:lnTo>
                  <a:pt x="90170" y="0"/>
                </a:lnTo>
                <a:lnTo>
                  <a:pt x="45720" y="0"/>
                </a:lnTo>
                <a:lnTo>
                  <a:pt x="17780" y="26670"/>
                </a:lnTo>
                <a:lnTo>
                  <a:pt x="8890" y="62230"/>
                </a:lnTo>
                <a:lnTo>
                  <a:pt x="0" y="97790"/>
                </a:lnTo>
                <a:lnTo>
                  <a:pt x="0" y="115570"/>
                </a:lnTo>
                <a:lnTo>
                  <a:pt x="8890" y="133350"/>
                </a:lnTo>
                <a:lnTo>
                  <a:pt x="27940" y="124460"/>
                </a:lnTo>
                <a:lnTo>
                  <a:pt x="63500" y="97790"/>
                </a:lnTo>
                <a:lnTo>
                  <a:pt x="81280" y="88900"/>
                </a:lnTo>
                <a:lnTo>
                  <a:pt x="99060" y="88900"/>
                </a:lnTo>
                <a:lnTo>
                  <a:pt x="116840" y="106680"/>
                </a:lnTo>
                <a:lnTo>
                  <a:pt x="125730" y="133350"/>
                </a:lnTo>
                <a:lnTo>
                  <a:pt x="125730" y="179070"/>
                </a:lnTo>
                <a:lnTo>
                  <a:pt x="125730" y="196850"/>
                </a:lnTo>
                <a:lnTo>
                  <a:pt x="99060" y="241300"/>
                </a:lnTo>
                <a:lnTo>
                  <a:pt x="81280" y="259080"/>
                </a:lnTo>
                <a:lnTo>
                  <a:pt x="54610" y="276860"/>
                </a:lnTo>
                <a:lnTo>
                  <a:pt x="3683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714750" y="133350"/>
            <a:ext cx="161291" cy="455931"/>
          </a:xfrm>
          <a:custGeom>
            <a:avLst/>
            <a:gdLst/>
            <a:ahLst/>
            <a:cxnLst/>
            <a:rect l="0" t="0" r="0" b="0"/>
            <a:pathLst>
              <a:path w="161291" h="455931">
                <a:moveTo>
                  <a:pt x="53340" y="36830"/>
                </a:moveTo>
                <a:lnTo>
                  <a:pt x="53340" y="19050"/>
                </a:lnTo>
                <a:lnTo>
                  <a:pt x="44450" y="0"/>
                </a:lnTo>
                <a:lnTo>
                  <a:pt x="26670" y="19050"/>
                </a:lnTo>
                <a:lnTo>
                  <a:pt x="17780" y="5461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17780" y="295910"/>
                </a:lnTo>
                <a:lnTo>
                  <a:pt x="26670" y="331470"/>
                </a:lnTo>
                <a:lnTo>
                  <a:pt x="53340" y="375920"/>
                </a:lnTo>
                <a:lnTo>
                  <a:pt x="80010" y="420370"/>
                </a:lnTo>
                <a:lnTo>
                  <a:pt x="106680" y="447040"/>
                </a:lnTo>
                <a:lnTo>
                  <a:pt x="16129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867150" y="187960"/>
            <a:ext cx="133351" cy="330201"/>
          </a:xfrm>
          <a:custGeom>
            <a:avLst/>
            <a:gdLst/>
            <a:ahLst/>
            <a:cxnLst/>
            <a:rect l="0" t="0" r="0" b="0"/>
            <a:pathLst>
              <a:path w="133351" h="330201">
                <a:moveTo>
                  <a:pt x="133350" y="0"/>
                </a:moveTo>
                <a:lnTo>
                  <a:pt x="97790" y="35560"/>
                </a:lnTo>
                <a:lnTo>
                  <a:pt x="71120" y="71120"/>
                </a:lnTo>
                <a:lnTo>
                  <a:pt x="53340" y="106680"/>
                </a:lnTo>
                <a:lnTo>
                  <a:pt x="35560" y="142240"/>
                </a:lnTo>
                <a:lnTo>
                  <a:pt x="26670" y="177800"/>
                </a:lnTo>
                <a:lnTo>
                  <a:pt x="17780" y="213360"/>
                </a:lnTo>
                <a:lnTo>
                  <a:pt x="0" y="259080"/>
                </a:lnTo>
                <a:lnTo>
                  <a:pt x="0" y="294640"/>
                </a:lnTo>
                <a:lnTo>
                  <a:pt x="0" y="321310"/>
                </a:lnTo>
                <a:lnTo>
                  <a:pt x="88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876040" y="223520"/>
            <a:ext cx="124461" cy="321311"/>
          </a:xfrm>
          <a:custGeom>
            <a:avLst/>
            <a:gdLst/>
            <a:ahLst/>
            <a:cxnLst/>
            <a:rect l="0" t="0" r="0" b="0"/>
            <a:pathLst>
              <a:path w="124461" h="3213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26670" y="186690"/>
                </a:lnTo>
                <a:lnTo>
                  <a:pt x="53340" y="232410"/>
                </a:lnTo>
                <a:lnTo>
                  <a:pt x="80010" y="267970"/>
                </a:lnTo>
                <a:lnTo>
                  <a:pt x="106680" y="303530"/>
                </a:lnTo>
                <a:lnTo>
                  <a:pt x="12446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4062730" y="124460"/>
            <a:ext cx="53341" cy="447041"/>
          </a:xfrm>
          <a:custGeom>
            <a:avLst/>
            <a:gdLst/>
            <a:ahLst/>
            <a:cxnLst/>
            <a:rect l="0" t="0" r="0" b="0"/>
            <a:pathLst>
              <a:path w="53341" h="447041">
                <a:moveTo>
                  <a:pt x="0" y="0"/>
                </a:moveTo>
                <a:lnTo>
                  <a:pt x="8890" y="36830"/>
                </a:lnTo>
                <a:lnTo>
                  <a:pt x="17780" y="72390"/>
                </a:lnTo>
                <a:lnTo>
                  <a:pt x="26670" y="116840"/>
                </a:lnTo>
                <a:lnTo>
                  <a:pt x="44450" y="161290"/>
                </a:lnTo>
                <a:lnTo>
                  <a:pt x="53340" y="205740"/>
                </a:lnTo>
                <a:lnTo>
                  <a:pt x="53340" y="241300"/>
                </a:lnTo>
                <a:lnTo>
                  <a:pt x="53340" y="276860"/>
                </a:lnTo>
                <a:lnTo>
                  <a:pt x="53340" y="322580"/>
                </a:lnTo>
                <a:lnTo>
                  <a:pt x="44450" y="358140"/>
                </a:lnTo>
                <a:lnTo>
                  <a:pt x="26670" y="402590"/>
                </a:lnTo>
                <a:lnTo>
                  <a:pt x="26670" y="420370"/>
                </a:lnTo>
                <a:lnTo>
                  <a:pt x="3556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277360" y="36576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0"/>
                </a:moveTo>
                <a:lnTo>
                  <a:pt x="26670" y="0"/>
                </a:lnTo>
                <a:lnTo>
                  <a:pt x="71120" y="8890"/>
                </a:lnTo>
                <a:lnTo>
                  <a:pt x="115570" y="17780"/>
                </a:lnTo>
                <a:lnTo>
                  <a:pt x="14224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4589780" y="115570"/>
            <a:ext cx="53341" cy="491491"/>
          </a:xfrm>
          <a:custGeom>
            <a:avLst/>
            <a:gdLst/>
            <a:ahLst/>
            <a:cxnLst/>
            <a:rect l="0" t="0" r="0" b="0"/>
            <a:pathLst>
              <a:path w="53341" h="491491">
                <a:moveTo>
                  <a:pt x="26670" y="0"/>
                </a:moveTo>
                <a:lnTo>
                  <a:pt x="17780" y="36830"/>
                </a:lnTo>
                <a:lnTo>
                  <a:pt x="8890" y="72390"/>
                </a:lnTo>
                <a:lnTo>
                  <a:pt x="8890" y="11684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303530"/>
                </a:lnTo>
                <a:lnTo>
                  <a:pt x="0" y="340360"/>
                </a:lnTo>
                <a:lnTo>
                  <a:pt x="0" y="375920"/>
                </a:lnTo>
                <a:lnTo>
                  <a:pt x="8890" y="411480"/>
                </a:lnTo>
                <a:lnTo>
                  <a:pt x="35560" y="455930"/>
                </a:lnTo>
                <a:lnTo>
                  <a:pt x="5334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1973580" y="1223010"/>
            <a:ext cx="133351" cy="294641"/>
          </a:xfrm>
          <a:custGeom>
            <a:avLst/>
            <a:gdLst/>
            <a:ahLst/>
            <a:cxnLst/>
            <a:rect l="0" t="0" r="0" b="0"/>
            <a:pathLst>
              <a:path w="133351" h="294641">
                <a:moveTo>
                  <a:pt x="0" y="0"/>
                </a:moveTo>
                <a:lnTo>
                  <a:pt x="17780" y="35560"/>
                </a:lnTo>
                <a:lnTo>
                  <a:pt x="35560" y="81280"/>
                </a:lnTo>
                <a:lnTo>
                  <a:pt x="44450" y="116840"/>
                </a:lnTo>
                <a:lnTo>
                  <a:pt x="62230" y="161290"/>
                </a:lnTo>
                <a:lnTo>
                  <a:pt x="80010" y="196850"/>
                </a:lnTo>
                <a:lnTo>
                  <a:pt x="97790" y="232410"/>
                </a:lnTo>
                <a:lnTo>
                  <a:pt x="124460" y="276860"/>
                </a:lnTo>
                <a:lnTo>
                  <a:pt x="13335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026920" y="1214120"/>
            <a:ext cx="116841" cy="544831"/>
          </a:xfrm>
          <a:custGeom>
            <a:avLst/>
            <a:gdLst/>
            <a:ahLst/>
            <a:cxnLst/>
            <a:rect l="0" t="0" r="0" b="0"/>
            <a:pathLst>
              <a:path w="116841" h="544831">
                <a:moveTo>
                  <a:pt x="116840" y="0"/>
                </a:moveTo>
                <a:lnTo>
                  <a:pt x="106680" y="17780"/>
                </a:lnTo>
                <a:lnTo>
                  <a:pt x="97790" y="62230"/>
                </a:lnTo>
                <a:lnTo>
                  <a:pt x="88900" y="81280"/>
                </a:lnTo>
                <a:lnTo>
                  <a:pt x="80010" y="116840"/>
                </a:lnTo>
                <a:lnTo>
                  <a:pt x="71120" y="152400"/>
                </a:lnTo>
                <a:lnTo>
                  <a:pt x="71120" y="196850"/>
                </a:lnTo>
                <a:lnTo>
                  <a:pt x="62230" y="232410"/>
                </a:lnTo>
                <a:lnTo>
                  <a:pt x="53340" y="267970"/>
                </a:lnTo>
                <a:lnTo>
                  <a:pt x="44450" y="312420"/>
                </a:lnTo>
                <a:lnTo>
                  <a:pt x="35560" y="347980"/>
                </a:lnTo>
                <a:lnTo>
                  <a:pt x="35560" y="393700"/>
                </a:lnTo>
                <a:lnTo>
                  <a:pt x="26670" y="429260"/>
                </a:lnTo>
                <a:lnTo>
                  <a:pt x="17780" y="464820"/>
                </a:lnTo>
                <a:lnTo>
                  <a:pt x="8890" y="509270"/>
                </a:lnTo>
                <a:lnTo>
                  <a:pt x="8890" y="527050"/>
                </a:lnTo>
                <a:lnTo>
                  <a:pt x="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286000" y="131318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0" y="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366010" y="1285240"/>
            <a:ext cx="125731" cy="10161"/>
          </a:xfrm>
          <a:custGeom>
            <a:avLst/>
            <a:gdLst/>
            <a:ahLst/>
            <a:cxnLst/>
            <a:rect l="0" t="0" r="0" b="0"/>
            <a:pathLst>
              <a:path w="125731" h="10161">
                <a:moveTo>
                  <a:pt x="0" y="10160"/>
                </a:moveTo>
                <a:lnTo>
                  <a:pt x="17780" y="0"/>
                </a:lnTo>
                <a:lnTo>
                  <a:pt x="62230" y="0"/>
                </a:lnTo>
                <a:lnTo>
                  <a:pt x="99060" y="0"/>
                </a:lnTo>
                <a:lnTo>
                  <a:pt x="12573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277110" y="145542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607310" y="1267460"/>
            <a:ext cx="223521" cy="36831"/>
          </a:xfrm>
          <a:custGeom>
            <a:avLst/>
            <a:gdLst/>
            <a:ahLst/>
            <a:cxnLst/>
            <a:rect l="0" t="0" r="0" b="0"/>
            <a:pathLst>
              <a:path w="223521" h="36831">
                <a:moveTo>
                  <a:pt x="0" y="36830"/>
                </a:moveTo>
                <a:lnTo>
                  <a:pt x="26670" y="17780"/>
                </a:lnTo>
                <a:lnTo>
                  <a:pt x="71120" y="8890"/>
                </a:lnTo>
                <a:lnTo>
                  <a:pt x="107950" y="8890"/>
                </a:lnTo>
                <a:lnTo>
                  <a:pt x="143510" y="0"/>
                </a:lnTo>
                <a:lnTo>
                  <a:pt x="18796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241550" y="1285240"/>
            <a:ext cx="223521" cy="54611"/>
          </a:xfrm>
          <a:custGeom>
            <a:avLst/>
            <a:gdLst/>
            <a:ahLst/>
            <a:cxnLst/>
            <a:rect l="0" t="0" r="0" b="0"/>
            <a:pathLst>
              <a:path w="223521" h="54611">
                <a:moveTo>
                  <a:pt x="0" y="54610"/>
                </a:moveTo>
                <a:lnTo>
                  <a:pt x="26670" y="45720"/>
                </a:lnTo>
                <a:lnTo>
                  <a:pt x="62230" y="36830"/>
                </a:lnTo>
                <a:lnTo>
                  <a:pt x="106680" y="19050"/>
                </a:lnTo>
                <a:lnTo>
                  <a:pt x="151130" y="0"/>
                </a:lnTo>
                <a:lnTo>
                  <a:pt x="18669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294890" y="144653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5570" y="0"/>
                </a:lnTo>
                <a:lnTo>
                  <a:pt x="16129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955290" y="1036320"/>
            <a:ext cx="17781" cy="525781"/>
          </a:xfrm>
          <a:custGeom>
            <a:avLst/>
            <a:gdLst/>
            <a:ahLst/>
            <a:cxnLst/>
            <a:rect l="0" t="0" r="0" b="0"/>
            <a:pathLst>
              <a:path w="17781" h="525781">
                <a:moveTo>
                  <a:pt x="1778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31140"/>
                </a:lnTo>
                <a:lnTo>
                  <a:pt x="0" y="276860"/>
                </a:lnTo>
                <a:lnTo>
                  <a:pt x="0" y="312420"/>
                </a:lnTo>
                <a:lnTo>
                  <a:pt x="0" y="356870"/>
                </a:lnTo>
                <a:lnTo>
                  <a:pt x="0" y="392430"/>
                </a:lnTo>
                <a:lnTo>
                  <a:pt x="0" y="436880"/>
                </a:lnTo>
                <a:lnTo>
                  <a:pt x="0" y="472440"/>
                </a:lnTo>
                <a:lnTo>
                  <a:pt x="8890" y="516890"/>
                </a:lnTo>
                <a:lnTo>
                  <a:pt x="17780" y="525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3036570" y="1187450"/>
            <a:ext cx="168911" cy="312421"/>
          </a:xfrm>
          <a:custGeom>
            <a:avLst/>
            <a:gdLst/>
            <a:ahLst/>
            <a:cxnLst/>
            <a:rect l="0" t="0" r="0" b="0"/>
            <a:pathLst>
              <a:path w="168911" h="312421">
                <a:moveTo>
                  <a:pt x="35560" y="62230"/>
                </a:moveTo>
                <a:lnTo>
                  <a:pt x="8890" y="97790"/>
                </a:lnTo>
                <a:lnTo>
                  <a:pt x="0" y="13462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41300"/>
                </a:lnTo>
                <a:lnTo>
                  <a:pt x="8890" y="276860"/>
                </a:lnTo>
                <a:lnTo>
                  <a:pt x="17780" y="294640"/>
                </a:lnTo>
                <a:lnTo>
                  <a:pt x="35560" y="312420"/>
                </a:lnTo>
                <a:lnTo>
                  <a:pt x="53340" y="312420"/>
                </a:lnTo>
                <a:lnTo>
                  <a:pt x="88900" y="303530"/>
                </a:lnTo>
                <a:lnTo>
                  <a:pt x="115570" y="294640"/>
                </a:lnTo>
                <a:lnTo>
                  <a:pt x="151130" y="250190"/>
                </a:lnTo>
                <a:lnTo>
                  <a:pt x="160020" y="205740"/>
                </a:lnTo>
                <a:lnTo>
                  <a:pt x="168910" y="170180"/>
                </a:lnTo>
                <a:lnTo>
                  <a:pt x="168910" y="125730"/>
                </a:lnTo>
                <a:lnTo>
                  <a:pt x="168910" y="97790"/>
                </a:lnTo>
                <a:lnTo>
                  <a:pt x="160020" y="62230"/>
                </a:lnTo>
                <a:lnTo>
                  <a:pt x="151130" y="35560"/>
                </a:lnTo>
                <a:lnTo>
                  <a:pt x="133350" y="17780"/>
                </a:lnTo>
                <a:lnTo>
                  <a:pt x="106680" y="0"/>
                </a:lnTo>
                <a:lnTo>
                  <a:pt x="88900" y="0"/>
                </a:lnTo>
                <a:lnTo>
                  <a:pt x="44450" y="8890"/>
                </a:lnTo>
                <a:lnTo>
                  <a:pt x="88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169920" y="1178560"/>
            <a:ext cx="276861" cy="697231"/>
          </a:xfrm>
          <a:custGeom>
            <a:avLst/>
            <a:gdLst/>
            <a:ahLst/>
            <a:cxnLst/>
            <a:rect l="0" t="0" r="0" b="0"/>
            <a:pathLst>
              <a:path w="276861" h="697231">
                <a:moveTo>
                  <a:pt x="241300" y="8890"/>
                </a:moveTo>
                <a:lnTo>
                  <a:pt x="223520" y="0"/>
                </a:lnTo>
                <a:lnTo>
                  <a:pt x="179070" y="17780"/>
                </a:lnTo>
                <a:lnTo>
                  <a:pt x="143510" y="44450"/>
                </a:lnTo>
                <a:lnTo>
                  <a:pt x="125730" y="71120"/>
                </a:lnTo>
                <a:lnTo>
                  <a:pt x="97790" y="116840"/>
                </a:lnTo>
                <a:lnTo>
                  <a:pt x="88900" y="161290"/>
                </a:lnTo>
                <a:lnTo>
                  <a:pt x="88900" y="196850"/>
                </a:lnTo>
                <a:lnTo>
                  <a:pt x="88900" y="241300"/>
                </a:lnTo>
                <a:lnTo>
                  <a:pt x="97790" y="259080"/>
                </a:lnTo>
                <a:lnTo>
                  <a:pt x="152400" y="250190"/>
                </a:lnTo>
                <a:lnTo>
                  <a:pt x="179070" y="241300"/>
                </a:lnTo>
                <a:lnTo>
                  <a:pt x="214630" y="196850"/>
                </a:lnTo>
                <a:lnTo>
                  <a:pt x="241300" y="152400"/>
                </a:lnTo>
                <a:lnTo>
                  <a:pt x="250190" y="116840"/>
                </a:lnTo>
                <a:lnTo>
                  <a:pt x="259080" y="88900"/>
                </a:lnTo>
                <a:lnTo>
                  <a:pt x="259080" y="71120"/>
                </a:lnTo>
                <a:lnTo>
                  <a:pt x="250190" y="53340"/>
                </a:lnTo>
                <a:lnTo>
                  <a:pt x="232410" y="44450"/>
                </a:lnTo>
                <a:lnTo>
                  <a:pt x="223520" y="80010"/>
                </a:lnTo>
                <a:lnTo>
                  <a:pt x="223520" y="116840"/>
                </a:lnTo>
                <a:lnTo>
                  <a:pt x="223520" y="152400"/>
                </a:lnTo>
                <a:lnTo>
                  <a:pt x="223520" y="179070"/>
                </a:lnTo>
                <a:lnTo>
                  <a:pt x="223520" y="214630"/>
                </a:lnTo>
                <a:lnTo>
                  <a:pt x="232410" y="241300"/>
                </a:lnTo>
                <a:lnTo>
                  <a:pt x="232410" y="276860"/>
                </a:lnTo>
                <a:lnTo>
                  <a:pt x="241300" y="312420"/>
                </a:lnTo>
                <a:lnTo>
                  <a:pt x="250190" y="347980"/>
                </a:lnTo>
                <a:lnTo>
                  <a:pt x="259080" y="374650"/>
                </a:lnTo>
                <a:lnTo>
                  <a:pt x="267970" y="411480"/>
                </a:lnTo>
                <a:lnTo>
                  <a:pt x="276860" y="447040"/>
                </a:lnTo>
                <a:lnTo>
                  <a:pt x="276860" y="482600"/>
                </a:lnTo>
                <a:lnTo>
                  <a:pt x="267970" y="527050"/>
                </a:lnTo>
                <a:lnTo>
                  <a:pt x="259080" y="571500"/>
                </a:lnTo>
                <a:lnTo>
                  <a:pt x="232410" y="607060"/>
                </a:lnTo>
                <a:lnTo>
                  <a:pt x="196850" y="651510"/>
                </a:lnTo>
                <a:lnTo>
                  <a:pt x="161290" y="678180"/>
                </a:lnTo>
                <a:lnTo>
                  <a:pt x="134620" y="697230"/>
                </a:lnTo>
                <a:lnTo>
                  <a:pt x="97790" y="697230"/>
                </a:lnTo>
                <a:lnTo>
                  <a:pt x="71120" y="697230"/>
                </a:lnTo>
                <a:lnTo>
                  <a:pt x="35560" y="669290"/>
                </a:lnTo>
                <a:lnTo>
                  <a:pt x="17780" y="660400"/>
                </a:lnTo>
                <a:lnTo>
                  <a:pt x="0" y="633730"/>
                </a:lnTo>
                <a:lnTo>
                  <a:pt x="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535680" y="1393190"/>
            <a:ext cx="170181" cy="267971"/>
          </a:xfrm>
          <a:custGeom>
            <a:avLst/>
            <a:gdLst/>
            <a:ahLst/>
            <a:cxnLst/>
            <a:rect l="0" t="0" r="0" b="0"/>
            <a:pathLst>
              <a:path w="170181" h="267971">
                <a:moveTo>
                  <a:pt x="125730" y="26670"/>
                </a:moveTo>
                <a:lnTo>
                  <a:pt x="81280" y="0"/>
                </a:lnTo>
                <a:lnTo>
                  <a:pt x="63500" y="0"/>
                </a:lnTo>
                <a:lnTo>
                  <a:pt x="45720" y="8890"/>
                </a:lnTo>
                <a:lnTo>
                  <a:pt x="17780" y="26670"/>
                </a:lnTo>
                <a:lnTo>
                  <a:pt x="0" y="62230"/>
                </a:lnTo>
                <a:lnTo>
                  <a:pt x="0" y="88900"/>
                </a:lnTo>
                <a:lnTo>
                  <a:pt x="0" y="115570"/>
                </a:lnTo>
                <a:lnTo>
                  <a:pt x="26670" y="124460"/>
                </a:lnTo>
                <a:lnTo>
                  <a:pt x="63500" y="124460"/>
                </a:lnTo>
                <a:lnTo>
                  <a:pt x="107950" y="115570"/>
                </a:lnTo>
                <a:lnTo>
                  <a:pt x="143510" y="124460"/>
                </a:lnTo>
                <a:lnTo>
                  <a:pt x="161290" y="142240"/>
                </a:lnTo>
                <a:lnTo>
                  <a:pt x="170180" y="168910"/>
                </a:lnTo>
                <a:lnTo>
                  <a:pt x="161290" y="205740"/>
                </a:lnTo>
                <a:lnTo>
                  <a:pt x="152400" y="232410"/>
                </a:lnTo>
                <a:lnTo>
                  <a:pt x="134620" y="250190"/>
                </a:lnTo>
                <a:lnTo>
                  <a:pt x="107950" y="267970"/>
                </a:lnTo>
                <a:lnTo>
                  <a:pt x="90170" y="267970"/>
                </a:lnTo>
                <a:lnTo>
                  <a:pt x="6350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723640" y="1009650"/>
            <a:ext cx="205741" cy="427991"/>
          </a:xfrm>
          <a:custGeom>
            <a:avLst/>
            <a:gdLst/>
            <a:ahLst/>
            <a:cxnLst/>
            <a:rect l="0" t="0" r="0" b="0"/>
            <a:pathLst>
              <a:path w="205741" h="427991">
                <a:moveTo>
                  <a:pt x="62230" y="0"/>
                </a:moveTo>
                <a:lnTo>
                  <a:pt x="3556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31140"/>
                </a:lnTo>
                <a:lnTo>
                  <a:pt x="0" y="266700"/>
                </a:lnTo>
                <a:lnTo>
                  <a:pt x="8890" y="303530"/>
                </a:lnTo>
                <a:lnTo>
                  <a:pt x="26670" y="339090"/>
                </a:lnTo>
                <a:lnTo>
                  <a:pt x="44450" y="365760"/>
                </a:lnTo>
                <a:lnTo>
                  <a:pt x="80010" y="410210"/>
                </a:lnTo>
                <a:lnTo>
                  <a:pt x="115570" y="427990"/>
                </a:lnTo>
                <a:lnTo>
                  <a:pt x="143510" y="427990"/>
                </a:lnTo>
                <a:lnTo>
                  <a:pt x="161290" y="427990"/>
                </a:lnTo>
                <a:lnTo>
                  <a:pt x="20574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893820" y="1054100"/>
            <a:ext cx="142241" cy="330201"/>
          </a:xfrm>
          <a:custGeom>
            <a:avLst/>
            <a:gdLst/>
            <a:ahLst/>
            <a:cxnLst/>
            <a:rect l="0" t="0" r="0" b="0"/>
            <a:pathLst>
              <a:path w="142241" h="330201">
                <a:moveTo>
                  <a:pt x="142240" y="0"/>
                </a:moveTo>
                <a:lnTo>
                  <a:pt x="115570" y="35560"/>
                </a:lnTo>
                <a:lnTo>
                  <a:pt x="88900" y="71120"/>
                </a:lnTo>
                <a:lnTo>
                  <a:pt x="71120" y="106680"/>
                </a:lnTo>
                <a:lnTo>
                  <a:pt x="62230" y="142240"/>
                </a:lnTo>
                <a:lnTo>
                  <a:pt x="53340" y="177800"/>
                </a:lnTo>
                <a:lnTo>
                  <a:pt x="35560" y="213360"/>
                </a:lnTo>
                <a:lnTo>
                  <a:pt x="26670" y="250190"/>
                </a:lnTo>
                <a:lnTo>
                  <a:pt x="17780" y="285750"/>
                </a:lnTo>
                <a:lnTo>
                  <a:pt x="0" y="33020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884930" y="1089660"/>
            <a:ext cx="213361" cy="267971"/>
          </a:xfrm>
          <a:custGeom>
            <a:avLst/>
            <a:gdLst/>
            <a:ahLst/>
            <a:cxnLst/>
            <a:rect l="0" t="0" r="0" b="0"/>
            <a:pathLst>
              <a:path w="213361" h="267971">
                <a:moveTo>
                  <a:pt x="0" y="0"/>
                </a:moveTo>
                <a:lnTo>
                  <a:pt x="0" y="26670"/>
                </a:lnTo>
                <a:lnTo>
                  <a:pt x="8890" y="44450"/>
                </a:lnTo>
                <a:lnTo>
                  <a:pt x="17780" y="80010"/>
                </a:lnTo>
                <a:lnTo>
                  <a:pt x="35560" y="115570"/>
                </a:lnTo>
                <a:lnTo>
                  <a:pt x="71120" y="160020"/>
                </a:lnTo>
                <a:lnTo>
                  <a:pt x="97790" y="195580"/>
                </a:lnTo>
                <a:lnTo>
                  <a:pt x="124460" y="223520"/>
                </a:lnTo>
                <a:lnTo>
                  <a:pt x="151130" y="241300"/>
                </a:lnTo>
                <a:lnTo>
                  <a:pt x="186690" y="259080"/>
                </a:lnTo>
                <a:lnTo>
                  <a:pt x="2133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4116070" y="981710"/>
            <a:ext cx="63501" cy="411481"/>
          </a:xfrm>
          <a:custGeom>
            <a:avLst/>
            <a:gdLst/>
            <a:ahLst/>
            <a:cxnLst/>
            <a:rect l="0" t="0" r="0" b="0"/>
            <a:pathLst>
              <a:path w="63501" h="411481">
                <a:moveTo>
                  <a:pt x="0" y="0"/>
                </a:moveTo>
                <a:lnTo>
                  <a:pt x="26670" y="45720"/>
                </a:lnTo>
                <a:lnTo>
                  <a:pt x="45720" y="81280"/>
                </a:lnTo>
                <a:lnTo>
                  <a:pt x="63500" y="116840"/>
                </a:lnTo>
                <a:lnTo>
                  <a:pt x="63500" y="152400"/>
                </a:lnTo>
                <a:lnTo>
                  <a:pt x="63500" y="196850"/>
                </a:lnTo>
                <a:lnTo>
                  <a:pt x="63500" y="232410"/>
                </a:lnTo>
                <a:lnTo>
                  <a:pt x="63500" y="276860"/>
                </a:lnTo>
                <a:lnTo>
                  <a:pt x="54610" y="322580"/>
                </a:lnTo>
                <a:lnTo>
                  <a:pt x="45720" y="358140"/>
                </a:lnTo>
                <a:lnTo>
                  <a:pt x="36830" y="393700"/>
                </a:lnTo>
                <a:lnTo>
                  <a:pt x="26670" y="411480"/>
                </a:lnTo>
                <a:lnTo>
                  <a:pt x="5461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357370" y="1169670"/>
            <a:ext cx="196851" cy="8891"/>
          </a:xfrm>
          <a:custGeom>
            <a:avLst/>
            <a:gdLst/>
            <a:ahLst/>
            <a:cxnLst/>
            <a:rect l="0" t="0" r="0" b="0"/>
            <a:pathLst>
              <a:path w="19685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9060" y="0"/>
                </a:lnTo>
                <a:lnTo>
                  <a:pt x="134620" y="0"/>
                </a:lnTo>
                <a:lnTo>
                  <a:pt x="179070" y="0"/>
                </a:lnTo>
                <a:lnTo>
                  <a:pt x="1968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625340" y="937260"/>
            <a:ext cx="44451" cy="518161"/>
          </a:xfrm>
          <a:custGeom>
            <a:avLst/>
            <a:gdLst/>
            <a:ahLst/>
            <a:cxnLst/>
            <a:rect l="0" t="0" r="0" b="0"/>
            <a:pathLst>
              <a:path w="44451" h="518161">
                <a:moveTo>
                  <a:pt x="44450" y="0"/>
                </a:moveTo>
                <a:lnTo>
                  <a:pt x="35560" y="35560"/>
                </a:lnTo>
                <a:lnTo>
                  <a:pt x="35560" y="72390"/>
                </a:lnTo>
                <a:lnTo>
                  <a:pt x="26670" y="116840"/>
                </a:lnTo>
                <a:lnTo>
                  <a:pt x="26670" y="143510"/>
                </a:lnTo>
                <a:lnTo>
                  <a:pt x="17780" y="17907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39090"/>
                </a:lnTo>
                <a:lnTo>
                  <a:pt x="0" y="375920"/>
                </a:lnTo>
                <a:lnTo>
                  <a:pt x="0" y="411480"/>
                </a:lnTo>
                <a:lnTo>
                  <a:pt x="8890" y="447040"/>
                </a:lnTo>
                <a:lnTo>
                  <a:pt x="26670" y="482600"/>
                </a:lnTo>
                <a:lnTo>
                  <a:pt x="4445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1893570" y="2170430"/>
            <a:ext cx="240031" cy="427991"/>
          </a:xfrm>
          <a:custGeom>
            <a:avLst/>
            <a:gdLst/>
            <a:ahLst/>
            <a:cxnLst/>
            <a:rect l="0" t="0" r="0" b="0"/>
            <a:pathLst>
              <a:path w="240031" h="427991">
                <a:moveTo>
                  <a:pt x="240030" y="0"/>
                </a:moveTo>
                <a:lnTo>
                  <a:pt x="222250" y="8890"/>
                </a:lnTo>
                <a:lnTo>
                  <a:pt x="195580" y="53340"/>
                </a:lnTo>
                <a:lnTo>
                  <a:pt x="168910" y="97790"/>
                </a:lnTo>
                <a:lnTo>
                  <a:pt x="151130" y="133350"/>
                </a:lnTo>
                <a:lnTo>
                  <a:pt x="133350" y="168910"/>
                </a:lnTo>
                <a:lnTo>
                  <a:pt x="115570" y="204470"/>
                </a:lnTo>
                <a:lnTo>
                  <a:pt x="88900" y="248920"/>
                </a:lnTo>
                <a:lnTo>
                  <a:pt x="71120" y="285750"/>
                </a:lnTo>
                <a:lnTo>
                  <a:pt x="44450" y="321310"/>
                </a:lnTo>
                <a:lnTo>
                  <a:pt x="26670" y="356870"/>
                </a:lnTo>
                <a:lnTo>
                  <a:pt x="8890" y="40132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1946910" y="2179320"/>
            <a:ext cx="205741" cy="356871"/>
          </a:xfrm>
          <a:custGeom>
            <a:avLst/>
            <a:gdLst/>
            <a:ahLst/>
            <a:cxnLst/>
            <a:rect l="0" t="0" r="0" b="0"/>
            <a:pathLst>
              <a:path w="205741" h="35687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71120" y="124460"/>
                </a:lnTo>
                <a:lnTo>
                  <a:pt x="97790" y="160020"/>
                </a:lnTo>
                <a:lnTo>
                  <a:pt x="124460" y="204470"/>
                </a:lnTo>
                <a:lnTo>
                  <a:pt x="142240" y="240030"/>
                </a:lnTo>
                <a:lnTo>
                  <a:pt x="160020" y="276860"/>
                </a:lnTo>
                <a:lnTo>
                  <a:pt x="186690" y="321310"/>
                </a:lnTo>
                <a:lnTo>
                  <a:pt x="205740" y="3568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419350" y="225044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8890" y="0"/>
                </a:lnTo>
                <a:lnTo>
                  <a:pt x="54610" y="0"/>
                </a:lnTo>
                <a:lnTo>
                  <a:pt x="90170" y="0"/>
                </a:lnTo>
                <a:lnTo>
                  <a:pt x="125730" y="0"/>
                </a:lnTo>
                <a:lnTo>
                  <a:pt x="143510" y="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392680" y="2383790"/>
            <a:ext cx="223521" cy="8891"/>
          </a:xfrm>
          <a:custGeom>
            <a:avLst/>
            <a:gdLst/>
            <a:ahLst/>
            <a:cxnLst/>
            <a:rect l="0" t="0" r="0" b="0"/>
            <a:pathLst>
              <a:path w="223521" h="8891">
                <a:moveTo>
                  <a:pt x="0" y="0"/>
                </a:move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61290" y="0"/>
                </a:lnTo>
                <a:lnTo>
                  <a:pt x="205740" y="0"/>
                </a:lnTo>
                <a:lnTo>
                  <a:pt x="2235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786380" y="231267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3054350" y="2089150"/>
            <a:ext cx="62231" cy="473711"/>
          </a:xfrm>
          <a:custGeom>
            <a:avLst/>
            <a:gdLst/>
            <a:ahLst/>
            <a:cxnLst/>
            <a:rect l="0" t="0" r="0" b="0"/>
            <a:pathLst>
              <a:path w="62231" h="473711">
                <a:moveTo>
                  <a:pt x="8890" y="0"/>
                </a:moveTo>
                <a:lnTo>
                  <a:pt x="0" y="35560"/>
                </a:lnTo>
                <a:lnTo>
                  <a:pt x="0" y="54610"/>
                </a:lnTo>
                <a:lnTo>
                  <a:pt x="0" y="90170"/>
                </a:lnTo>
                <a:lnTo>
                  <a:pt x="0" y="13462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67970"/>
                </a:lnTo>
                <a:lnTo>
                  <a:pt x="8890" y="312420"/>
                </a:lnTo>
                <a:lnTo>
                  <a:pt x="17780" y="358140"/>
                </a:lnTo>
                <a:lnTo>
                  <a:pt x="17780" y="393700"/>
                </a:lnTo>
                <a:lnTo>
                  <a:pt x="26670" y="429260"/>
                </a:lnTo>
                <a:lnTo>
                  <a:pt x="35560" y="464820"/>
                </a:lnTo>
                <a:lnTo>
                  <a:pt x="6223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3169920" y="2241550"/>
            <a:ext cx="143511" cy="276861"/>
          </a:xfrm>
          <a:custGeom>
            <a:avLst/>
            <a:gdLst/>
            <a:ahLst/>
            <a:cxnLst/>
            <a:rect l="0" t="0" r="0" b="0"/>
            <a:pathLst>
              <a:path w="143511" h="276861">
                <a:moveTo>
                  <a:pt x="2667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8890" y="196850"/>
                </a:lnTo>
                <a:lnTo>
                  <a:pt x="17780" y="232410"/>
                </a:lnTo>
                <a:lnTo>
                  <a:pt x="35560" y="259080"/>
                </a:lnTo>
                <a:lnTo>
                  <a:pt x="53340" y="276860"/>
                </a:lnTo>
                <a:lnTo>
                  <a:pt x="80010" y="276860"/>
                </a:lnTo>
                <a:lnTo>
                  <a:pt x="97790" y="276860"/>
                </a:lnTo>
                <a:lnTo>
                  <a:pt x="125730" y="259080"/>
                </a:lnTo>
                <a:lnTo>
                  <a:pt x="134620" y="232410"/>
                </a:lnTo>
                <a:lnTo>
                  <a:pt x="143510" y="214630"/>
                </a:lnTo>
                <a:lnTo>
                  <a:pt x="143510" y="168910"/>
                </a:lnTo>
                <a:lnTo>
                  <a:pt x="143510" y="133350"/>
                </a:lnTo>
                <a:lnTo>
                  <a:pt x="134620" y="97790"/>
                </a:lnTo>
                <a:lnTo>
                  <a:pt x="125730" y="62230"/>
                </a:lnTo>
                <a:lnTo>
                  <a:pt x="116840" y="35560"/>
                </a:lnTo>
                <a:lnTo>
                  <a:pt x="97790" y="17780"/>
                </a:lnTo>
                <a:lnTo>
                  <a:pt x="80010" y="17780"/>
                </a:lnTo>
                <a:lnTo>
                  <a:pt x="62230" y="17780"/>
                </a:lnTo>
                <a:lnTo>
                  <a:pt x="35560" y="17780"/>
                </a:lnTo>
                <a:lnTo>
                  <a:pt x="17780" y="26670"/>
                </a:lnTo>
                <a:lnTo>
                  <a:pt x="8890" y="44450"/>
                </a:lnTo>
                <a:lnTo>
                  <a:pt x="88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3402330" y="2197100"/>
            <a:ext cx="223521" cy="749301"/>
          </a:xfrm>
          <a:custGeom>
            <a:avLst/>
            <a:gdLst/>
            <a:ahLst/>
            <a:cxnLst/>
            <a:rect l="0" t="0" r="0" b="0"/>
            <a:pathLst>
              <a:path w="223521" h="749301">
                <a:moveTo>
                  <a:pt x="124460" y="8890"/>
                </a:moveTo>
                <a:lnTo>
                  <a:pt x="106680" y="0"/>
                </a:lnTo>
                <a:lnTo>
                  <a:pt x="88900" y="8890"/>
                </a:lnTo>
                <a:lnTo>
                  <a:pt x="62230" y="35560"/>
                </a:lnTo>
                <a:lnTo>
                  <a:pt x="53340" y="80010"/>
                </a:lnTo>
                <a:lnTo>
                  <a:pt x="44450" y="115570"/>
                </a:lnTo>
                <a:lnTo>
                  <a:pt x="35560" y="142240"/>
                </a:lnTo>
                <a:lnTo>
                  <a:pt x="35560" y="177800"/>
                </a:lnTo>
                <a:lnTo>
                  <a:pt x="35560" y="204470"/>
                </a:lnTo>
                <a:lnTo>
                  <a:pt x="44450" y="250190"/>
                </a:lnTo>
                <a:lnTo>
                  <a:pt x="44450" y="276860"/>
                </a:lnTo>
                <a:lnTo>
                  <a:pt x="62230" y="294640"/>
                </a:lnTo>
                <a:lnTo>
                  <a:pt x="88900" y="294640"/>
                </a:lnTo>
                <a:lnTo>
                  <a:pt x="115570" y="285750"/>
                </a:lnTo>
                <a:lnTo>
                  <a:pt x="133350" y="250190"/>
                </a:lnTo>
                <a:lnTo>
                  <a:pt x="160020" y="204470"/>
                </a:lnTo>
                <a:lnTo>
                  <a:pt x="179070" y="168910"/>
                </a:lnTo>
                <a:lnTo>
                  <a:pt x="179070" y="133350"/>
                </a:lnTo>
                <a:lnTo>
                  <a:pt x="187960" y="97790"/>
                </a:lnTo>
                <a:lnTo>
                  <a:pt x="187960" y="62230"/>
                </a:lnTo>
                <a:lnTo>
                  <a:pt x="179070" y="17780"/>
                </a:lnTo>
                <a:lnTo>
                  <a:pt x="168910" y="35560"/>
                </a:lnTo>
                <a:lnTo>
                  <a:pt x="168910" y="71120"/>
                </a:lnTo>
                <a:lnTo>
                  <a:pt x="168910" y="97790"/>
                </a:lnTo>
                <a:lnTo>
                  <a:pt x="168910" y="133350"/>
                </a:lnTo>
                <a:lnTo>
                  <a:pt x="179070" y="168910"/>
                </a:lnTo>
                <a:lnTo>
                  <a:pt x="179070" y="204470"/>
                </a:lnTo>
                <a:lnTo>
                  <a:pt x="187960" y="241300"/>
                </a:lnTo>
                <a:lnTo>
                  <a:pt x="187960" y="276860"/>
                </a:lnTo>
                <a:lnTo>
                  <a:pt x="196850" y="321310"/>
                </a:lnTo>
                <a:lnTo>
                  <a:pt x="205740" y="356870"/>
                </a:lnTo>
                <a:lnTo>
                  <a:pt x="205740" y="392430"/>
                </a:lnTo>
                <a:lnTo>
                  <a:pt x="214630" y="427990"/>
                </a:lnTo>
                <a:lnTo>
                  <a:pt x="223520" y="463550"/>
                </a:lnTo>
                <a:lnTo>
                  <a:pt x="223520" y="499110"/>
                </a:lnTo>
                <a:lnTo>
                  <a:pt x="223520" y="527050"/>
                </a:lnTo>
                <a:lnTo>
                  <a:pt x="223520" y="562610"/>
                </a:lnTo>
                <a:lnTo>
                  <a:pt x="223520" y="589280"/>
                </a:lnTo>
                <a:lnTo>
                  <a:pt x="205740" y="633730"/>
                </a:lnTo>
                <a:lnTo>
                  <a:pt x="187960" y="678180"/>
                </a:lnTo>
                <a:lnTo>
                  <a:pt x="168910" y="704850"/>
                </a:lnTo>
                <a:lnTo>
                  <a:pt x="124460" y="740410"/>
                </a:lnTo>
                <a:lnTo>
                  <a:pt x="106680" y="749300"/>
                </a:lnTo>
                <a:lnTo>
                  <a:pt x="88900" y="749300"/>
                </a:lnTo>
                <a:lnTo>
                  <a:pt x="62230" y="749300"/>
                </a:lnTo>
                <a:lnTo>
                  <a:pt x="35560" y="722630"/>
                </a:lnTo>
                <a:lnTo>
                  <a:pt x="17780" y="713740"/>
                </a:lnTo>
                <a:lnTo>
                  <a:pt x="0" y="669290"/>
                </a:lnTo>
                <a:lnTo>
                  <a:pt x="0" y="633730"/>
                </a:lnTo>
                <a:lnTo>
                  <a:pt x="1778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3732530" y="2410460"/>
            <a:ext cx="179071" cy="276861"/>
          </a:xfrm>
          <a:custGeom>
            <a:avLst/>
            <a:gdLst/>
            <a:ahLst/>
            <a:cxnLst/>
            <a:rect l="0" t="0" r="0" b="0"/>
            <a:pathLst>
              <a:path w="179071" h="276861">
                <a:moveTo>
                  <a:pt x="125730" y="17780"/>
                </a:moveTo>
                <a:lnTo>
                  <a:pt x="88900" y="0"/>
                </a:lnTo>
                <a:lnTo>
                  <a:pt x="44450" y="0"/>
                </a:lnTo>
                <a:lnTo>
                  <a:pt x="17780" y="0"/>
                </a:lnTo>
                <a:lnTo>
                  <a:pt x="0" y="8890"/>
                </a:lnTo>
                <a:lnTo>
                  <a:pt x="0" y="27940"/>
                </a:lnTo>
                <a:lnTo>
                  <a:pt x="0" y="72390"/>
                </a:lnTo>
                <a:lnTo>
                  <a:pt x="0" y="116840"/>
                </a:lnTo>
                <a:lnTo>
                  <a:pt x="0" y="134620"/>
                </a:lnTo>
                <a:lnTo>
                  <a:pt x="17780" y="143510"/>
                </a:lnTo>
                <a:lnTo>
                  <a:pt x="44450" y="134620"/>
                </a:lnTo>
                <a:lnTo>
                  <a:pt x="88900" y="116840"/>
                </a:lnTo>
                <a:lnTo>
                  <a:pt x="106680" y="116840"/>
                </a:lnTo>
                <a:lnTo>
                  <a:pt x="143510" y="125730"/>
                </a:lnTo>
                <a:lnTo>
                  <a:pt x="179070" y="161290"/>
                </a:lnTo>
                <a:lnTo>
                  <a:pt x="179070" y="179070"/>
                </a:lnTo>
                <a:lnTo>
                  <a:pt x="170180" y="196850"/>
                </a:lnTo>
                <a:lnTo>
                  <a:pt x="161290" y="223520"/>
                </a:lnTo>
                <a:lnTo>
                  <a:pt x="115570" y="267970"/>
                </a:lnTo>
                <a:lnTo>
                  <a:pt x="88900" y="267970"/>
                </a:lnTo>
                <a:lnTo>
                  <a:pt x="5334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4027170" y="2205990"/>
            <a:ext cx="187961" cy="303531"/>
          </a:xfrm>
          <a:custGeom>
            <a:avLst/>
            <a:gdLst/>
            <a:ahLst/>
            <a:cxnLst/>
            <a:rect l="0" t="0" r="0" b="0"/>
            <a:pathLst>
              <a:path w="187961" h="303531">
                <a:moveTo>
                  <a:pt x="0" y="0"/>
                </a:moveTo>
                <a:lnTo>
                  <a:pt x="0" y="17780"/>
                </a:lnTo>
                <a:lnTo>
                  <a:pt x="26670" y="53340"/>
                </a:lnTo>
                <a:lnTo>
                  <a:pt x="44450" y="80010"/>
                </a:lnTo>
                <a:lnTo>
                  <a:pt x="71120" y="124460"/>
                </a:lnTo>
                <a:lnTo>
                  <a:pt x="106680" y="168910"/>
                </a:lnTo>
                <a:lnTo>
                  <a:pt x="134620" y="213360"/>
                </a:lnTo>
                <a:lnTo>
                  <a:pt x="161290" y="259080"/>
                </a:lnTo>
                <a:lnTo>
                  <a:pt x="179070" y="276860"/>
                </a:lnTo>
                <a:lnTo>
                  <a:pt x="18796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4215130" y="2188210"/>
            <a:ext cx="44451" cy="472441"/>
          </a:xfrm>
          <a:custGeom>
            <a:avLst/>
            <a:gdLst/>
            <a:ahLst/>
            <a:cxnLst/>
            <a:rect l="0" t="0" r="0" b="0"/>
            <a:pathLst>
              <a:path w="44451" h="472441">
                <a:moveTo>
                  <a:pt x="44450" y="0"/>
                </a:moveTo>
                <a:lnTo>
                  <a:pt x="26670" y="8890"/>
                </a:lnTo>
                <a:lnTo>
                  <a:pt x="17780" y="44450"/>
                </a:lnTo>
                <a:lnTo>
                  <a:pt x="889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6797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0" y="419100"/>
                </a:lnTo>
                <a:lnTo>
                  <a:pt x="0" y="463550"/>
                </a:lnTo>
                <a:lnTo>
                  <a:pt x="8890" y="472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4330700" y="2089150"/>
            <a:ext cx="88901" cy="464821"/>
          </a:xfrm>
          <a:custGeom>
            <a:avLst/>
            <a:gdLst/>
            <a:ahLst/>
            <a:cxnLst/>
            <a:rect l="0" t="0" r="0" b="0"/>
            <a:pathLst>
              <a:path w="88901" h="464821">
                <a:moveTo>
                  <a:pt x="8890" y="0"/>
                </a:moveTo>
                <a:lnTo>
                  <a:pt x="26670" y="35560"/>
                </a:lnTo>
                <a:lnTo>
                  <a:pt x="44450" y="81280"/>
                </a:lnTo>
                <a:lnTo>
                  <a:pt x="62230" y="116840"/>
                </a:lnTo>
                <a:lnTo>
                  <a:pt x="71120" y="161290"/>
                </a:lnTo>
                <a:lnTo>
                  <a:pt x="80010" y="196850"/>
                </a:lnTo>
                <a:lnTo>
                  <a:pt x="88900" y="232410"/>
                </a:lnTo>
                <a:lnTo>
                  <a:pt x="88900" y="276860"/>
                </a:lnTo>
                <a:lnTo>
                  <a:pt x="88900" y="321310"/>
                </a:lnTo>
                <a:lnTo>
                  <a:pt x="80010" y="358140"/>
                </a:lnTo>
                <a:lnTo>
                  <a:pt x="62230" y="402590"/>
                </a:lnTo>
                <a:lnTo>
                  <a:pt x="44450" y="420370"/>
                </a:lnTo>
                <a:lnTo>
                  <a:pt x="26670" y="438150"/>
                </a:lnTo>
                <a:lnTo>
                  <a:pt x="0" y="464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3929380" y="2026920"/>
            <a:ext cx="151131" cy="589281"/>
          </a:xfrm>
          <a:custGeom>
            <a:avLst/>
            <a:gdLst/>
            <a:ahLst/>
            <a:cxnLst/>
            <a:rect l="0" t="0" r="0" b="0"/>
            <a:pathLst>
              <a:path w="151131" h="589281">
                <a:moveTo>
                  <a:pt x="35560" y="0"/>
                </a:moveTo>
                <a:lnTo>
                  <a:pt x="1778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94640"/>
                </a:lnTo>
                <a:lnTo>
                  <a:pt x="26670" y="330200"/>
                </a:lnTo>
                <a:lnTo>
                  <a:pt x="44450" y="374650"/>
                </a:lnTo>
                <a:lnTo>
                  <a:pt x="53340" y="411480"/>
                </a:lnTo>
                <a:lnTo>
                  <a:pt x="71120" y="447040"/>
                </a:lnTo>
                <a:lnTo>
                  <a:pt x="88900" y="482600"/>
                </a:lnTo>
                <a:lnTo>
                  <a:pt x="106680" y="518160"/>
                </a:lnTo>
                <a:lnTo>
                  <a:pt x="133350" y="562610"/>
                </a:lnTo>
                <a:lnTo>
                  <a:pt x="151130" y="589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598670" y="2294890"/>
            <a:ext cx="232411" cy="17781"/>
          </a:xfrm>
          <a:custGeom>
            <a:avLst/>
            <a:gdLst/>
            <a:ahLst/>
            <a:cxnLst/>
            <a:rect l="0" t="0" r="0" b="0"/>
            <a:pathLst>
              <a:path w="232411" h="17781">
                <a:moveTo>
                  <a:pt x="0" y="0"/>
                </a:moveTo>
                <a:lnTo>
                  <a:pt x="8890" y="17780"/>
                </a:lnTo>
                <a:lnTo>
                  <a:pt x="26670" y="17780"/>
                </a:lnTo>
                <a:lnTo>
                  <a:pt x="62230" y="8890"/>
                </a:lnTo>
                <a:lnTo>
                  <a:pt x="106680" y="0"/>
                </a:lnTo>
                <a:lnTo>
                  <a:pt x="143510" y="0"/>
                </a:lnTo>
                <a:lnTo>
                  <a:pt x="179070" y="0"/>
                </a:lnTo>
                <a:lnTo>
                  <a:pt x="223520" y="0"/>
                </a:lnTo>
                <a:lnTo>
                  <a:pt x="2324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973320" y="2062480"/>
            <a:ext cx="36831" cy="661671"/>
          </a:xfrm>
          <a:custGeom>
            <a:avLst/>
            <a:gdLst/>
            <a:ahLst/>
            <a:cxnLst/>
            <a:rect l="0" t="0" r="0" b="0"/>
            <a:pathLst>
              <a:path w="36831" h="661671">
                <a:moveTo>
                  <a:pt x="1778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0" y="330200"/>
                </a:lnTo>
                <a:lnTo>
                  <a:pt x="0" y="365760"/>
                </a:lnTo>
                <a:lnTo>
                  <a:pt x="8890" y="402590"/>
                </a:lnTo>
                <a:lnTo>
                  <a:pt x="8890" y="429260"/>
                </a:lnTo>
                <a:lnTo>
                  <a:pt x="8890" y="455930"/>
                </a:lnTo>
                <a:lnTo>
                  <a:pt x="17780" y="491490"/>
                </a:lnTo>
                <a:lnTo>
                  <a:pt x="17780" y="527050"/>
                </a:lnTo>
                <a:lnTo>
                  <a:pt x="17780" y="562610"/>
                </a:lnTo>
                <a:lnTo>
                  <a:pt x="27940" y="589280"/>
                </a:lnTo>
                <a:lnTo>
                  <a:pt x="27940" y="633730"/>
                </a:lnTo>
                <a:lnTo>
                  <a:pt x="36830" y="661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4607560" y="279527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2667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8890" y="151130"/>
                </a:lnTo>
                <a:lnTo>
                  <a:pt x="8890" y="186690"/>
                </a:lnTo>
                <a:lnTo>
                  <a:pt x="0" y="23241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4554220" y="295529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4875530" y="2804160"/>
            <a:ext cx="44451" cy="303531"/>
          </a:xfrm>
          <a:custGeom>
            <a:avLst/>
            <a:gdLst/>
            <a:ahLst/>
            <a:cxnLst/>
            <a:rect l="0" t="0" r="0" b="0"/>
            <a:pathLst>
              <a:path w="44451" h="303531">
                <a:moveTo>
                  <a:pt x="17780" y="0"/>
                </a:moveTo>
                <a:lnTo>
                  <a:pt x="889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0" y="186690"/>
                </a:lnTo>
                <a:lnTo>
                  <a:pt x="8890" y="223520"/>
                </a:lnTo>
                <a:lnTo>
                  <a:pt x="17780" y="259080"/>
                </a:lnTo>
                <a:lnTo>
                  <a:pt x="4445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2106930" y="2821940"/>
            <a:ext cx="36831" cy="223521"/>
          </a:xfrm>
          <a:custGeom>
            <a:avLst/>
            <a:gdLst/>
            <a:ahLst/>
            <a:cxnLst/>
            <a:rect l="0" t="0" r="0" b="0"/>
            <a:pathLst>
              <a:path w="36831" h="223521">
                <a:moveTo>
                  <a:pt x="17780" y="0"/>
                </a:moveTo>
                <a:lnTo>
                  <a:pt x="0" y="35560"/>
                </a:lnTo>
                <a:lnTo>
                  <a:pt x="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8890" y="160020"/>
                </a:lnTo>
                <a:lnTo>
                  <a:pt x="26670" y="196850"/>
                </a:lnTo>
                <a:lnTo>
                  <a:pt x="3683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2026920" y="290195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35560" y="17780"/>
                </a:lnTo>
                <a:lnTo>
                  <a:pt x="62230" y="8890"/>
                </a:lnTo>
                <a:lnTo>
                  <a:pt x="106680" y="0"/>
                </a:lnTo>
                <a:lnTo>
                  <a:pt x="14351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2321560" y="2705100"/>
            <a:ext cx="71121" cy="349251"/>
          </a:xfrm>
          <a:custGeom>
            <a:avLst/>
            <a:gdLst/>
            <a:ahLst/>
            <a:cxnLst/>
            <a:rect l="0" t="0" r="0" b="0"/>
            <a:pathLst>
              <a:path w="71121" h="349251">
                <a:moveTo>
                  <a:pt x="0" y="0"/>
                </a:moveTo>
                <a:lnTo>
                  <a:pt x="0" y="45720"/>
                </a:lnTo>
                <a:lnTo>
                  <a:pt x="8890" y="81280"/>
                </a:lnTo>
                <a:lnTo>
                  <a:pt x="8890" y="125730"/>
                </a:lnTo>
                <a:lnTo>
                  <a:pt x="17780" y="161290"/>
                </a:lnTo>
                <a:lnTo>
                  <a:pt x="26670" y="196850"/>
                </a:lnTo>
                <a:lnTo>
                  <a:pt x="44450" y="241300"/>
                </a:lnTo>
                <a:lnTo>
                  <a:pt x="44450" y="276860"/>
                </a:lnTo>
                <a:lnTo>
                  <a:pt x="62230" y="322580"/>
                </a:lnTo>
                <a:lnTo>
                  <a:pt x="71120" y="349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776730" y="3437890"/>
            <a:ext cx="223521" cy="410211"/>
          </a:xfrm>
          <a:custGeom>
            <a:avLst/>
            <a:gdLst/>
            <a:ahLst/>
            <a:cxnLst/>
            <a:rect l="0" t="0" r="0" b="0"/>
            <a:pathLst>
              <a:path w="223521" h="410211">
                <a:moveTo>
                  <a:pt x="223520" y="0"/>
                </a:moveTo>
                <a:lnTo>
                  <a:pt x="196850" y="35560"/>
                </a:lnTo>
                <a:lnTo>
                  <a:pt x="179070" y="71120"/>
                </a:lnTo>
                <a:lnTo>
                  <a:pt x="161290" y="106680"/>
                </a:lnTo>
                <a:lnTo>
                  <a:pt x="143510" y="143510"/>
                </a:lnTo>
                <a:lnTo>
                  <a:pt x="125730" y="187960"/>
                </a:lnTo>
                <a:lnTo>
                  <a:pt x="107950" y="232410"/>
                </a:lnTo>
                <a:lnTo>
                  <a:pt x="90170" y="276860"/>
                </a:lnTo>
                <a:lnTo>
                  <a:pt x="71120" y="312420"/>
                </a:lnTo>
                <a:lnTo>
                  <a:pt x="53340" y="347980"/>
                </a:lnTo>
                <a:lnTo>
                  <a:pt x="35560" y="392430"/>
                </a:lnTo>
                <a:lnTo>
                  <a:pt x="8890" y="410210"/>
                </a:lnTo>
                <a:lnTo>
                  <a:pt x="0" y="392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741170" y="3455670"/>
            <a:ext cx="321311" cy="402591"/>
          </a:xfrm>
          <a:custGeom>
            <a:avLst/>
            <a:gdLst/>
            <a:ahLst/>
            <a:cxnLst/>
            <a:rect l="0" t="0" r="0" b="0"/>
            <a:pathLst>
              <a:path w="321311" h="402591">
                <a:moveTo>
                  <a:pt x="0" y="0"/>
                </a:moveTo>
                <a:lnTo>
                  <a:pt x="17780" y="8890"/>
                </a:lnTo>
                <a:lnTo>
                  <a:pt x="62230" y="53340"/>
                </a:lnTo>
                <a:lnTo>
                  <a:pt x="97790" y="88900"/>
                </a:lnTo>
                <a:lnTo>
                  <a:pt x="125730" y="134620"/>
                </a:lnTo>
                <a:lnTo>
                  <a:pt x="152400" y="170180"/>
                </a:lnTo>
                <a:lnTo>
                  <a:pt x="179070" y="205740"/>
                </a:lnTo>
                <a:lnTo>
                  <a:pt x="196850" y="241300"/>
                </a:lnTo>
                <a:lnTo>
                  <a:pt x="214630" y="276860"/>
                </a:lnTo>
                <a:lnTo>
                  <a:pt x="232410" y="312420"/>
                </a:lnTo>
                <a:lnTo>
                  <a:pt x="259080" y="356870"/>
                </a:lnTo>
                <a:lnTo>
                  <a:pt x="276860" y="383540"/>
                </a:lnTo>
                <a:lnTo>
                  <a:pt x="303530" y="392430"/>
                </a:lnTo>
                <a:lnTo>
                  <a:pt x="321310" y="4025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2152650" y="3509010"/>
            <a:ext cx="53341" cy="312421"/>
          </a:xfrm>
          <a:custGeom>
            <a:avLst/>
            <a:gdLst/>
            <a:ahLst/>
            <a:cxnLst/>
            <a:rect l="0" t="0" r="0" b="0"/>
            <a:pathLst>
              <a:path w="53341" h="31242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8890" y="116840"/>
                </a:lnTo>
                <a:lnTo>
                  <a:pt x="8890" y="152400"/>
                </a:lnTo>
                <a:lnTo>
                  <a:pt x="17780" y="187960"/>
                </a:lnTo>
                <a:lnTo>
                  <a:pt x="26670" y="223520"/>
                </a:lnTo>
                <a:lnTo>
                  <a:pt x="35560" y="267970"/>
                </a:lnTo>
                <a:lnTo>
                  <a:pt x="35560" y="294640"/>
                </a:lnTo>
                <a:lnTo>
                  <a:pt x="5334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2053590" y="3652520"/>
            <a:ext cx="241301" cy="17781"/>
          </a:xfrm>
          <a:custGeom>
            <a:avLst/>
            <a:gdLst/>
            <a:ahLst/>
            <a:cxnLst/>
            <a:rect l="0" t="0" r="0" b="0"/>
            <a:pathLst>
              <a:path w="241301" h="17781">
                <a:moveTo>
                  <a:pt x="0" y="17780"/>
                </a:moveTo>
                <a:lnTo>
                  <a:pt x="44450" y="0"/>
                </a:lnTo>
                <a:lnTo>
                  <a:pt x="90170" y="0"/>
                </a:lnTo>
                <a:lnTo>
                  <a:pt x="125730" y="0"/>
                </a:lnTo>
                <a:lnTo>
                  <a:pt x="161290" y="0"/>
                </a:lnTo>
                <a:lnTo>
                  <a:pt x="196850" y="0"/>
                </a:lnTo>
                <a:lnTo>
                  <a:pt x="24130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2366010" y="3455670"/>
            <a:ext cx="81281" cy="438151"/>
          </a:xfrm>
          <a:custGeom>
            <a:avLst/>
            <a:gdLst/>
            <a:ahLst/>
            <a:cxnLst/>
            <a:rect l="0" t="0" r="0" b="0"/>
            <a:pathLst>
              <a:path w="81281" h="43815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06680"/>
                </a:lnTo>
                <a:lnTo>
                  <a:pt x="8890" y="143510"/>
                </a:lnTo>
                <a:lnTo>
                  <a:pt x="8890" y="179070"/>
                </a:lnTo>
                <a:lnTo>
                  <a:pt x="17780" y="214630"/>
                </a:lnTo>
                <a:lnTo>
                  <a:pt x="26670" y="250190"/>
                </a:lnTo>
                <a:lnTo>
                  <a:pt x="35560" y="285750"/>
                </a:lnTo>
                <a:lnTo>
                  <a:pt x="44450" y="321310"/>
                </a:lnTo>
                <a:lnTo>
                  <a:pt x="44450" y="356870"/>
                </a:lnTo>
                <a:lnTo>
                  <a:pt x="53340" y="392430"/>
                </a:lnTo>
                <a:lnTo>
                  <a:pt x="53340" y="411480"/>
                </a:lnTo>
                <a:lnTo>
                  <a:pt x="8128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598420" y="3571240"/>
            <a:ext cx="232411" cy="19051"/>
          </a:xfrm>
          <a:custGeom>
            <a:avLst/>
            <a:gdLst/>
            <a:ahLst/>
            <a:cxnLst/>
            <a:rect l="0" t="0" r="0" b="0"/>
            <a:pathLst>
              <a:path w="232411" h="19051">
                <a:moveTo>
                  <a:pt x="0" y="1905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43510" y="0"/>
                </a:lnTo>
                <a:lnTo>
                  <a:pt x="179070" y="0"/>
                </a:lnTo>
                <a:lnTo>
                  <a:pt x="223520" y="0"/>
                </a:lnTo>
                <a:lnTo>
                  <a:pt x="232410" y="10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2669540" y="3723640"/>
            <a:ext cx="187961" cy="1"/>
          </a:xfrm>
          <a:custGeom>
            <a:avLst/>
            <a:gdLst/>
            <a:ahLst/>
            <a:cxnLst/>
            <a:rect l="0" t="0" r="0" b="0"/>
            <a:pathLst>
              <a:path w="187961" h="1">
                <a:moveTo>
                  <a:pt x="0" y="0"/>
                </a:moveTo>
                <a:lnTo>
                  <a:pt x="26670" y="0"/>
                </a:lnTo>
                <a:lnTo>
                  <a:pt x="7239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054350" y="3384550"/>
            <a:ext cx="142241" cy="473711"/>
          </a:xfrm>
          <a:custGeom>
            <a:avLst/>
            <a:gdLst/>
            <a:ahLst/>
            <a:cxnLst/>
            <a:rect l="0" t="0" r="0" b="0"/>
            <a:pathLst>
              <a:path w="142241" h="4737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15570"/>
                </a:lnTo>
                <a:lnTo>
                  <a:pt x="17780" y="151130"/>
                </a:lnTo>
                <a:lnTo>
                  <a:pt x="26670" y="186690"/>
                </a:lnTo>
                <a:lnTo>
                  <a:pt x="35560" y="232410"/>
                </a:lnTo>
                <a:lnTo>
                  <a:pt x="53340" y="276860"/>
                </a:lnTo>
                <a:lnTo>
                  <a:pt x="53340" y="321310"/>
                </a:lnTo>
                <a:lnTo>
                  <a:pt x="62230" y="356870"/>
                </a:lnTo>
                <a:lnTo>
                  <a:pt x="62230" y="392430"/>
                </a:lnTo>
                <a:lnTo>
                  <a:pt x="71120" y="427990"/>
                </a:lnTo>
                <a:lnTo>
                  <a:pt x="80010" y="463550"/>
                </a:lnTo>
                <a:lnTo>
                  <a:pt x="97790" y="473710"/>
                </a:lnTo>
                <a:lnTo>
                  <a:pt x="124460" y="473710"/>
                </a:lnTo>
                <a:lnTo>
                  <a:pt x="142240" y="463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187700" y="3553460"/>
            <a:ext cx="267971" cy="276861"/>
          </a:xfrm>
          <a:custGeom>
            <a:avLst/>
            <a:gdLst/>
            <a:ahLst/>
            <a:cxnLst/>
            <a:rect l="0" t="0" r="0" b="0"/>
            <a:pathLst>
              <a:path w="267971" h="276861">
                <a:moveTo>
                  <a:pt x="62230" y="17780"/>
                </a:moveTo>
                <a:lnTo>
                  <a:pt x="44450" y="17780"/>
                </a:lnTo>
                <a:lnTo>
                  <a:pt x="35560" y="45720"/>
                </a:lnTo>
                <a:lnTo>
                  <a:pt x="26670" y="72390"/>
                </a:lnTo>
                <a:lnTo>
                  <a:pt x="17780" y="107950"/>
                </a:lnTo>
                <a:lnTo>
                  <a:pt x="17780" y="134620"/>
                </a:lnTo>
                <a:lnTo>
                  <a:pt x="35560" y="179070"/>
                </a:lnTo>
                <a:lnTo>
                  <a:pt x="44450" y="205740"/>
                </a:lnTo>
                <a:lnTo>
                  <a:pt x="88900" y="250190"/>
                </a:lnTo>
                <a:lnTo>
                  <a:pt x="107950" y="267970"/>
                </a:lnTo>
                <a:lnTo>
                  <a:pt x="134620" y="276860"/>
                </a:lnTo>
                <a:lnTo>
                  <a:pt x="152400" y="276860"/>
                </a:lnTo>
                <a:lnTo>
                  <a:pt x="179070" y="276860"/>
                </a:lnTo>
                <a:lnTo>
                  <a:pt x="205740" y="267970"/>
                </a:lnTo>
                <a:lnTo>
                  <a:pt x="223520" y="250190"/>
                </a:lnTo>
                <a:lnTo>
                  <a:pt x="259080" y="205740"/>
                </a:lnTo>
                <a:lnTo>
                  <a:pt x="267970" y="187960"/>
                </a:lnTo>
                <a:lnTo>
                  <a:pt x="267970" y="152400"/>
                </a:lnTo>
                <a:lnTo>
                  <a:pt x="267970" y="125730"/>
                </a:lnTo>
                <a:lnTo>
                  <a:pt x="259080" y="99060"/>
                </a:lnTo>
                <a:lnTo>
                  <a:pt x="214630" y="54610"/>
                </a:lnTo>
                <a:lnTo>
                  <a:pt x="179070" y="27940"/>
                </a:lnTo>
                <a:lnTo>
                  <a:pt x="143510" y="8890"/>
                </a:lnTo>
                <a:lnTo>
                  <a:pt x="99060" y="0"/>
                </a:lnTo>
                <a:lnTo>
                  <a:pt x="53340" y="0"/>
                </a:lnTo>
                <a:lnTo>
                  <a:pt x="26670" y="0"/>
                </a:lnTo>
                <a:lnTo>
                  <a:pt x="0" y="27940"/>
                </a:lnTo>
                <a:lnTo>
                  <a:pt x="8890" y="54610"/>
                </a:lnTo>
                <a:lnTo>
                  <a:pt x="26670" y="72390"/>
                </a:lnTo>
                <a:lnTo>
                  <a:pt x="53340" y="812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473450" y="3581400"/>
            <a:ext cx="285751" cy="589281"/>
          </a:xfrm>
          <a:custGeom>
            <a:avLst/>
            <a:gdLst/>
            <a:ahLst/>
            <a:cxnLst/>
            <a:rect l="0" t="0" r="0" b="0"/>
            <a:pathLst>
              <a:path w="285751" h="589281">
                <a:moveTo>
                  <a:pt x="196850" y="17780"/>
                </a:moveTo>
                <a:lnTo>
                  <a:pt x="170180" y="0"/>
                </a:lnTo>
                <a:lnTo>
                  <a:pt x="152400" y="0"/>
                </a:lnTo>
                <a:lnTo>
                  <a:pt x="116840" y="8890"/>
                </a:lnTo>
                <a:lnTo>
                  <a:pt x="71120" y="35560"/>
                </a:lnTo>
                <a:lnTo>
                  <a:pt x="35560" y="80010"/>
                </a:lnTo>
                <a:lnTo>
                  <a:pt x="17780" y="106680"/>
                </a:lnTo>
                <a:lnTo>
                  <a:pt x="0" y="133350"/>
                </a:lnTo>
                <a:lnTo>
                  <a:pt x="0" y="151130"/>
                </a:lnTo>
                <a:lnTo>
                  <a:pt x="17780" y="177800"/>
                </a:lnTo>
                <a:lnTo>
                  <a:pt x="44450" y="195580"/>
                </a:lnTo>
                <a:lnTo>
                  <a:pt x="71120" y="195580"/>
                </a:lnTo>
                <a:lnTo>
                  <a:pt x="107950" y="195580"/>
                </a:lnTo>
                <a:lnTo>
                  <a:pt x="143510" y="186690"/>
                </a:lnTo>
                <a:lnTo>
                  <a:pt x="179070" y="177800"/>
                </a:lnTo>
                <a:lnTo>
                  <a:pt x="223520" y="133350"/>
                </a:lnTo>
                <a:lnTo>
                  <a:pt x="250190" y="97790"/>
                </a:lnTo>
                <a:lnTo>
                  <a:pt x="259080" y="71120"/>
                </a:lnTo>
                <a:lnTo>
                  <a:pt x="259080" y="44450"/>
                </a:lnTo>
                <a:lnTo>
                  <a:pt x="250190" y="17780"/>
                </a:lnTo>
                <a:lnTo>
                  <a:pt x="241300" y="0"/>
                </a:lnTo>
                <a:lnTo>
                  <a:pt x="232410" y="53340"/>
                </a:lnTo>
                <a:lnTo>
                  <a:pt x="232410" y="88900"/>
                </a:lnTo>
                <a:lnTo>
                  <a:pt x="232410" y="124460"/>
                </a:lnTo>
                <a:lnTo>
                  <a:pt x="241300" y="168910"/>
                </a:lnTo>
                <a:lnTo>
                  <a:pt x="241300" y="204470"/>
                </a:lnTo>
                <a:lnTo>
                  <a:pt x="250190" y="231140"/>
                </a:lnTo>
                <a:lnTo>
                  <a:pt x="259080" y="266700"/>
                </a:lnTo>
                <a:lnTo>
                  <a:pt x="267970" y="303530"/>
                </a:lnTo>
                <a:lnTo>
                  <a:pt x="276860" y="330200"/>
                </a:lnTo>
                <a:lnTo>
                  <a:pt x="285750" y="374650"/>
                </a:lnTo>
                <a:lnTo>
                  <a:pt x="285750" y="410210"/>
                </a:lnTo>
                <a:lnTo>
                  <a:pt x="285750" y="445770"/>
                </a:lnTo>
                <a:lnTo>
                  <a:pt x="276860" y="481330"/>
                </a:lnTo>
                <a:lnTo>
                  <a:pt x="259080" y="516890"/>
                </a:lnTo>
                <a:lnTo>
                  <a:pt x="250190" y="543560"/>
                </a:lnTo>
                <a:lnTo>
                  <a:pt x="214630" y="571500"/>
                </a:lnTo>
                <a:lnTo>
                  <a:pt x="170180" y="580390"/>
                </a:lnTo>
                <a:lnTo>
                  <a:pt x="152400" y="589280"/>
                </a:lnTo>
                <a:lnTo>
                  <a:pt x="107950" y="589280"/>
                </a:lnTo>
                <a:lnTo>
                  <a:pt x="62230" y="552450"/>
                </a:lnTo>
                <a:lnTo>
                  <a:pt x="53340" y="534670"/>
                </a:lnTo>
                <a:lnTo>
                  <a:pt x="53340" y="4991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893820" y="3732530"/>
            <a:ext cx="231141" cy="285751"/>
          </a:xfrm>
          <a:custGeom>
            <a:avLst/>
            <a:gdLst/>
            <a:ahLst/>
            <a:cxnLst/>
            <a:rect l="0" t="0" r="0" b="0"/>
            <a:pathLst>
              <a:path w="231141" h="285751">
                <a:moveTo>
                  <a:pt x="160020" y="44450"/>
                </a:moveTo>
                <a:lnTo>
                  <a:pt x="115570" y="8890"/>
                </a:lnTo>
                <a:lnTo>
                  <a:pt x="97790" y="0"/>
                </a:lnTo>
                <a:lnTo>
                  <a:pt x="80010" y="0"/>
                </a:lnTo>
                <a:lnTo>
                  <a:pt x="44450" y="8890"/>
                </a:lnTo>
                <a:lnTo>
                  <a:pt x="17780" y="26670"/>
                </a:lnTo>
                <a:lnTo>
                  <a:pt x="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0" y="125730"/>
                </a:lnTo>
                <a:lnTo>
                  <a:pt x="8890" y="143510"/>
                </a:lnTo>
                <a:lnTo>
                  <a:pt x="35560" y="143510"/>
                </a:lnTo>
                <a:lnTo>
                  <a:pt x="71120" y="125730"/>
                </a:lnTo>
                <a:lnTo>
                  <a:pt x="115570" y="106680"/>
                </a:lnTo>
                <a:lnTo>
                  <a:pt x="142240" y="106680"/>
                </a:lnTo>
                <a:lnTo>
                  <a:pt x="177800" y="106680"/>
                </a:lnTo>
                <a:lnTo>
                  <a:pt x="195580" y="106680"/>
                </a:lnTo>
                <a:lnTo>
                  <a:pt x="213360" y="115570"/>
                </a:lnTo>
                <a:lnTo>
                  <a:pt x="231140" y="134620"/>
                </a:lnTo>
                <a:lnTo>
                  <a:pt x="222250" y="161290"/>
                </a:lnTo>
                <a:lnTo>
                  <a:pt x="222250" y="196850"/>
                </a:lnTo>
                <a:lnTo>
                  <a:pt x="195580" y="223520"/>
                </a:lnTo>
                <a:lnTo>
                  <a:pt x="160020" y="267970"/>
                </a:lnTo>
                <a:lnTo>
                  <a:pt x="124460" y="285750"/>
                </a:lnTo>
                <a:lnTo>
                  <a:pt x="124460" y="259080"/>
                </a:lnTo>
                <a:lnTo>
                  <a:pt x="13335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188460" y="3464560"/>
            <a:ext cx="303531" cy="473711"/>
          </a:xfrm>
          <a:custGeom>
            <a:avLst/>
            <a:gdLst/>
            <a:ahLst/>
            <a:cxnLst/>
            <a:rect l="0" t="0" r="0" b="0"/>
            <a:pathLst>
              <a:path w="303531" h="473711">
                <a:moveTo>
                  <a:pt x="26670" y="8890"/>
                </a:moveTo>
                <a:lnTo>
                  <a:pt x="0" y="35560"/>
                </a:lnTo>
                <a:lnTo>
                  <a:pt x="0" y="71120"/>
                </a:lnTo>
                <a:lnTo>
                  <a:pt x="0" y="97790"/>
                </a:lnTo>
                <a:lnTo>
                  <a:pt x="17780" y="134620"/>
                </a:lnTo>
                <a:lnTo>
                  <a:pt x="35560" y="170180"/>
                </a:lnTo>
                <a:lnTo>
                  <a:pt x="53340" y="196850"/>
                </a:lnTo>
                <a:lnTo>
                  <a:pt x="71120" y="205740"/>
                </a:lnTo>
                <a:lnTo>
                  <a:pt x="115570" y="223520"/>
                </a:lnTo>
                <a:lnTo>
                  <a:pt x="142240" y="223520"/>
                </a:lnTo>
                <a:lnTo>
                  <a:pt x="186690" y="214630"/>
                </a:lnTo>
                <a:lnTo>
                  <a:pt x="213360" y="205740"/>
                </a:lnTo>
                <a:lnTo>
                  <a:pt x="231140" y="196850"/>
                </a:lnTo>
                <a:lnTo>
                  <a:pt x="250190" y="170180"/>
                </a:lnTo>
                <a:lnTo>
                  <a:pt x="267970" y="143510"/>
                </a:lnTo>
                <a:lnTo>
                  <a:pt x="267970" y="97790"/>
                </a:lnTo>
                <a:lnTo>
                  <a:pt x="267970" y="53340"/>
                </a:lnTo>
                <a:lnTo>
                  <a:pt x="259080" y="17780"/>
                </a:lnTo>
                <a:lnTo>
                  <a:pt x="250190" y="0"/>
                </a:lnTo>
                <a:lnTo>
                  <a:pt x="267970" y="44450"/>
                </a:lnTo>
                <a:lnTo>
                  <a:pt x="267970" y="88900"/>
                </a:lnTo>
                <a:lnTo>
                  <a:pt x="276860" y="125730"/>
                </a:lnTo>
                <a:lnTo>
                  <a:pt x="285750" y="161290"/>
                </a:lnTo>
                <a:lnTo>
                  <a:pt x="285750" y="196850"/>
                </a:lnTo>
                <a:lnTo>
                  <a:pt x="294640" y="232410"/>
                </a:lnTo>
                <a:lnTo>
                  <a:pt x="294640" y="267970"/>
                </a:lnTo>
                <a:lnTo>
                  <a:pt x="303530" y="303530"/>
                </a:lnTo>
                <a:lnTo>
                  <a:pt x="303530" y="339090"/>
                </a:lnTo>
                <a:lnTo>
                  <a:pt x="303530" y="374650"/>
                </a:lnTo>
                <a:lnTo>
                  <a:pt x="303530" y="411480"/>
                </a:lnTo>
                <a:lnTo>
                  <a:pt x="303530" y="438150"/>
                </a:lnTo>
                <a:lnTo>
                  <a:pt x="294640" y="455930"/>
                </a:lnTo>
                <a:lnTo>
                  <a:pt x="276860" y="464820"/>
                </a:lnTo>
                <a:lnTo>
                  <a:pt x="259080" y="473710"/>
                </a:lnTo>
                <a:lnTo>
                  <a:pt x="213360" y="473710"/>
                </a:lnTo>
                <a:lnTo>
                  <a:pt x="186690" y="455930"/>
                </a:lnTo>
                <a:lnTo>
                  <a:pt x="151130" y="429260"/>
                </a:lnTo>
                <a:lnTo>
                  <a:pt x="133350" y="4203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2857500" y="362585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17780" y="17780"/>
                </a:lnTo>
                <a:lnTo>
                  <a:pt x="62230" y="17780"/>
                </a:lnTo>
                <a:lnTo>
                  <a:pt x="88900" y="8890"/>
                </a:lnTo>
                <a:lnTo>
                  <a:pt x="13335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848610" y="3491230"/>
            <a:ext cx="196851" cy="276861"/>
          </a:xfrm>
          <a:custGeom>
            <a:avLst/>
            <a:gdLst/>
            <a:ahLst/>
            <a:cxnLst/>
            <a:rect l="0" t="0" r="0" b="0"/>
            <a:pathLst>
              <a:path w="196851" h="276861">
                <a:moveTo>
                  <a:pt x="170180" y="241300"/>
                </a:moveTo>
                <a:lnTo>
                  <a:pt x="187960" y="196850"/>
                </a:lnTo>
                <a:lnTo>
                  <a:pt x="196850" y="152400"/>
                </a:lnTo>
                <a:lnTo>
                  <a:pt x="196850" y="134620"/>
                </a:lnTo>
                <a:lnTo>
                  <a:pt x="187960" y="90170"/>
                </a:lnTo>
                <a:lnTo>
                  <a:pt x="170180" y="53340"/>
                </a:lnTo>
                <a:lnTo>
                  <a:pt x="161290" y="35560"/>
                </a:lnTo>
                <a:lnTo>
                  <a:pt x="133350" y="17780"/>
                </a:lnTo>
                <a:lnTo>
                  <a:pt x="106680" y="0"/>
                </a:ln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26670"/>
                </a:lnTo>
                <a:lnTo>
                  <a:pt x="8890" y="7112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196850"/>
                </a:lnTo>
                <a:lnTo>
                  <a:pt x="26670" y="241300"/>
                </a:lnTo>
                <a:lnTo>
                  <a:pt x="44450" y="267970"/>
                </a:lnTo>
                <a:lnTo>
                  <a:pt x="80010" y="276860"/>
                </a:lnTo>
                <a:lnTo>
                  <a:pt x="115570" y="267970"/>
                </a:lnTo>
                <a:lnTo>
                  <a:pt x="15113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919730" y="4036060"/>
            <a:ext cx="1750061" cy="80011"/>
          </a:xfrm>
          <a:custGeom>
            <a:avLst/>
            <a:gdLst/>
            <a:ahLst/>
            <a:cxnLst/>
            <a:rect l="0" t="0" r="0" b="0"/>
            <a:pathLst>
              <a:path w="1750061" h="8001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6840" y="8890"/>
                </a:lnTo>
                <a:lnTo>
                  <a:pt x="152400" y="8890"/>
                </a:lnTo>
                <a:lnTo>
                  <a:pt x="187960" y="8890"/>
                </a:lnTo>
                <a:lnTo>
                  <a:pt x="223520" y="8890"/>
                </a:lnTo>
                <a:lnTo>
                  <a:pt x="267970" y="17780"/>
                </a:lnTo>
                <a:lnTo>
                  <a:pt x="303530" y="17780"/>
                </a:lnTo>
                <a:lnTo>
                  <a:pt x="347980" y="17780"/>
                </a:lnTo>
                <a:lnTo>
                  <a:pt x="384810" y="17780"/>
                </a:lnTo>
                <a:lnTo>
                  <a:pt x="429260" y="26670"/>
                </a:lnTo>
                <a:lnTo>
                  <a:pt x="473710" y="26670"/>
                </a:lnTo>
                <a:lnTo>
                  <a:pt x="509270" y="26670"/>
                </a:lnTo>
                <a:lnTo>
                  <a:pt x="553720" y="26670"/>
                </a:lnTo>
                <a:lnTo>
                  <a:pt x="589280" y="35560"/>
                </a:lnTo>
                <a:lnTo>
                  <a:pt x="624840" y="35560"/>
                </a:lnTo>
                <a:lnTo>
                  <a:pt x="661670" y="44450"/>
                </a:lnTo>
                <a:lnTo>
                  <a:pt x="688340" y="44450"/>
                </a:lnTo>
                <a:lnTo>
                  <a:pt x="715010" y="44450"/>
                </a:lnTo>
                <a:lnTo>
                  <a:pt x="750570" y="44450"/>
                </a:lnTo>
                <a:lnTo>
                  <a:pt x="786130" y="44450"/>
                </a:lnTo>
                <a:lnTo>
                  <a:pt x="812800" y="44450"/>
                </a:lnTo>
                <a:lnTo>
                  <a:pt x="848360" y="53340"/>
                </a:lnTo>
                <a:lnTo>
                  <a:pt x="883920" y="53340"/>
                </a:lnTo>
                <a:lnTo>
                  <a:pt x="910590" y="53340"/>
                </a:lnTo>
                <a:lnTo>
                  <a:pt x="947420" y="53340"/>
                </a:lnTo>
                <a:lnTo>
                  <a:pt x="974090" y="53340"/>
                </a:lnTo>
                <a:lnTo>
                  <a:pt x="1000760" y="53340"/>
                </a:lnTo>
                <a:lnTo>
                  <a:pt x="1036320" y="53340"/>
                </a:lnTo>
                <a:lnTo>
                  <a:pt x="1062990" y="53340"/>
                </a:lnTo>
                <a:lnTo>
                  <a:pt x="1098550" y="53340"/>
                </a:lnTo>
                <a:lnTo>
                  <a:pt x="1134110" y="53340"/>
                </a:lnTo>
                <a:lnTo>
                  <a:pt x="1160780" y="53340"/>
                </a:lnTo>
                <a:lnTo>
                  <a:pt x="1187450" y="53340"/>
                </a:lnTo>
                <a:lnTo>
                  <a:pt x="1223010" y="53340"/>
                </a:lnTo>
                <a:lnTo>
                  <a:pt x="1250950" y="53340"/>
                </a:lnTo>
                <a:lnTo>
                  <a:pt x="1277620" y="62230"/>
                </a:lnTo>
                <a:lnTo>
                  <a:pt x="1313180" y="62230"/>
                </a:lnTo>
                <a:lnTo>
                  <a:pt x="1348740" y="62230"/>
                </a:lnTo>
                <a:lnTo>
                  <a:pt x="1375410" y="62230"/>
                </a:lnTo>
                <a:lnTo>
                  <a:pt x="1410970" y="62230"/>
                </a:lnTo>
                <a:lnTo>
                  <a:pt x="1437640" y="62230"/>
                </a:lnTo>
                <a:lnTo>
                  <a:pt x="1464310" y="62230"/>
                </a:lnTo>
                <a:lnTo>
                  <a:pt x="1510030" y="62230"/>
                </a:lnTo>
                <a:lnTo>
                  <a:pt x="1545590" y="62230"/>
                </a:lnTo>
                <a:lnTo>
                  <a:pt x="1590040" y="62230"/>
                </a:lnTo>
                <a:lnTo>
                  <a:pt x="1625600" y="62230"/>
                </a:lnTo>
                <a:lnTo>
                  <a:pt x="1661160" y="62230"/>
                </a:lnTo>
                <a:lnTo>
                  <a:pt x="1696720" y="62230"/>
                </a:lnTo>
                <a:lnTo>
                  <a:pt x="1741170" y="71120"/>
                </a:lnTo>
                <a:lnTo>
                  <a:pt x="175006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3590290" y="4348480"/>
            <a:ext cx="177801" cy="8891"/>
          </a:xfrm>
          <a:custGeom>
            <a:avLst/>
            <a:gdLst/>
            <a:ahLst/>
            <a:cxnLst/>
            <a:rect l="0" t="0" r="0" b="0"/>
            <a:pathLst>
              <a:path w="17780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7780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3956050" y="4241800"/>
            <a:ext cx="26671" cy="294641"/>
          </a:xfrm>
          <a:custGeom>
            <a:avLst/>
            <a:gdLst/>
            <a:ahLst/>
            <a:cxnLst/>
            <a:rect l="0" t="0" r="0" b="0"/>
            <a:pathLst>
              <a:path w="26671" h="294641">
                <a:moveTo>
                  <a:pt x="0" y="0"/>
                </a:moveTo>
                <a:lnTo>
                  <a:pt x="0" y="26670"/>
                </a:lnTo>
                <a:lnTo>
                  <a:pt x="0" y="4445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77800"/>
                </a:lnTo>
                <a:lnTo>
                  <a:pt x="8890" y="223520"/>
                </a:lnTo>
                <a:lnTo>
                  <a:pt x="17780" y="259080"/>
                </a:lnTo>
                <a:lnTo>
                  <a:pt x="2667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1616710" y="3956050"/>
            <a:ext cx="463551" cy="26671"/>
          </a:xfrm>
          <a:custGeom>
            <a:avLst/>
            <a:gdLst/>
            <a:ahLst/>
            <a:cxnLst/>
            <a:rect l="0" t="0" r="0" b="0"/>
            <a:pathLst>
              <a:path w="463551" h="2667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60020" y="0"/>
                </a:lnTo>
                <a:lnTo>
                  <a:pt x="195580" y="8890"/>
                </a:lnTo>
                <a:lnTo>
                  <a:pt x="231140" y="8890"/>
                </a:lnTo>
                <a:lnTo>
                  <a:pt x="267970" y="8890"/>
                </a:lnTo>
                <a:lnTo>
                  <a:pt x="303530" y="8890"/>
                </a:lnTo>
                <a:lnTo>
                  <a:pt x="339090" y="8890"/>
                </a:lnTo>
                <a:lnTo>
                  <a:pt x="374650" y="8890"/>
                </a:lnTo>
                <a:lnTo>
                  <a:pt x="401320" y="17780"/>
                </a:lnTo>
                <a:lnTo>
                  <a:pt x="427990" y="17780"/>
                </a:lnTo>
                <a:lnTo>
                  <a:pt x="46355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1678940" y="4124960"/>
            <a:ext cx="177801" cy="1"/>
          </a:xfrm>
          <a:custGeom>
            <a:avLst/>
            <a:gdLst/>
            <a:ahLst/>
            <a:cxnLst/>
            <a:rect l="0" t="0" r="0" b="0"/>
            <a:pathLst>
              <a:path w="17780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1964690" y="4044950"/>
            <a:ext cx="17781" cy="214631"/>
          </a:xfrm>
          <a:custGeom>
            <a:avLst/>
            <a:gdLst/>
            <a:ahLst/>
            <a:cxnLst/>
            <a:rect l="0" t="0" r="0" b="0"/>
            <a:pathLst>
              <a:path w="17781" h="2146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196850"/>
                </a:lnTo>
                <a:lnTo>
                  <a:pt x="1778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2268220" y="3964940"/>
            <a:ext cx="267971" cy="35561"/>
          </a:xfrm>
          <a:custGeom>
            <a:avLst/>
            <a:gdLst/>
            <a:ahLst/>
            <a:cxnLst/>
            <a:rect l="0" t="0" r="0" b="0"/>
            <a:pathLst>
              <a:path w="267971" h="3556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205740" y="0"/>
                </a:lnTo>
                <a:lnTo>
                  <a:pt x="232410" y="8890"/>
                </a:lnTo>
                <a:lnTo>
                  <a:pt x="250190" y="17780"/>
                </a:lnTo>
                <a:lnTo>
                  <a:pt x="26797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2294890" y="412496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0"/>
                </a:moveTo>
                <a:lnTo>
                  <a:pt x="44450" y="0"/>
                </a:lnTo>
                <a:lnTo>
                  <a:pt x="62230" y="8890"/>
                </a:lnTo>
                <a:lnTo>
                  <a:pt x="88900" y="8890"/>
                </a:lnTo>
                <a:lnTo>
                  <a:pt x="13335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2491740" y="4071620"/>
            <a:ext cx="26671" cy="232411"/>
          </a:xfrm>
          <a:custGeom>
            <a:avLst/>
            <a:gdLst/>
            <a:ahLst/>
            <a:cxnLst/>
            <a:rect l="0" t="0" r="0" b="0"/>
            <a:pathLst>
              <a:path w="26671" h="2324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8890" y="152400"/>
                </a:lnTo>
                <a:lnTo>
                  <a:pt x="17780" y="187960"/>
                </a:lnTo>
                <a:lnTo>
                  <a:pt x="2667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1535430" y="472440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0" y="0"/>
                </a:lnTo>
                <a:lnTo>
                  <a:pt x="2667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  <a:lnTo>
                  <a:pt x="18796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1856740" y="4669790"/>
            <a:ext cx="170181" cy="250191"/>
          </a:xfrm>
          <a:custGeom>
            <a:avLst/>
            <a:gdLst/>
            <a:ahLst/>
            <a:cxnLst/>
            <a:rect l="0" t="0" r="0" b="0"/>
            <a:pathLst>
              <a:path w="170181" h="250191">
                <a:moveTo>
                  <a:pt x="170180" y="0"/>
                </a:moveTo>
                <a:lnTo>
                  <a:pt x="152400" y="17780"/>
                </a:lnTo>
                <a:lnTo>
                  <a:pt x="116840" y="54610"/>
                </a:lnTo>
                <a:lnTo>
                  <a:pt x="107950" y="81280"/>
                </a:lnTo>
                <a:lnTo>
                  <a:pt x="90170" y="99060"/>
                </a:lnTo>
                <a:lnTo>
                  <a:pt x="54610" y="134620"/>
                </a:lnTo>
                <a:lnTo>
                  <a:pt x="27940" y="179070"/>
                </a:lnTo>
                <a:lnTo>
                  <a:pt x="10160" y="214630"/>
                </a:lnTo>
                <a:lnTo>
                  <a:pt x="0" y="23241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1812290" y="4607560"/>
            <a:ext cx="241301" cy="294641"/>
          </a:xfrm>
          <a:custGeom>
            <a:avLst/>
            <a:gdLst/>
            <a:ahLst/>
            <a:cxnLst/>
            <a:rect l="0" t="0" r="0" b="0"/>
            <a:pathLst>
              <a:path w="241301" h="294641">
                <a:moveTo>
                  <a:pt x="0" y="0"/>
                </a:moveTo>
                <a:lnTo>
                  <a:pt x="17780" y="35560"/>
                </a:lnTo>
                <a:lnTo>
                  <a:pt x="54610" y="71120"/>
                </a:lnTo>
                <a:lnTo>
                  <a:pt x="81280" y="116840"/>
                </a:lnTo>
                <a:lnTo>
                  <a:pt x="116840" y="152400"/>
                </a:lnTo>
                <a:lnTo>
                  <a:pt x="152400" y="196850"/>
                </a:lnTo>
                <a:lnTo>
                  <a:pt x="179070" y="223520"/>
                </a:lnTo>
                <a:lnTo>
                  <a:pt x="223520" y="276860"/>
                </a:lnTo>
                <a:lnTo>
                  <a:pt x="24130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2170430" y="482219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8890"/>
                </a:lnTo>
                <a:lnTo>
                  <a:pt x="13335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2419350" y="4714240"/>
            <a:ext cx="63501" cy="267971"/>
          </a:xfrm>
          <a:custGeom>
            <a:avLst/>
            <a:gdLst/>
            <a:ahLst/>
            <a:cxnLst/>
            <a:rect l="0" t="0" r="0" b="0"/>
            <a:pathLst>
              <a:path w="63501" h="267971">
                <a:moveTo>
                  <a:pt x="0" y="0"/>
                </a:moveTo>
                <a:lnTo>
                  <a:pt x="0" y="27940"/>
                </a:lnTo>
                <a:lnTo>
                  <a:pt x="8890" y="63500"/>
                </a:lnTo>
                <a:lnTo>
                  <a:pt x="19050" y="107950"/>
                </a:lnTo>
                <a:lnTo>
                  <a:pt x="27940" y="143510"/>
                </a:lnTo>
                <a:lnTo>
                  <a:pt x="36830" y="179070"/>
                </a:lnTo>
                <a:lnTo>
                  <a:pt x="45720" y="223520"/>
                </a:lnTo>
                <a:lnTo>
                  <a:pt x="54610" y="259080"/>
                </a:lnTo>
                <a:lnTo>
                  <a:pt x="6350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2633980" y="480441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81280" y="0"/>
                </a:lnTo>
                <a:lnTo>
                  <a:pt x="116840" y="0"/>
                </a:lnTo>
                <a:lnTo>
                  <a:pt x="14351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2633980" y="491109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7950" y="0"/>
                </a:lnTo>
                <a:lnTo>
                  <a:pt x="15240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2937510" y="4687570"/>
            <a:ext cx="35561" cy="375921"/>
          </a:xfrm>
          <a:custGeom>
            <a:avLst/>
            <a:gdLst/>
            <a:ahLst/>
            <a:cxnLst/>
            <a:rect l="0" t="0" r="0" b="0"/>
            <a:pathLst>
              <a:path w="35561" h="375921">
                <a:moveTo>
                  <a:pt x="8890" y="0"/>
                </a:moveTo>
                <a:lnTo>
                  <a:pt x="8890" y="26670"/>
                </a:lnTo>
                <a:lnTo>
                  <a:pt x="8890" y="7239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94640"/>
                </a:lnTo>
                <a:lnTo>
                  <a:pt x="17780" y="340360"/>
                </a:lnTo>
                <a:lnTo>
                  <a:pt x="35560" y="375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3054350" y="4822190"/>
            <a:ext cx="195581" cy="196851"/>
          </a:xfrm>
          <a:custGeom>
            <a:avLst/>
            <a:gdLst/>
            <a:ahLst/>
            <a:cxnLst/>
            <a:rect l="0" t="0" r="0" b="0"/>
            <a:pathLst>
              <a:path w="195581" h="196851">
                <a:moveTo>
                  <a:pt x="62230" y="26670"/>
                </a:moveTo>
                <a:lnTo>
                  <a:pt x="35560" y="35560"/>
                </a:lnTo>
                <a:lnTo>
                  <a:pt x="17780" y="53340"/>
                </a:lnTo>
                <a:lnTo>
                  <a:pt x="0" y="80010"/>
                </a:lnTo>
                <a:lnTo>
                  <a:pt x="0" y="106680"/>
                </a:lnTo>
                <a:lnTo>
                  <a:pt x="0" y="124460"/>
                </a:lnTo>
                <a:lnTo>
                  <a:pt x="8890" y="142240"/>
                </a:lnTo>
                <a:lnTo>
                  <a:pt x="17780" y="160020"/>
                </a:lnTo>
                <a:lnTo>
                  <a:pt x="53340" y="187960"/>
                </a:lnTo>
                <a:lnTo>
                  <a:pt x="88900" y="196850"/>
                </a:lnTo>
                <a:lnTo>
                  <a:pt x="124460" y="196850"/>
                </a:lnTo>
                <a:lnTo>
                  <a:pt x="142240" y="196850"/>
                </a:lnTo>
                <a:lnTo>
                  <a:pt x="168910" y="179070"/>
                </a:lnTo>
                <a:lnTo>
                  <a:pt x="186690" y="168910"/>
                </a:lnTo>
                <a:lnTo>
                  <a:pt x="195580" y="151130"/>
                </a:lnTo>
                <a:lnTo>
                  <a:pt x="195580" y="124460"/>
                </a:lnTo>
                <a:lnTo>
                  <a:pt x="195580" y="88900"/>
                </a:lnTo>
                <a:lnTo>
                  <a:pt x="177800" y="53340"/>
                </a:lnTo>
                <a:lnTo>
                  <a:pt x="124460" y="8890"/>
                </a:lnTo>
                <a:lnTo>
                  <a:pt x="88900" y="0"/>
                </a:lnTo>
                <a:lnTo>
                  <a:pt x="53340" y="0"/>
                </a:lnTo>
                <a:lnTo>
                  <a:pt x="26670" y="8890"/>
                </a:lnTo>
                <a:lnTo>
                  <a:pt x="8890" y="2667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3340100" y="4875530"/>
            <a:ext cx="222251" cy="420371"/>
          </a:xfrm>
          <a:custGeom>
            <a:avLst/>
            <a:gdLst/>
            <a:ahLst/>
            <a:cxnLst/>
            <a:rect l="0" t="0" r="0" b="0"/>
            <a:pathLst>
              <a:path w="222251" h="420371">
                <a:moveTo>
                  <a:pt x="133350" y="8890"/>
                </a:moveTo>
                <a:lnTo>
                  <a:pt x="115570" y="0"/>
                </a:lnTo>
                <a:lnTo>
                  <a:pt x="97790" y="0"/>
                </a:lnTo>
                <a:lnTo>
                  <a:pt x="62230" y="0"/>
                </a:lnTo>
                <a:lnTo>
                  <a:pt x="44450" y="8890"/>
                </a:lnTo>
                <a:lnTo>
                  <a:pt x="17780" y="26670"/>
                </a:lnTo>
                <a:lnTo>
                  <a:pt x="8890" y="53340"/>
                </a:lnTo>
                <a:lnTo>
                  <a:pt x="0" y="80010"/>
                </a:lnTo>
                <a:lnTo>
                  <a:pt x="0" y="97790"/>
                </a:lnTo>
                <a:lnTo>
                  <a:pt x="26670" y="125730"/>
                </a:lnTo>
                <a:lnTo>
                  <a:pt x="71120" y="143510"/>
                </a:lnTo>
                <a:lnTo>
                  <a:pt x="97790" y="143510"/>
                </a:lnTo>
                <a:lnTo>
                  <a:pt x="124460" y="143510"/>
                </a:lnTo>
                <a:lnTo>
                  <a:pt x="142240" y="134620"/>
                </a:lnTo>
                <a:lnTo>
                  <a:pt x="168910" y="115570"/>
                </a:lnTo>
                <a:lnTo>
                  <a:pt x="186690" y="88900"/>
                </a:lnTo>
                <a:lnTo>
                  <a:pt x="186690" y="53340"/>
                </a:lnTo>
                <a:lnTo>
                  <a:pt x="186690" y="26670"/>
                </a:lnTo>
                <a:lnTo>
                  <a:pt x="186690" y="8890"/>
                </a:lnTo>
                <a:lnTo>
                  <a:pt x="204470" y="35560"/>
                </a:lnTo>
                <a:lnTo>
                  <a:pt x="213360" y="80010"/>
                </a:lnTo>
                <a:lnTo>
                  <a:pt x="222250" y="125730"/>
                </a:lnTo>
                <a:lnTo>
                  <a:pt x="222250" y="170180"/>
                </a:lnTo>
                <a:lnTo>
                  <a:pt x="222250" y="205740"/>
                </a:lnTo>
                <a:lnTo>
                  <a:pt x="222250" y="241300"/>
                </a:lnTo>
                <a:lnTo>
                  <a:pt x="222250" y="276860"/>
                </a:lnTo>
                <a:lnTo>
                  <a:pt x="213360" y="312420"/>
                </a:lnTo>
                <a:lnTo>
                  <a:pt x="204470" y="356870"/>
                </a:lnTo>
                <a:lnTo>
                  <a:pt x="186690" y="374650"/>
                </a:lnTo>
                <a:lnTo>
                  <a:pt x="168910" y="401320"/>
                </a:lnTo>
                <a:lnTo>
                  <a:pt x="142240" y="420370"/>
                </a:lnTo>
                <a:lnTo>
                  <a:pt x="115570" y="420370"/>
                </a:lnTo>
                <a:lnTo>
                  <a:pt x="97790" y="420370"/>
                </a:lnTo>
                <a:lnTo>
                  <a:pt x="8001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3679190" y="4991100"/>
            <a:ext cx="160021" cy="241301"/>
          </a:xfrm>
          <a:custGeom>
            <a:avLst/>
            <a:gdLst/>
            <a:ahLst/>
            <a:cxnLst/>
            <a:rect l="0" t="0" r="0" b="0"/>
            <a:pathLst>
              <a:path w="160021" h="241301">
                <a:moveTo>
                  <a:pt x="133350" y="19050"/>
                </a:moveTo>
                <a:lnTo>
                  <a:pt x="97790" y="0"/>
                </a:lnTo>
                <a:lnTo>
                  <a:pt x="53340" y="0"/>
                </a:lnTo>
                <a:lnTo>
                  <a:pt x="26670" y="0"/>
                </a:lnTo>
                <a:lnTo>
                  <a:pt x="0" y="27940"/>
                </a:lnTo>
                <a:lnTo>
                  <a:pt x="0" y="54610"/>
                </a:lnTo>
                <a:lnTo>
                  <a:pt x="0" y="99060"/>
                </a:lnTo>
                <a:lnTo>
                  <a:pt x="26670" y="107950"/>
                </a:lnTo>
                <a:lnTo>
                  <a:pt x="71120" y="107950"/>
                </a:lnTo>
                <a:lnTo>
                  <a:pt x="106680" y="107950"/>
                </a:lnTo>
                <a:lnTo>
                  <a:pt x="124460" y="107950"/>
                </a:lnTo>
                <a:lnTo>
                  <a:pt x="142240" y="116840"/>
                </a:lnTo>
                <a:lnTo>
                  <a:pt x="160020" y="134620"/>
                </a:lnTo>
                <a:lnTo>
                  <a:pt x="160020" y="152400"/>
                </a:lnTo>
                <a:lnTo>
                  <a:pt x="160020" y="170180"/>
                </a:lnTo>
                <a:lnTo>
                  <a:pt x="151130" y="196850"/>
                </a:lnTo>
                <a:lnTo>
                  <a:pt x="124460" y="214630"/>
                </a:lnTo>
                <a:lnTo>
                  <a:pt x="80010" y="232410"/>
                </a:lnTo>
                <a:lnTo>
                  <a:pt x="6223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3982720" y="4742180"/>
            <a:ext cx="294641" cy="454661"/>
          </a:xfrm>
          <a:custGeom>
            <a:avLst/>
            <a:gdLst/>
            <a:ahLst/>
            <a:cxnLst/>
            <a:rect l="0" t="0" r="0" b="0"/>
            <a:pathLst>
              <a:path w="294641" h="454661">
                <a:moveTo>
                  <a:pt x="8890" y="17780"/>
                </a:moveTo>
                <a:lnTo>
                  <a:pt x="0" y="62230"/>
                </a:lnTo>
                <a:lnTo>
                  <a:pt x="0" y="88900"/>
                </a:lnTo>
                <a:lnTo>
                  <a:pt x="8890" y="133350"/>
                </a:lnTo>
                <a:lnTo>
                  <a:pt x="17780" y="168910"/>
                </a:lnTo>
                <a:lnTo>
                  <a:pt x="35560" y="204470"/>
                </a:lnTo>
                <a:lnTo>
                  <a:pt x="71120" y="248920"/>
                </a:lnTo>
                <a:lnTo>
                  <a:pt x="88900" y="259080"/>
                </a:lnTo>
                <a:lnTo>
                  <a:pt x="106680" y="259080"/>
                </a:lnTo>
                <a:lnTo>
                  <a:pt x="124460" y="248920"/>
                </a:lnTo>
                <a:lnTo>
                  <a:pt x="160020" y="240030"/>
                </a:lnTo>
                <a:lnTo>
                  <a:pt x="170180" y="222250"/>
                </a:lnTo>
                <a:lnTo>
                  <a:pt x="196850" y="177800"/>
                </a:lnTo>
                <a:lnTo>
                  <a:pt x="205740" y="160020"/>
                </a:lnTo>
                <a:lnTo>
                  <a:pt x="214630" y="124460"/>
                </a:lnTo>
                <a:lnTo>
                  <a:pt x="223520" y="88900"/>
                </a:lnTo>
                <a:lnTo>
                  <a:pt x="223520" y="53340"/>
                </a:lnTo>
                <a:lnTo>
                  <a:pt x="223520" y="17780"/>
                </a:lnTo>
                <a:lnTo>
                  <a:pt x="223520" y="0"/>
                </a:lnTo>
                <a:lnTo>
                  <a:pt x="241300" y="0"/>
                </a:lnTo>
                <a:lnTo>
                  <a:pt x="259080" y="44450"/>
                </a:lnTo>
                <a:lnTo>
                  <a:pt x="259080" y="62230"/>
                </a:lnTo>
                <a:lnTo>
                  <a:pt x="267970" y="97790"/>
                </a:lnTo>
                <a:lnTo>
                  <a:pt x="276860" y="133350"/>
                </a:lnTo>
                <a:lnTo>
                  <a:pt x="285750" y="168910"/>
                </a:lnTo>
                <a:lnTo>
                  <a:pt x="294640" y="204470"/>
                </a:lnTo>
                <a:lnTo>
                  <a:pt x="294640" y="240030"/>
                </a:lnTo>
                <a:lnTo>
                  <a:pt x="294640" y="276860"/>
                </a:lnTo>
                <a:lnTo>
                  <a:pt x="294640" y="321310"/>
                </a:lnTo>
                <a:lnTo>
                  <a:pt x="285750" y="365760"/>
                </a:lnTo>
                <a:lnTo>
                  <a:pt x="276860" y="392430"/>
                </a:lnTo>
                <a:lnTo>
                  <a:pt x="241300" y="419100"/>
                </a:lnTo>
                <a:lnTo>
                  <a:pt x="205740" y="436880"/>
                </a:lnTo>
                <a:lnTo>
                  <a:pt x="179070" y="445770"/>
                </a:lnTo>
                <a:lnTo>
                  <a:pt x="133350" y="445770"/>
                </a:lnTo>
                <a:lnTo>
                  <a:pt x="133350" y="4546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5732780" y="430403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205740" y="26670"/>
                </a:moveTo>
                <a:lnTo>
                  <a:pt x="170180" y="8890"/>
                </a:lnTo>
                <a:lnTo>
                  <a:pt x="124460" y="8890"/>
                </a:lnTo>
                <a:lnTo>
                  <a:pt x="88900" y="8890"/>
                </a:lnTo>
                <a:lnTo>
                  <a:pt x="53340" y="0"/>
                </a:lnTo>
                <a:lnTo>
                  <a:pt x="889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5661660" y="4312920"/>
            <a:ext cx="401321" cy="580391"/>
          </a:xfrm>
          <a:custGeom>
            <a:avLst/>
            <a:gdLst/>
            <a:ahLst/>
            <a:cxnLst/>
            <a:rect l="0" t="0" r="0" b="0"/>
            <a:pathLst>
              <a:path w="401321" h="580391">
                <a:moveTo>
                  <a:pt x="44450" y="0"/>
                </a:moveTo>
                <a:lnTo>
                  <a:pt x="26670" y="44450"/>
                </a:lnTo>
                <a:lnTo>
                  <a:pt x="26670" y="62230"/>
                </a:lnTo>
                <a:lnTo>
                  <a:pt x="17780" y="106680"/>
                </a:lnTo>
                <a:lnTo>
                  <a:pt x="889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76860"/>
                </a:lnTo>
                <a:lnTo>
                  <a:pt x="0" y="294640"/>
                </a:lnTo>
                <a:lnTo>
                  <a:pt x="26670" y="294640"/>
                </a:lnTo>
                <a:lnTo>
                  <a:pt x="44450" y="276860"/>
                </a:lnTo>
                <a:lnTo>
                  <a:pt x="80010" y="241300"/>
                </a:lnTo>
                <a:lnTo>
                  <a:pt x="124460" y="214630"/>
                </a:lnTo>
                <a:lnTo>
                  <a:pt x="160020" y="187960"/>
                </a:lnTo>
                <a:lnTo>
                  <a:pt x="205740" y="170180"/>
                </a:lnTo>
                <a:lnTo>
                  <a:pt x="250190" y="152400"/>
                </a:lnTo>
                <a:lnTo>
                  <a:pt x="276860" y="152400"/>
                </a:lnTo>
                <a:lnTo>
                  <a:pt x="294640" y="152400"/>
                </a:lnTo>
                <a:lnTo>
                  <a:pt x="321310" y="161290"/>
                </a:lnTo>
                <a:lnTo>
                  <a:pt x="347980" y="187960"/>
                </a:lnTo>
                <a:lnTo>
                  <a:pt x="374650" y="232410"/>
                </a:lnTo>
                <a:lnTo>
                  <a:pt x="401320" y="276860"/>
                </a:lnTo>
                <a:lnTo>
                  <a:pt x="401320" y="312420"/>
                </a:lnTo>
                <a:lnTo>
                  <a:pt x="401320" y="356870"/>
                </a:lnTo>
                <a:lnTo>
                  <a:pt x="401320" y="392430"/>
                </a:lnTo>
                <a:lnTo>
                  <a:pt x="383540" y="429260"/>
                </a:lnTo>
                <a:lnTo>
                  <a:pt x="365760" y="473710"/>
                </a:lnTo>
                <a:lnTo>
                  <a:pt x="339090" y="509270"/>
                </a:lnTo>
                <a:lnTo>
                  <a:pt x="294640" y="553720"/>
                </a:lnTo>
                <a:lnTo>
                  <a:pt x="250190" y="571500"/>
                </a:lnTo>
                <a:lnTo>
                  <a:pt x="223520" y="580390"/>
                </a:lnTo>
                <a:lnTo>
                  <a:pt x="186690" y="580390"/>
                </a:lnTo>
                <a:lnTo>
                  <a:pt x="151130" y="580390"/>
                </a:lnTo>
                <a:lnTo>
                  <a:pt x="115570" y="580390"/>
                </a:lnTo>
                <a:lnTo>
                  <a:pt x="80010" y="580390"/>
                </a:lnTo>
                <a:lnTo>
                  <a:pt x="53340" y="5803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2232660" y="5081270"/>
            <a:ext cx="1544321" cy="678181"/>
          </a:xfrm>
          <a:custGeom>
            <a:avLst/>
            <a:gdLst/>
            <a:ahLst/>
            <a:cxnLst/>
            <a:rect l="0" t="0" r="0" b="0"/>
            <a:pathLst>
              <a:path w="1544321" h="678181">
                <a:moveTo>
                  <a:pt x="1544320" y="232410"/>
                </a:moveTo>
                <a:lnTo>
                  <a:pt x="1526540" y="267970"/>
                </a:lnTo>
                <a:lnTo>
                  <a:pt x="1508760" y="303530"/>
                </a:lnTo>
                <a:lnTo>
                  <a:pt x="1490980" y="347980"/>
                </a:lnTo>
                <a:lnTo>
                  <a:pt x="1473200" y="392430"/>
                </a:lnTo>
                <a:lnTo>
                  <a:pt x="1455420" y="427990"/>
                </a:lnTo>
                <a:lnTo>
                  <a:pt x="1428750" y="463550"/>
                </a:lnTo>
                <a:lnTo>
                  <a:pt x="1393190" y="509270"/>
                </a:lnTo>
                <a:lnTo>
                  <a:pt x="1357630" y="553720"/>
                </a:lnTo>
                <a:lnTo>
                  <a:pt x="1311910" y="598170"/>
                </a:lnTo>
                <a:lnTo>
                  <a:pt x="1267460" y="624840"/>
                </a:lnTo>
                <a:lnTo>
                  <a:pt x="1240790" y="651510"/>
                </a:lnTo>
                <a:lnTo>
                  <a:pt x="1196340" y="660400"/>
                </a:lnTo>
                <a:lnTo>
                  <a:pt x="1160780" y="669290"/>
                </a:lnTo>
                <a:lnTo>
                  <a:pt x="1116330" y="678180"/>
                </a:lnTo>
                <a:lnTo>
                  <a:pt x="1071880" y="678180"/>
                </a:lnTo>
                <a:lnTo>
                  <a:pt x="1035050" y="678180"/>
                </a:lnTo>
                <a:lnTo>
                  <a:pt x="999490" y="678180"/>
                </a:lnTo>
                <a:lnTo>
                  <a:pt x="963930" y="678180"/>
                </a:lnTo>
                <a:lnTo>
                  <a:pt x="928370" y="669290"/>
                </a:lnTo>
                <a:lnTo>
                  <a:pt x="892810" y="669290"/>
                </a:lnTo>
                <a:lnTo>
                  <a:pt x="857250" y="660400"/>
                </a:lnTo>
                <a:lnTo>
                  <a:pt x="821690" y="651510"/>
                </a:lnTo>
                <a:lnTo>
                  <a:pt x="777240" y="642620"/>
                </a:lnTo>
                <a:lnTo>
                  <a:pt x="740410" y="633730"/>
                </a:lnTo>
                <a:lnTo>
                  <a:pt x="704850" y="615950"/>
                </a:lnTo>
                <a:lnTo>
                  <a:pt x="669290" y="598170"/>
                </a:lnTo>
                <a:lnTo>
                  <a:pt x="624840" y="571500"/>
                </a:lnTo>
                <a:lnTo>
                  <a:pt x="589280" y="544830"/>
                </a:lnTo>
                <a:lnTo>
                  <a:pt x="553720" y="527050"/>
                </a:lnTo>
                <a:lnTo>
                  <a:pt x="518160" y="500380"/>
                </a:lnTo>
                <a:lnTo>
                  <a:pt x="482600" y="481330"/>
                </a:lnTo>
                <a:lnTo>
                  <a:pt x="445770" y="454660"/>
                </a:lnTo>
                <a:lnTo>
                  <a:pt x="410210" y="419100"/>
                </a:lnTo>
                <a:lnTo>
                  <a:pt x="365760" y="383540"/>
                </a:lnTo>
                <a:lnTo>
                  <a:pt x="321310" y="339090"/>
                </a:lnTo>
                <a:lnTo>
                  <a:pt x="285750" y="303530"/>
                </a:lnTo>
                <a:lnTo>
                  <a:pt x="241300" y="259080"/>
                </a:lnTo>
                <a:lnTo>
                  <a:pt x="205740" y="214630"/>
                </a:lnTo>
                <a:lnTo>
                  <a:pt x="168910" y="177800"/>
                </a:lnTo>
                <a:lnTo>
                  <a:pt x="142240" y="133350"/>
                </a:lnTo>
                <a:lnTo>
                  <a:pt x="106680" y="97790"/>
                </a:lnTo>
                <a:lnTo>
                  <a:pt x="80010" y="53340"/>
                </a:lnTo>
                <a:lnTo>
                  <a:pt x="53340" y="8890"/>
                </a:lnTo>
                <a:lnTo>
                  <a:pt x="35560" y="0"/>
                </a:lnTo>
                <a:lnTo>
                  <a:pt x="17780" y="53340"/>
                </a:lnTo>
                <a:lnTo>
                  <a:pt x="17780" y="88900"/>
                </a:lnTo>
                <a:lnTo>
                  <a:pt x="17780" y="124460"/>
                </a:lnTo>
                <a:lnTo>
                  <a:pt x="8890" y="151130"/>
                </a:lnTo>
                <a:lnTo>
                  <a:pt x="0" y="186690"/>
                </a:lnTo>
                <a:lnTo>
                  <a:pt x="0" y="160020"/>
                </a:lnTo>
                <a:lnTo>
                  <a:pt x="0" y="124460"/>
                </a:lnTo>
                <a:lnTo>
                  <a:pt x="0" y="80010"/>
                </a:lnTo>
                <a:lnTo>
                  <a:pt x="0" y="44450"/>
                </a:lnTo>
                <a:lnTo>
                  <a:pt x="0" y="26670"/>
                </a:lnTo>
                <a:lnTo>
                  <a:pt x="17780" y="8890"/>
                </a:lnTo>
                <a:lnTo>
                  <a:pt x="71120" y="26670"/>
                </a:lnTo>
                <a:lnTo>
                  <a:pt x="9779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2268220" y="4357370"/>
            <a:ext cx="1634491" cy="321311"/>
          </a:xfrm>
          <a:custGeom>
            <a:avLst/>
            <a:gdLst/>
            <a:ahLst/>
            <a:cxnLst/>
            <a:rect l="0" t="0" r="0" b="0"/>
            <a:pathLst>
              <a:path w="1634491" h="321311">
                <a:moveTo>
                  <a:pt x="0" y="241300"/>
                </a:moveTo>
                <a:lnTo>
                  <a:pt x="8890" y="196850"/>
                </a:lnTo>
                <a:lnTo>
                  <a:pt x="35560" y="170180"/>
                </a:lnTo>
                <a:lnTo>
                  <a:pt x="80010" y="143510"/>
                </a:lnTo>
                <a:lnTo>
                  <a:pt x="115570" y="125730"/>
                </a:lnTo>
                <a:lnTo>
                  <a:pt x="160020" y="99060"/>
                </a:lnTo>
                <a:lnTo>
                  <a:pt x="205740" y="81280"/>
                </a:lnTo>
                <a:lnTo>
                  <a:pt x="250190" y="72390"/>
                </a:lnTo>
                <a:lnTo>
                  <a:pt x="285750" y="53340"/>
                </a:lnTo>
                <a:lnTo>
                  <a:pt x="330200" y="35560"/>
                </a:lnTo>
                <a:lnTo>
                  <a:pt x="356870" y="26670"/>
                </a:lnTo>
                <a:lnTo>
                  <a:pt x="392430" y="26670"/>
                </a:lnTo>
                <a:lnTo>
                  <a:pt x="427990" y="17780"/>
                </a:lnTo>
                <a:lnTo>
                  <a:pt x="473710" y="8890"/>
                </a:lnTo>
                <a:lnTo>
                  <a:pt x="509270" y="8890"/>
                </a:lnTo>
                <a:lnTo>
                  <a:pt x="553720" y="0"/>
                </a:lnTo>
                <a:lnTo>
                  <a:pt x="598170" y="0"/>
                </a:lnTo>
                <a:lnTo>
                  <a:pt x="642620" y="0"/>
                </a:lnTo>
                <a:lnTo>
                  <a:pt x="669290" y="0"/>
                </a:lnTo>
                <a:lnTo>
                  <a:pt x="704850" y="0"/>
                </a:lnTo>
                <a:lnTo>
                  <a:pt x="741680" y="0"/>
                </a:lnTo>
                <a:lnTo>
                  <a:pt x="768350" y="0"/>
                </a:lnTo>
                <a:lnTo>
                  <a:pt x="803910" y="8890"/>
                </a:lnTo>
                <a:lnTo>
                  <a:pt x="830580" y="8890"/>
                </a:lnTo>
                <a:lnTo>
                  <a:pt x="866140" y="17780"/>
                </a:lnTo>
                <a:lnTo>
                  <a:pt x="901700" y="26670"/>
                </a:lnTo>
                <a:lnTo>
                  <a:pt x="928370" y="35560"/>
                </a:lnTo>
                <a:lnTo>
                  <a:pt x="963930" y="44450"/>
                </a:lnTo>
                <a:lnTo>
                  <a:pt x="990600" y="53340"/>
                </a:lnTo>
                <a:lnTo>
                  <a:pt x="1027430" y="62230"/>
                </a:lnTo>
                <a:lnTo>
                  <a:pt x="1054100" y="72390"/>
                </a:lnTo>
                <a:lnTo>
                  <a:pt x="1080770" y="72390"/>
                </a:lnTo>
                <a:lnTo>
                  <a:pt x="1116330" y="81280"/>
                </a:lnTo>
                <a:lnTo>
                  <a:pt x="1143000" y="90170"/>
                </a:lnTo>
                <a:lnTo>
                  <a:pt x="1169670" y="99060"/>
                </a:lnTo>
                <a:lnTo>
                  <a:pt x="1205230" y="107950"/>
                </a:lnTo>
                <a:lnTo>
                  <a:pt x="1249680" y="125730"/>
                </a:lnTo>
                <a:lnTo>
                  <a:pt x="1285240" y="143510"/>
                </a:lnTo>
                <a:lnTo>
                  <a:pt x="1322070" y="161290"/>
                </a:lnTo>
                <a:lnTo>
                  <a:pt x="1357630" y="179070"/>
                </a:lnTo>
                <a:lnTo>
                  <a:pt x="1393190" y="196850"/>
                </a:lnTo>
                <a:lnTo>
                  <a:pt x="1428750" y="205740"/>
                </a:lnTo>
                <a:lnTo>
                  <a:pt x="1464310" y="232410"/>
                </a:lnTo>
                <a:lnTo>
                  <a:pt x="1508760" y="250190"/>
                </a:lnTo>
                <a:lnTo>
                  <a:pt x="1553210" y="276860"/>
                </a:lnTo>
                <a:lnTo>
                  <a:pt x="1590040" y="303530"/>
                </a:lnTo>
                <a:lnTo>
                  <a:pt x="1607820" y="312420"/>
                </a:lnTo>
                <a:lnTo>
                  <a:pt x="163449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3812540" y="4589780"/>
            <a:ext cx="125731" cy="80011"/>
          </a:xfrm>
          <a:custGeom>
            <a:avLst/>
            <a:gdLst/>
            <a:ahLst/>
            <a:cxnLst/>
            <a:rect l="0" t="0" r="0" b="0"/>
            <a:pathLst>
              <a:path w="125731" h="80011">
                <a:moveTo>
                  <a:pt x="107950" y="0"/>
                </a:moveTo>
                <a:lnTo>
                  <a:pt x="125730" y="35560"/>
                </a:lnTo>
                <a:lnTo>
                  <a:pt x="125730" y="53340"/>
                </a:lnTo>
                <a:lnTo>
                  <a:pt x="125730" y="71120"/>
                </a:lnTo>
                <a:lnTo>
                  <a:pt x="81280" y="80010"/>
                </a:lnTo>
                <a:lnTo>
                  <a:pt x="54610" y="80010"/>
                </a:lnTo>
                <a:lnTo>
                  <a:pt x="8890" y="8001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6224270" y="3679190"/>
            <a:ext cx="115571" cy="527051"/>
          </a:xfrm>
          <a:custGeom>
            <a:avLst/>
            <a:gdLst/>
            <a:ahLst/>
            <a:cxnLst/>
            <a:rect l="0" t="0" r="0" b="0"/>
            <a:pathLst>
              <a:path w="115571" h="527051">
                <a:moveTo>
                  <a:pt x="115570" y="0"/>
                </a:moveTo>
                <a:lnTo>
                  <a:pt x="97790" y="8890"/>
                </a:lnTo>
                <a:lnTo>
                  <a:pt x="80010" y="53340"/>
                </a:lnTo>
                <a:lnTo>
                  <a:pt x="53340" y="88900"/>
                </a:lnTo>
                <a:lnTo>
                  <a:pt x="35560" y="133350"/>
                </a:lnTo>
                <a:lnTo>
                  <a:pt x="17780" y="179070"/>
                </a:lnTo>
                <a:lnTo>
                  <a:pt x="8890" y="223520"/>
                </a:lnTo>
                <a:lnTo>
                  <a:pt x="0" y="267970"/>
                </a:lnTo>
                <a:lnTo>
                  <a:pt x="0" y="294640"/>
                </a:lnTo>
                <a:lnTo>
                  <a:pt x="0" y="339090"/>
                </a:lnTo>
                <a:lnTo>
                  <a:pt x="8890" y="374650"/>
                </a:lnTo>
                <a:lnTo>
                  <a:pt x="17780" y="410210"/>
                </a:lnTo>
                <a:lnTo>
                  <a:pt x="26670" y="454660"/>
                </a:lnTo>
                <a:lnTo>
                  <a:pt x="44450" y="500380"/>
                </a:lnTo>
                <a:lnTo>
                  <a:pt x="88900" y="527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6339840" y="394716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26670" y="8890"/>
                </a:lnTo>
                <a:lnTo>
                  <a:pt x="62230" y="0"/>
                </a:lnTo>
                <a:lnTo>
                  <a:pt x="88900" y="0"/>
                </a:lnTo>
                <a:lnTo>
                  <a:pt x="12573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6598920" y="3830320"/>
            <a:ext cx="134621" cy="232411"/>
          </a:xfrm>
          <a:custGeom>
            <a:avLst/>
            <a:gdLst/>
            <a:ahLst/>
            <a:cxnLst/>
            <a:rect l="0" t="0" r="0" b="0"/>
            <a:pathLst>
              <a:path w="134621" h="232411">
                <a:moveTo>
                  <a:pt x="134620" y="0"/>
                </a:moveTo>
                <a:lnTo>
                  <a:pt x="106680" y="36830"/>
                </a:lnTo>
                <a:lnTo>
                  <a:pt x="80010" y="81280"/>
                </a:lnTo>
                <a:lnTo>
                  <a:pt x="53340" y="116840"/>
                </a:lnTo>
                <a:lnTo>
                  <a:pt x="35560" y="161290"/>
                </a:lnTo>
                <a:lnTo>
                  <a:pt x="8890" y="19685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6607810" y="3830320"/>
            <a:ext cx="125731" cy="214631"/>
          </a:xfrm>
          <a:custGeom>
            <a:avLst/>
            <a:gdLst/>
            <a:ahLst/>
            <a:cxnLst/>
            <a:rect l="0" t="0" r="0" b="0"/>
            <a:pathLst>
              <a:path w="125731" h="214631">
                <a:moveTo>
                  <a:pt x="0" y="0"/>
                </a:moveTo>
                <a:lnTo>
                  <a:pt x="8890" y="45720"/>
                </a:lnTo>
                <a:lnTo>
                  <a:pt x="26670" y="90170"/>
                </a:lnTo>
                <a:lnTo>
                  <a:pt x="53340" y="134620"/>
                </a:lnTo>
                <a:lnTo>
                  <a:pt x="80010" y="170180"/>
                </a:lnTo>
                <a:lnTo>
                  <a:pt x="107950" y="205740"/>
                </a:lnTo>
                <a:lnTo>
                  <a:pt x="12573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6822440" y="393827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8890" y="8890"/>
                </a:lnTo>
                <a:lnTo>
                  <a:pt x="53340" y="8890"/>
                </a:lnTo>
                <a:lnTo>
                  <a:pt x="9779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7081520" y="3830320"/>
            <a:ext cx="17781" cy="223521"/>
          </a:xfrm>
          <a:custGeom>
            <a:avLst/>
            <a:gdLst/>
            <a:ahLst/>
            <a:cxnLst/>
            <a:rect l="0" t="0" r="0" b="0"/>
            <a:pathLst>
              <a:path w="17781" h="22352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1778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7179310" y="3634740"/>
            <a:ext cx="97791" cy="562611"/>
          </a:xfrm>
          <a:custGeom>
            <a:avLst/>
            <a:gdLst/>
            <a:ahLst/>
            <a:cxnLst/>
            <a:rect l="0" t="0" r="0" b="0"/>
            <a:pathLst>
              <a:path w="97791" h="562611">
                <a:moveTo>
                  <a:pt x="0" y="0"/>
                </a:moveTo>
                <a:lnTo>
                  <a:pt x="26670" y="35560"/>
                </a:lnTo>
                <a:lnTo>
                  <a:pt x="53340" y="71120"/>
                </a:lnTo>
                <a:lnTo>
                  <a:pt x="71120" y="115570"/>
                </a:lnTo>
                <a:lnTo>
                  <a:pt x="88900" y="160020"/>
                </a:lnTo>
                <a:lnTo>
                  <a:pt x="97790" y="204470"/>
                </a:lnTo>
                <a:lnTo>
                  <a:pt x="97790" y="241300"/>
                </a:lnTo>
                <a:lnTo>
                  <a:pt x="97790" y="285750"/>
                </a:lnTo>
                <a:lnTo>
                  <a:pt x="97790" y="321310"/>
                </a:lnTo>
                <a:lnTo>
                  <a:pt x="97790" y="356870"/>
                </a:lnTo>
                <a:lnTo>
                  <a:pt x="88900" y="392430"/>
                </a:lnTo>
                <a:lnTo>
                  <a:pt x="71120" y="427990"/>
                </a:lnTo>
                <a:lnTo>
                  <a:pt x="62230" y="463550"/>
                </a:lnTo>
                <a:lnTo>
                  <a:pt x="35560" y="508000"/>
                </a:lnTo>
                <a:lnTo>
                  <a:pt x="8890" y="544830"/>
                </a:lnTo>
                <a:lnTo>
                  <a:pt x="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7420610" y="435737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8890"/>
                </a:lnTo>
                <a:lnTo>
                  <a:pt x="124460" y="889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7385050" y="450088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7795260" y="4142740"/>
            <a:ext cx="347981" cy="1027431"/>
          </a:xfrm>
          <a:custGeom>
            <a:avLst/>
            <a:gdLst/>
            <a:ahLst/>
            <a:cxnLst/>
            <a:rect l="0" t="0" r="0" b="0"/>
            <a:pathLst>
              <a:path w="347981" h="1027431">
                <a:moveTo>
                  <a:pt x="8890" y="72390"/>
                </a:moveTo>
                <a:lnTo>
                  <a:pt x="0" y="11684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23520"/>
                </a:lnTo>
                <a:lnTo>
                  <a:pt x="17780" y="259080"/>
                </a:lnTo>
                <a:lnTo>
                  <a:pt x="17780" y="295910"/>
                </a:lnTo>
                <a:lnTo>
                  <a:pt x="26670" y="331470"/>
                </a:lnTo>
                <a:lnTo>
                  <a:pt x="35560" y="367030"/>
                </a:lnTo>
                <a:lnTo>
                  <a:pt x="53340" y="402590"/>
                </a:lnTo>
                <a:lnTo>
                  <a:pt x="72390" y="438150"/>
                </a:lnTo>
                <a:lnTo>
                  <a:pt x="107950" y="482600"/>
                </a:lnTo>
                <a:lnTo>
                  <a:pt x="125730" y="500380"/>
                </a:lnTo>
                <a:lnTo>
                  <a:pt x="179070" y="509270"/>
                </a:lnTo>
                <a:lnTo>
                  <a:pt x="196850" y="509270"/>
                </a:lnTo>
                <a:lnTo>
                  <a:pt x="214630" y="500380"/>
                </a:lnTo>
                <a:lnTo>
                  <a:pt x="232410" y="482600"/>
                </a:lnTo>
                <a:lnTo>
                  <a:pt x="259080" y="438150"/>
                </a:lnTo>
                <a:lnTo>
                  <a:pt x="267970" y="411480"/>
                </a:lnTo>
                <a:lnTo>
                  <a:pt x="276860" y="375920"/>
                </a:lnTo>
                <a:lnTo>
                  <a:pt x="285750" y="340360"/>
                </a:lnTo>
                <a:lnTo>
                  <a:pt x="294640" y="304800"/>
                </a:lnTo>
                <a:lnTo>
                  <a:pt x="303530" y="267970"/>
                </a:lnTo>
                <a:lnTo>
                  <a:pt x="312420" y="232410"/>
                </a:lnTo>
                <a:lnTo>
                  <a:pt x="321310" y="196850"/>
                </a:lnTo>
                <a:lnTo>
                  <a:pt x="321310" y="161290"/>
                </a:lnTo>
                <a:lnTo>
                  <a:pt x="330200" y="116840"/>
                </a:lnTo>
                <a:lnTo>
                  <a:pt x="330200" y="81280"/>
                </a:lnTo>
                <a:lnTo>
                  <a:pt x="330200" y="45720"/>
                </a:lnTo>
                <a:lnTo>
                  <a:pt x="330200" y="0"/>
                </a:lnTo>
                <a:lnTo>
                  <a:pt x="339090" y="45720"/>
                </a:lnTo>
                <a:lnTo>
                  <a:pt x="339090" y="81280"/>
                </a:lnTo>
                <a:lnTo>
                  <a:pt x="339090" y="116840"/>
                </a:lnTo>
                <a:lnTo>
                  <a:pt x="347980" y="161290"/>
                </a:lnTo>
                <a:lnTo>
                  <a:pt x="347980" y="187960"/>
                </a:lnTo>
                <a:lnTo>
                  <a:pt x="347980" y="223520"/>
                </a:lnTo>
                <a:lnTo>
                  <a:pt x="347980" y="250190"/>
                </a:lnTo>
                <a:lnTo>
                  <a:pt x="347980" y="287020"/>
                </a:lnTo>
                <a:lnTo>
                  <a:pt x="347980" y="322580"/>
                </a:lnTo>
                <a:lnTo>
                  <a:pt x="347980" y="358140"/>
                </a:lnTo>
                <a:lnTo>
                  <a:pt x="347980" y="393700"/>
                </a:lnTo>
                <a:lnTo>
                  <a:pt x="347980" y="438150"/>
                </a:lnTo>
                <a:lnTo>
                  <a:pt x="347980" y="473710"/>
                </a:lnTo>
                <a:lnTo>
                  <a:pt x="347980" y="518160"/>
                </a:lnTo>
                <a:lnTo>
                  <a:pt x="347980" y="535940"/>
                </a:lnTo>
                <a:lnTo>
                  <a:pt x="347980" y="581660"/>
                </a:lnTo>
                <a:lnTo>
                  <a:pt x="347980" y="626110"/>
                </a:lnTo>
                <a:lnTo>
                  <a:pt x="339090" y="670560"/>
                </a:lnTo>
                <a:lnTo>
                  <a:pt x="330200" y="706120"/>
                </a:lnTo>
                <a:lnTo>
                  <a:pt x="330200" y="741680"/>
                </a:lnTo>
                <a:lnTo>
                  <a:pt x="321310" y="777240"/>
                </a:lnTo>
                <a:lnTo>
                  <a:pt x="312420" y="812800"/>
                </a:lnTo>
                <a:lnTo>
                  <a:pt x="303530" y="858520"/>
                </a:lnTo>
                <a:lnTo>
                  <a:pt x="285750" y="894080"/>
                </a:lnTo>
                <a:lnTo>
                  <a:pt x="259080" y="938530"/>
                </a:lnTo>
                <a:lnTo>
                  <a:pt x="223520" y="974090"/>
                </a:lnTo>
                <a:lnTo>
                  <a:pt x="187960" y="1000760"/>
                </a:lnTo>
                <a:lnTo>
                  <a:pt x="152400" y="1009650"/>
                </a:lnTo>
                <a:lnTo>
                  <a:pt x="116840" y="1018540"/>
                </a:lnTo>
                <a:lnTo>
                  <a:pt x="81280" y="1027430"/>
                </a:lnTo>
                <a:lnTo>
                  <a:pt x="44450" y="1027430"/>
                </a:lnTo>
                <a:lnTo>
                  <a:pt x="17780" y="1027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7661910" y="3858260"/>
            <a:ext cx="660401" cy="1143001"/>
          </a:xfrm>
          <a:custGeom>
            <a:avLst/>
            <a:gdLst/>
            <a:ahLst/>
            <a:cxnLst/>
            <a:rect l="0" t="0" r="0" b="0"/>
            <a:pathLst>
              <a:path w="660401" h="1143001">
                <a:moveTo>
                  <a:pt x="660400" y="0"/>
                </a:moveTo>
                <a:lnTo>
                  <a:pt x="615950" y="35560"/>
                </a:lnTo>
                <a:lnTo>
                  <a:pt x="580390" y="80010"/>
                </a:lnTo>
                <a:lnTo>
                  <a:pt x="544830" y="115570"/>
                </a:lnTo>
                <a:lnTo>
                  <a:pt x="518160" y="151130"/>
                </a:lnTo>
                <a:lnTo>
                  <a:pt x="491490" y="186690"/>
                </a:lnTo>
                <a:lnTo>
                  <a:pt x="472440" y="222250"/>
                </a:lnTo>
                <a:lnTo>
                  <a:pt x="445770" y="257810"/>
                </a:lnTo>
                <a:lnTo>
                  <a:pt x="427990" y="294640"/>
                </a:lnTo>
                <a:lnTo>
                  <a:pt x="401320" y="330200"/>
                </a:lnTo>
                <a:lnTo>
                  <a:pt x="374650" y="374650"/>
                </a:lnTo>
                <a:lnTo>
                  <a:pt x="347980" y="419100"/>
                </a:lnTo>
                <a:lnTo>
                  <a:pt x="339090" y="436880"/>
                </a:lnTo>
                <a:lnTo>
                  <a:pt x="321310" y="463550"/>
                </a:lnTo>
                <a:lnTo>
                  <a:pt x="312420" y="490220"/>
                </a:lnTo>
                <a:lnTo>
                  <a:pt x="294640" y="516890"/>
                </a:lnTo>
                <a:lnTo>
                  <a:pt x="276860" y="543560"/>
                </a:lnTo>
                <a:lnTo>
                  <a:pt x="267970" y="571500"/>
                </a:lnTo>
                <a:lnTo>
                  <a:pt x="250190" y="598170"/>
                </a:lnTo>
                <a:lnTo>
                  <a:pt x="232410" y="624840"/>
                </a:lnTo>
                <a:lnTo>
                  <a:pt x="223520" y="651510"/>
                </a:lnTo>
                <a:lnTo>
                  <a:pt x="205740" y="678180"/>
                </a:lnTo>
                <a:lnTo>
                  <a:pt x="186690" y="713740"/>
                </a:lnTo>
                <a:lnTo>
                  <a:pt x="168910" y="740410"/>
                </a:lnTo>
                <a:lnTo>
                  <a:pt x="160020" y="767080"/>
                </a:lnTo>
                <a:lnTo>
                  <a:pt x="142240" y="793750"/>
                </a:lnTo>
                <a:lnTo>
                  <a:pt x="133350" y="820420"/>
                </a:lnTo>
                <a:lnTo>
                  <a:pt x="115570" y="855980"/>
                </a:lnTo>
                <a:lnTo>
                  <a:pt x="97790" y="883920"/>
                </a:lnTo>
                <a:lnTo>
                  <a:pt x="88900" y="919480"/>
                </a:lnTo>
                <a:lnTo>
                  <a:pt x="71120" y="946150"/>
                </a:lnTo>
                <a:lnTo>
                  <a:pt x="62230" y="972820"/>
                </a:lnTo>
                <a:lnTo>
                  <a:pt x="44450" y="999490"/>
                </a:lnTo>
                <a:lnTo>
                  <a:pt x="35560" y="1026160"/>
                </a:lnTo>
                <a:lnTo>
                  <a:pt x="26670" y="1052830"/>
                </a:lnTo>
                <a:lnTo>
                  <a:pt x="17780" y="1079500"/>
                </a:lnTo>
                <a:lnTo>
                  <a:pt x="0" y="1123950"/>
                </a:lnTo>
                <a:lnTo>
                  <a:pt x="0" y="1143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7635240" y="3776980"/>
            <a:ext cx="722631" cy="1330961"/>
          </a:xfrm>
          <a:custGeom>
            <a:avLst/>
            <a:gdLst/>
            <a:ahLst/>
            <a:cxnLst/>
            <a:rect l="0" t="0" r="0" b="0"/>
            <a:pathLst>
              <a:path w="722631" h="1330961">
                <a:moveTo>
                  <a:pt x="0" y="0"/>
                </a:moveTo>
                <a:lnTo>
                  <a:pt x="0" y="35560"/>
                </a:lnTo>
                <a:lnTo>
                  <a:pt x="8890" y="81280"/>
                </a:lnTo>
                <a:lnTo>
                  <a:pt x="35560" y="116840"/>
                </a:lnTo>
                <a:lnTo>
                  <a:pt x="53340" y="152400"/>
                </a:lnTo>
                <a:lnTo>
                  <a:pt x="80010" y="196850"/>
                </a:lnTo>
                <a:lnTo>
                  <a:pt x="97790" y="223520"/>
                </a:lnTo>
                <a:lnTo>
                  <a:pt x="115570" y="259080"/>
                </a:lnTo>
                <a:lnTo>
                  <a:pt x="133350" y="294640"/>
                </a:lnTo>
                <a:lnTo>
                  <a:pt x="151130" y="330200"/>
                </a:lnTo>
                <a:lnTo>
                  <a:pt x="168910" y="365760"/>
                </a:lnTo>
                <a:lnTo>
                  <a:pt x="195580" y="402590"/>
                </a:lnTo>
                <a:lnTo>
                  <a:pt x="213360" y="438150"/>
                </a:lnTo>
                <a:lnTo>
                  <a:pt x="241300" y="482600"/>
                </a:lnTo>
                <a:lnTo>
                  <a:pt x="267970" y="527050"/>
                </a:lnTo>
                <a:lnTo>
                  <a:pt x="276860" y="544830"/>
                </a:lnTo>
                <a:lnTo>
                  <a:pt x="294640" y="571500"/>
                </a:lnTo>
                <a:lnTo>
                  <a:pt x="312420" y="598170"/>
                </a:lnTo>
                <a:lnTo>
                  <a:pt x="321310" y="615950"/>
                </a:lnTo>
                <a:lnTo>
                  <a:pt x="339090" y="642620"/>
                </a:lnTo>
                <a:lnTo>
                  <a:pt x="365760" y="688340"/>
                </a:lnTo>
                <a:lnTo>
                  <a:pt x="383540" y="706120"/>
                </a:lnTo>
                <a:lnTo>
                  <a:pt x="401320" y="732790"/>
                </a:lnTo>
                <a:lnTo>
                  <a:pt x="419100" y="750570"/>
                </a:lnTo>
                <a:lnTo>
                  <a:pt x="436880" y="777240"/>
                </a:lnTo>
                <a:lnTo>
                  <a:pt x="445770" y="803910"/>
                </a:lnTo>
                <a:lnTo>
                  <a:pt x="463550" y="830580"/>
                </a:lnTo>
                <a:lnTo>
                  <a:pt x="481330" y="857250"/>
                </a:lnTo>
                <a:lnTo>
                  <a:pt x="499110" y="883920"/>
                </a:lnTo>
                <a:lnTo>
                  <a:pt x="518160" y="910590"/>
                </a:lnTo>
                <a:lnTo>
                  <a:pt x="535940" y="937260"/>
                </a:lnTo>
                <a:lnTo>
                  <a:pt x="553720" y="965200"/>
                </a:lnTo>
                <a:lnTo>
                  <a:pt x="571500" y="991870"/>
                </a:lnTo>
                <a:lnTo>
                  <a:pt x="580390" y="1018540"/>
                </a:lnTo>
                <a:lnTo>
                  <a:pt x="598170" y="1045210"/>
                </a:lnTo>
                <a:lnTo>
                  <a:pt x="615950" y="1080770"/>
                </a:lnTo>
                <a:lnTo>
                  <a:pt x="633730" y="1107440"/>
                </a:lnTo>
                <a:lnTo>
                  <a:pt x="642620" y="1143000"/>
                </a:lnTo>
                <a:lnTo>
                  <a:pt x="660400" y="1169670"/>
                </a:lnTo>
                <a:lnTo>
                  <a:pt x="678180" y="1205230"/>
                </a:lnTo>
                <a:lnTo>
                  <a:pt x="687070" y="1233170"/>
                </a:lnTo>
                <a:lnTo>
                  <a:pt x="695960" y="1268730"/>
                </a:lnTo>
                <a:lnTo>
                  <a:pt x="713740" y="1304290"/>
                </a:lnTo>
                <a:lnTo>
                  <a:pt x="722630" y="1330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8375650" y="3920490"/>
            <a:ext cx="161291" cy="687071"/>
          </a:xfrm>
          <a:custGeom>
            <a:avLst/>
            <a:gdLst/>
            <a:ahLst/>
            <a:cxnLst/>
            <a:rect l="0" t="0" r="0" b="0"/>
            <a:pathLst>
              <a:path w="161291" h="687071">
                <a:moveTo>
                  <a:pt x="161290" y="53340"/>
                </a:moveTo>
                <a:lnTo>
                  <a:pt x="143510" y="26670"/>
                </a:lnTo>
                <a:lnTo>
                  <a:pt x="125730" y="17780"/>
                </a:lnTo>
                <a:lnTo>
                  <a:pt x="107950" y="0"/>
                </a:lnTo>
                <a:lnTo>
                  <a:pt x="90170" y="0"/>
                </a:lnTo>
                <a:lnTo>
                  <a:pt x="63500" y="8890"/>
                </a:lnTo>
                <a:lnTo>
                  <a:pt x="44450" y="26670"/>
                </a:lnTo>
                <a:lnTo>
                  <a:pt x="35560" y="53340"/>
                </a:lnTo>
                <a:lnTo>
                  <a:pt x="17780" y="97790"/>
                </a:lnTo>
                <a:lnTo>
                  <a:pt x="889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12420"/>
                </a:lnTo>
                <a:lnTo>
                  <a:pt x="17780" y="339090"/>
                </a:lnTo>
                <a:lnTo>
                  <a:pt x="17780" y="374650"/>
                </a:lnTo>
                <a:lnTo>
                  <a:pt x="26670" y="419100"/>
                </a:lnTo>
                <a:lnTo>
                  <a:pt x="26670" y="454660"/>
                </a:lnTo>
                <a:lnTo>
                  <a:pt x="35560" y="490220"/>
                </a:lnTo>
                <a:lnTo>
                  <a:pt x="44450" y="535940"/>
                </a:lnTo>
                <a:lnTo>
                  <a:pt x="54610" y="580390"/>
                </a:lnTo>
                <a:lnTo>
                  <a:pt x="54610" y="615950"/>
                </a:lnTo>
                <a:lnTo>
                  <a:pt x="54610" y="660400"/>
                </a:lnTo>
                <a:lnTo>
                  <a:pt x="54610" y="678180"/>
                </a:lnTo>
                <a:lnTo>
                  <a:pt x="44450" y="687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8304530" y="4224020"/>
            <a:ext cx="187961" cy="35561"/>
          </a:xfrm>
          <a:custGeom>
            <a:avLst/>
            <a:gdLst/>
            <a:ahLst/>
            <a:cxnLst/>
            <a:rect l="0" t="0" r="0" b="0"/>
            <a:pathLst>
              <a:path w="187961" h="35561">
                <a:moveTo>
                  <a:pt x="0" y="35560"/>
                </a:moveTo>
                <a:lnTo>
                  <a:pt x="35560" y="35560"/>
                </a:lnTo>
                <a:lnTo>
                  <a:pt x="71120" y="17780"/>
                </a:lnTo>
                <a:lnTo>
                  <a:pt x="106680" y="8890"/>
                </a:lnTo>
                <a:lnTo>
                  <a:pt x="152400" y="889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8554720" y="369697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44450" y="889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8724900" y="3553460"/>
            <a:ext cx="53341" cy="267971"/>
          </a:xfrm>
          <a:custGeom>
            <a:avLst/>
            <a:gdLst/>
            <a:ahLst/>
            <a:cxnLst/>
            <a:rect l="0" t="0" r="0" b="0"/>
            <a:pathLst>
              <a:path w="53341" h="267971">
                <a:moveTo>
                  <a:pt x="0" y="0"/>
                </a:moveTo>
                <a:lnTo>
                  <a:pt x="0" y="36830"/>
                </a:lnTo>
                <a:lnTo>
                  <a:pt x="8890" y="63500"/>
                </a:lnTo>
                <a:lnTo>
                  <a:pt x="17780" y="107950"/>
                </a:lnTo>
                <a:lnTo>
                  <a:pt x="35560" y="152400"/>
                </a:lnTo>
                <a:lnTo>
                  <a:pt x="35560" y="187960"/>
                </a:lnTo>
                <a:lnTo>
                  <a:pt x="44450" y="223520"/>
                </a:lnTo>
                <a:lnTo>
                  <a:pt x="5334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8696960" y="3991610"/>
            <a:ext cx="152401" cy="535941"/>
          </a:xfrm>
          <a:custGeom>
            <a:avLst/>
            <a:gdLst/>
            <a:ahLst/>
            <a:cxnLst/>
            <a:rect l="0" t="0" r="0" b="0"/>
            <a:pathLst>
              <a:path w="152401" h="535941">
                <a:moveTo>
                  <a:pt x="36830" y="0"/>
                </a:moveTo>
                <a:lnTo>
                  <a:pt x="17780" y="8890"/>
                </a:lnTo>
                <a:lnTo>
                  <a:pt x="0" y="53340"/>
                </a:lnTo>
                <a:lnTo>
                  <a:pt x="0" y="97790"/>
                </a:lnTo>
                <a:lnTo>
                  <a:pt x="0" y="12446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21310"/>
                </a:lnTo>
                <a:lnTo>
                  <a:pt x="27940" y="356870"/>
                </a:lnTo>
                <a:lnTo>
                  <a:pt x="36830" y="392430"/>
                </a:lnTo>
                <a:lnTo>
                  <a:pt x="54610" y="427990"/>
                </a:lnTo>
                <a:lnTo>
                  <a:pt x="81280" y="464820"/>
                </a:lnTo>
                <a:lnTo>
                  <a:pt x="99060" y="509270"/>
                </a:lnTo>
                <a:lnTo>
                  <a:pt x="125730" y="518160"/>
                </a:lnTo>
                <a:lnTo>
                  <a:pt x="152400" y="5359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8831580" y="4053840"/>
            <a:ext cx="106681" cy="375921"/>
          </a:xfrm>
          <a:custGeom>
            <a:avLst/>
            <a:gdLst/>
            <a:ahLst/>
            <a:cxnLst/>
            <a:rect l="0" t="0" r="0" b="0"/>
            <a:pathLst>
              <a:path w="106681" h="375921">
                <a:moveTo>
                  <a:pt x="106680" y="0"/>
                </a:moveTo>
                <a:lnTo>
                  <a:pt x="88900" y="35560"/>
                </a:lnTo>
                <a:lnTo>
                  <a:pt x="71120" y="80010"/>
                </a:lnTo>
                <a:lnTo>
                  <a:pt x="62230" y="107950"/>
                </a:lnTo>
                <a:lnTo>
                  <a:pt x="53340" y="143510"/>
                </a:lnTo>
                <a:lnTo>
                  <a:pt x="44450" y="179070"/>
                </a:lnTo>
                <a:lnTo>
                  <a:pt x="35560" y="214630"/>
                </a:lnTo>
                <a:lnTo>
                  <a:pt x="26670" y="250190"/>
                </a:lnTo>
                <a:lnTo>
                  <a:pt x="26670" y="285750"/>
                </a:lnTo>
                <a:lnTo>
                  <a:pt x="8890" y="330200"/>
                </a:lnTo>
                <a:lnTo>
                  <a:pt x="8890" y="356870"/>
                </a:lnTo>
                <a:lnTo>
                  <a:pt x="0" y="375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8831580" y="4107180"/>
            <a:ext cx="179071" cy="267971"/>
          </a:xfrm>
          <a:custGeom>
            <a:avLst/>
            <a:gdLst/>
            <a:ahLst/>
            <a:cxnLst/>
            <a:rect l="0" t="0" r="0" b="0"/>
            <a:pathLst>
              <a:path w="179071" h="267971">
                <a:moveTo>
                  <a:pt x="0" y="0"/>
                </a:moveTo>
                <a:lnTo>
                  <a:pt x="17780" y="8890"/>
                </a:lnTo>
                <a:lnTo>
                  <a:pt x="53340" y="45720"/>
                </a:lnTo>
                <a:lnTo>
                  <a:pt x="97790" y="90170"/>
                </a:lnTo>
                <a:lnTo>
                  <a:pt x="133350" y="134620"/>
                </a:lnTo>
                <a:lnTo>
                  <a:pt x="160020" y="179070"/>
                </a:lnTo>
                <a:lnTo>
                  <a:pt x="170180" y="214630"/>
                </a:lnTo>
                <a:lnTo>
                  <a:pt x="170180" y="259080"/>
                </a:lnTo>
                <a:lnTo>
                  <a:pt x="17907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8938260" y="3920490"/>
            <a:ext cx="134621" cy="678181"/>
          </a:xfrm>
          <a:custGeom>
            <a:avLst/>
            <a:gdLst/>
            <a:ahLst/>
            <a:cxnLst/>
            <a:rect l="0" t="0" r="0" b="0"/>
            <a:pathLst>
              <a:path w="134621" h="678181">
                <a:moveTo>
                  <a:pt x="0" y="0"/>
                </a:moveTo>
                <a:lnTo>
                  <a:pt x="17780" y="8890"/>
                </a:lnTo>
                <a:lnTo>
                  <a:pt x="63500" y="62230"/>
                </a:lnTo>
                <a:lnTo>
                  <a:pt x="81280" y="97790"/>
                </a:lnTo>
                <a:lnTo>
                  <a:pt x="90170" y="142240"/>
                </a:lnTo>
                <a:lnTo>
                  <a:pt x="99060" y="177800"/>
                </a:lnTo>
                <a:lnTo>
                  <a:pt x="107950" y="213360"/>
                </a:lnTo>
                <a:lnTo>
                  <a:pt x="116840" y="250190"/>
                </a:lnTo>
                <a:lnTo>
                  <a:pt x="125730" y="285750"/>
                </a:lnTo>
                <a:lnTo>
                  <a:pt x="134620" y="321310"/>
                </a:lnTo>
                <a:lnTo>
                  <a:pt x="134620" y="356870"/>
                </a:lnTo>
                <a:lnTo>
                  <a:pt x="134620" y="401320"/>
                </a:lnTo>
                <a:lnTo>
                  <a:pt x="134620" y="436880"/>
                </a:lnTo>
                <a:lnTo>
                  <a:pt x="125730" y="481330"/>
                </a:lnTo>
                <a:lnTo>
                  <a:pt x="116840" y="509270"/>
                </a:lnTo>
                <a:lnTo>
                  <a:pt x="107950" y="544830"/>
                </a:lnTo>
                <a:lnTo>
                  <a:pt x="90170" y="571500"/>
                </a:lnTo>
                <a:lnTo>
                  <a:pt x="72390" y="607060"/>
                </a:lnTo>
                <a:lnTo>
                  <a:pt x="53340" y="642620"/>
                </a:lnTo>
                <a:lnTo>
                  <a:pt x="44450" y="678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5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713740" y="401320"/>
            <a:ext cx="45721" cy="349251"/>
          </a:xfrm>
          <a:custGeom>
            <a:avLst/>
            <a:gdLst/>
            <a:ahLst/>
            <a:cxnLst/>
            <a:rect l="0" t="0" r="0" b="0"/>
            <a:pathLst>
              <a:path w="45721" h="349251">
                <a:moveTo>
                  <a:pt x="10160" y="0"/>
                </a:moveTo>
                <a:lnTo>
                  <a:pt x="0" y="45720"/>
                </a:lnTo>
                <a:lnTo>
                  <a:pt x="0" y="90170"/>
                </a:lnTo>
                <a:lnTo>
                  <a:pt x="0" y="125730"/>
                </a:lnTo>
                <a:lnTo>
                  <a:pt x="10160" y="161290"/>
                </a:lnTo>
                <a:lnTo>
                  <a:pt x="10160" y="196850"/>
                </a:lnTo>
                <a:lnTo>
                  <a:pt x="19050" y="232410"/>
                </a:lnTo>
                <a:lnTo>
                  <a:pt x="19050" y="276860"/>
                </a:lnTo>
                <a:lnTo>
                  <a:pt x="27940" y="312420"/>
                </a:lnTo>
                <a:lnTo>
                  <a:pt x="36830" y="349250"/>
                </a:lnTo>
                <a:lnTo>
                  <a:pt x="45720" y="349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21690" y="447040"/>
            <a:ext cx="8891" cy="257811"/>
          </a:xfrm>
          <a:custGeom>
            <a:avLst/>
            <a:gdLst/>
            <a:ahLst/>
            <a:cxnLst/>
            <a:rect l="0" t="0" r="0" b="0"/>
            <a:pathLst>
              <a:path w="8891" h="25781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8890" y="222250"/>
                </a:lnTo>
                <a:lnTo>
                  <a:pt x="8890" y="248920"/>
                </a:lnTo>
                <a:lnTo>
                  <a:pt x="8890" y="257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580390" y="580390"/>
            <a:ext cx="339091" cy="62231"/>
          </a:xfrm>
          <a:custGeom>
            <a:avLst/>
            <a:gdLst/>
            <a:ahLst/>
            <a:cxnLst/>
            <a:rect l="0" t="0" r="0" b="0"/>
            <a:pathLst>
              <a:path w="339091" h="62231">
                <a:moveTo>
                  <a:pt x="0" y="62230"/>
                </a:moveTo>
                <a:lnTo>
                  <a:pt x="17780" y="53340"/>
                </a:lnTo>
                <a:lnTo>
                  <a:pt x="62230" y="44450"/>
                </a:lnTo>
                <a:lnTo>
                  <a:pt x="97790" y="35560"/>
                </a:lnTo>
                <a:lnTo>
                  <a:pt x="133350" y="35560"/>
                </a:lnTo>
                <a:lnTo>
                  <a:pt x="170180" y="26670"/>
                </a:lnTo>
                <a:lnTo>
                  <a:pt x="205740" y="17780"/>
                </a:lnTo>
                <a:lnTo>
                  <a:pt x="250190" y="8890"/>
                </a:lnTo>
                <a:lnTo>
                  <a:pt x="294640" y="0"/>
                </a:lnTo>
                <a:lnTo>
                  <a:pt x="3390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607060" y="695960"/>
            <a:ext cx="285751" cy="36831"/>
          </a:xfrm>
          <a:custGeom>
            <a:avLst/>
            <a:gdLst/>
            <a:ahLst/>
            <a:cxnLst/>
            <a:rect l="0" t="0" r="0" b="0"/>
            <a:pathLst>
              <a:path w="285751" h="36831">
                <a:moveTo>
                  <a:pt x="0" y="36830"/>
                </a:moveTo>
                <a:lnTo>
                  <a:pt x="26670" y="27940"/>
                </a:lnTo>
                <a:lnTo>
                  <a:pt x="71120" y="17780"/>
                </a:lnTo>
                <a:lnTo>
                  <a:pt x="106680" y="17780"/>
                </a:lnTo>
                <a:lnTo>
                  <a:pt x="152400" y="8890"/>
                </a:lnTo>
                <a:lnTo>
                  <a:pt x="187960" y="8890"/>
                </a:lnTo>
                <a:lnTo>
                  <a:pt x="223520" y="0"/>
                </a:lnTo>
                <a:lnTo>
                  <a:pt x="26797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027430" y="447040"/>
            <a:ext cx="44451" cy="463551"/>
          </a:xfrm>
          <a:custGeom>
            <a:avLst/>
            <a:gdLst/>
            <a:ahLst/>
            <a:cxnLst/>
            <a:rect l="0" t="0" r="0" b="0"/>
            <a:pathLst>
              <a:path w="44451" h="4635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31140"/>
                </a:lnTo>
                <a:lnTo>
                  <a:pt x="0" y="276860"/>
                </a:lnTo>
                <a:lnTo>
                  <a:pt x="0" y="321310"/>
                </a:lnTo>
                <a:lnTo>
                  <a:pt x="8890" y="356870"/>
                </a:lnTo>
                <a:lnTo>
                  <a:pt x="8890" y="392430"/>
                </a:lnTo>
                <a:lnTo>
                  <a:pt x="17780" y="419100"/>
                </a:lnTo>
                <a:lnTo>
                  <a:pt x="17780" y="436880"/>
                </a:lnTo>
                <a:lnTo>
                  <a:pt x="44450" y="4635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134110" y="482600"/>
            <a:ext cx="196851" cy="374651"/>
          </a:xfrm>
          <a:custGeom>
            <a:avLst/>
            <a:gdLst/>
            <a:ahLst/>
            <a:cxnLst/>
            <a:rect l="0" t="0" r="0" b="0"/>
            <a:pathLst>
              <a:path w="196851" h="374651">
                <a:moveTo>
                  <a:pt x="17780" y="17780"/>
                </a:moveTo>
                <a:lnTo>
                  <a:pt x="17780" y="53340"/>
                </a:lnTo>
                <a:lnTo>
                  <a:pt x="8890" y="88900"/>
                </a:lnTo>
                <a:lnTo>
                  <a:pt x="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312420"/>
                </a:lnTo>
                <a:lnTo>
                  <a:pt x="44450" y="356870"/>
                </a:lnTo>
                <a:lnTo>
                  <a:pt x="80010" y="374650"/>
                </a:lnTo>
                <a:lnTo>
                  <a:pt x="97790" y="374650"/>
                </a:lnTo>
                <a:lnTo>
                  <a:pt x="124460" y="365760"/>
                </a:lnTo>
                <a:lnTo>
                  <a:pt x="151130" y="347980"/>
                </a:lnTo>
                <a:lnTo>
                  <a:pt x="179070" y="303530"/>
                </a:lnTo>
                <a:lnTo>
                  <a:pt x="187960" y="267970"/>
                </a:lnTo>
                <a:lnTo>
                  <a:pt x="196850" y="231140"/>
                </a:lnTo>
                <a:lnTo>
                  <a:pt x="196850" y="204470"/>
                </a:lnTo>
                <a:lnTo>
                  <a:pt x="196850" y="160020"/>
                </a:lnTo>
                <a:lnTo>
                  <a:pt x="179070" y="124460"/>
                </a:lnTo>
                <a:lnTo>
                  <a:pt x="170180" y="88900"/>
                </a:lnTo>
                <a:lnTo>
                  <a:pt x="151130" y="53340"/>
                </a:lnTo>
                <a:lnTo>
                  <a:pt x="124460" y="26670"/>
                </a:lnTo>
                <a:lnTo>
                  <a:pt x="97790" y="8890"/>
                </a:lnTo>
                <a:lnTo>
                  <a:pt x="80010" y="0"/>
                </a:lnTo>
                <a:lnTo>
                  <a:pt x="62230" y="8890"/>
                </a:lnTo>
                <a:lnTo>
                  <a:pt x="26670" y="44450"/>
                </a:lnTo>
                <a:lnTo>
                  <a:pt x="1778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938020" y="615950"/>
            <a:ext cx="312421" cy="571501"/>
          </a:xfrm>
          <a:custGeom>
            <a:avLst/>
            <a:gdLst/>
            <a:ahLst/>
            <a:cxnLst/>
            <a:rect l="0" t="0" r="0" b="0"/>
            <a:pathLst>
              <a:path w="312421" h="571501">
                <a:moveTo>
                  <a:pt x="0" y="250190"/>
                </a:moveTo>
                <a:lnTo>
                  <a:pt x="8890" y="285750"/>
                </a:lnTo>
                <a:lnTo>
                  <a:pt x="35560" y="303530"/>
                </a:lnTo>
                <a:lnTo>
                  <a:pt x="62230" y="312420"/>
                </a:lnTo>
                <a:lnTo>
                  <a:pt x="97790" y="303530"/>
                </a:lnTo>
                <a:lnTo>
                  <a:pt x="115570" y="294640"/>
                </a:lnTo>
                <a:lnTo>
                  <a:pt x="151130" y="259080"/>
                </a:lnTo>
                <a:lnTo>
                  <a:pt x="177800" y="232410"/>
                </a:lnTo>
                <a:lnTo>
                  <a:pt x="195580" y="205740"/>
                </a:lnTo>
                <a:lnTo>
                  <a:pt x="214630" y="161290"/>
                </a:lnTo>
                <a:lnTo>
                  <a:pt x="223520" y="125730"/>
                </a:lnTo>
                <a:lnTo>
                  <a:pt x="223520" y="97790"/>
                </a:lnTo>
                <a:lnTo>
                  <a:pt x="223520" y="71120"/>
                </a:lnTo>
                <a:lnTo>
                  <a:pt x="205740" y="44450"/>
                </a:lnTo>
                <a:lnTo>
                  <a:pt x="177800" y="17780"/>
                </a:lnTo>
                <a:lnTo>
                  <a:pt x="151130" y="0"/>
                </a:lnTo>
                <a:lnTo>
                  <a:pt x="124460" y="0"/>
                </a:lnTo>
                <a:lnTo>
                  <a:pt x="97790" y="0"/>
                </a:lnTo>
                <a:lnTo>
                  <a:pt x="53340" y="44450"/>
                </a:lnTo>
                <a:lnTo>
                  <a:pt x="44450" y="88900"/>
                </a:lnTo>
                <a:lnTo>
                  <a:pt x="44450" y="125730"/>
                </a:lnTo>
                <a:lnTo>
                  <a:pt x="35560" y="161290"/>
                </a:lnTo>
                <a:lnTo>
                  <a:pt x="35560" y="187960"/>
                </a:lnTo>
                <a:lnTo>
                  <a:pt x="35560" y="232410"/>
                </a:lnTo>
                <a:lnTo>
                  <a:pt x="44450" y="276860"/>
                </a:lnTo>
                <a:lnTo>
                  <a:pt x="53340" y="321310"/>
                </a:lnTo>
                <a:lnTo>
                  <a:pt x="62230" y="356870"/>
                </a:lnTo>
                <a:lnTo>
                  <a:pt x="71120" y="393700"/>
                </a:lnTo>
                <a:lnTo>
                  <a:pt x="88900" y="438150"/>
                </a:lnTo>
                <a:lnTo>
                  <a:pt x="106680" y="473710"/>
                </a:lnTo>
                <a:lnTo>
                  <a:pt x="133350" y="509270"/>
                </a:lnTo>
                <a:lnTo>
                  <a:pt x="151130" y="535940"/>
                </a:lnTo>
                <a:lnTo>
                  <a:pt x="177800" y="562610"/>
                </a:lnTo>
                <a:lnTo>
                  <a:pt x="195580" y="571500"/>
                </a:lnTo>
                <a:lnTo>
                  <a:pt x="214630" y="571500"/>
                </a:lnTo>
                <a:lnTo>
                  <a:pt x="259080" y="562610"/>
                </a:lnTo>
                <a:lnTo>
                  <a:pt x="276860" y="562610"/>
                </a:lnTo>
                <a:lnTo>
                  <a:pt x="294640" y="544830"/>
                </a:lnTo>
                <a:lnTo>
                  <a:pt x="303530" y="518160"/>
                </a:lnTo>
                <a:lnTo>
                  <a:pt x="312420" y="5092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133600" y="241300"/>
            <a:ext cx="161291" cy="160021"/>
          </a:xfrm>
          <a:custGeom>
            <a:avLst/>
            <a:gdLst/>
            <a:ahLst/>
            <a:cxnLst/>
            <a:rect l="0" t="0" r="0" b="0"/>
            <a:pathLst>
              <a:path w="161291" h="160021">
                <a:moveTo>
                  <a:pt x="19050" y="0"/>
                </a:moveTo>
                <a:lnTo>
                  <a:pt x="10160" y="35560"/>
                </a:lnTo>
                <a:lnTo>
                  <a:pt x="10160" y="71120"/>
                </a:lnTo>
                <a:lnTo>
                  <a:pt x="0" y="97790"/>
                </a:lnTo>
                <a:lnTo>
                  <a:pt x="0" y="124460"/>
                </a:lnTo>
                <a:lnTo>
                  <a:pt x="10160" y="151130"/>
                </a:lnTo>
                <a:lnTo>
                  <a:pt x="27940" y="160020"/>
                </a:lnTo>
                <a:lnTo>
                  <a:pt x="81280" y="160020"/>
                </a:lnTo>
                <a:lnTo>
                  <a:pt x="99060" y="160020"/>
                </a:lnTo>
                <a:lnTo>
                  <a:pt x="125730" y="160020"/>
                </a:lnTo>
                <a:lnTo>
                  <a:pt x="16129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250440" y="24130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889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7960"/>
                </a:lnTo>
                <a:lnTo>
                  <a:pt x="0" y="205740"/>
                </a:lnTo>
                <a:lnTo>
                  <a:pt x="8890" y="241300"/>
                </a:lnTo>
                <a:lnTo>
                  <a:pt x="3556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374900" y="285750"/>
            <a:ext cx="107951" cy="250191"/>
          </a:xfrm>
          <a:custGeom>
            <a:avLst/>
            <a:gdLst/>
            <a:ahLst/>
            <a:cxnLst/>
            <a:rect l="0" t="0" r="0" b="0"/>
            <a:pathLst>
              <a:path w="107951" h="250191">
                <a:moveTo>
                  <a:pt x="107950" y="0"/>
                </a:moveTo>
                <a:lnTo>
                  <a:pt x="81280" y="35560"/>
                </a:lnTo>
                <a:lnTo>
                  <a:pt x="53340" y="80010"/>
                </a:lnTo>
                <a:lnTo>
                  <a:pt x="35560" y="115570"/>
                </a:lnTo>
                <a:lnTo>
                  <a:pt x="17780" y="152400"/>
                </a:lnTo>
                <a:lnTo>
                  <a:pt x="8890" y="196850"/>
                </a:lnTo>
                <a:lnTo>
                  <a:pt x="0" y="214630"/>
                </a:lnTo>
                <a:lnTo>
                  <a:pt x="0" y="23241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366010" y="321310"/>
            <a:ext cx="134621" cy="223521"/>
          </a:xfrm>
          <a:custGeom>
            <a:avLst/>
            <a:gdLst/>
            <a:ahLst/>
            <a:cxnLst/>
            <a:rect l="0" t="0" r="0" b="0"/>
            <a:pathLst>
              <a:path w="134621" h="223521">
                <a:moveTo>
                  <a:pt x="0" y="0"/>
                </a:moveTo>
                <a:lnTo>
                  <a:pt x="17780" y="35560"/>
                </a:lnTo>
                <a:lnTo>
                  <a:pt x="26670" y="80010"/>
                </a:lnTo>
                <a:lnTo>
                  <a:pt x="44450" y="116840"/>
                </a:lnTo>
                <a:lnTo>
                  <a:pt x="72390" y="152400"/>
                </a:lnTo>
                <a:lnTo>
                  <a:pt x="107950" y="196850"/>
                </a:lnTo>
                <a:lnTo>
                  <a:pt x="13462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669540" y="695960"/>
            <a:ext cx="170181" cy="8891"/>
          </a:xfrm>
          <a:custGeom>
            <a:avLst/>
            <a:gdLst/>
            <a:ahLst/>
            <a:cxnLst/>
            <a:rect l="0" t="0" r="0" b="0"/>
            <a:pathLst>
              <a:path w="170181" h="889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  <a:lnTo>
                  <a:pt x="1701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651760" y="83058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35560" y="8890"/>
                </a:lnTo>
                <a:lnTo>
                  <a:pt x="72390" y="8890"/>
                </a:lnTo>
                <a:lnTo>
                  <a:pt x="107950" y="0"/>
                </a:lnTo>
                <a:lnTo>
                  <a:pt x="14351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036570" y="214630"/>
            <a:ext cx="347981" cy="365761"/>
          </a:xfrm>
          <a:custGeom>
            <a:avLst/>
            <a:gdLst/>
            <a:ahLst/>
            <a:cxnLst/>
            <a:rect l="0" t="0" r="0" b="0"/>
            <a:pathLst>
              <a:path w="347981" h="365761">
                <a:moveTo>
                  <a:pt x="0" y="186690"/>
                </a:moveTo>
                <a:lnTo>
                  <a:pt x="35560" y="223520"/>
                </a:lnTo>
                <a:lnTo>
                  <a:pt x="62230" y="241300"/>
                </a:lnTo>
                <a:lnTo>
                  <a:pt x="80010" y="241300"/>
                </a:lnTo>
                <a:lnTo>
                  <a:pt x="106680" y="241300"/>
                </a:lnTo>
                <a:lnTo>
                  <a:pt x="151130" y="223520"/>
                </a:lnTo>
                <a:lnTo>
                  <a:pt x="168910" y="214630"/>
                </a:lnTo>
                <a:lnTo>
                  <a:pt x="204470" y="177800"/>
                </a:lnTo>
                <a:lnTo>
                  <a:pt x="222250" y="133350"/>
                </a:lnTo>
                <a:lnTo>
                  <a:pt x="240030" y="106680"/>
                </a:lnTo>
                <a:lnTo>
                  <a:pt x="240030" y="71120"/>
                </a:lnTo>
                <a:lnTo>
                  <a:pt x="231140" y="35560"/>
                </a:lnTo>
                <a:lnTo>
                  <a:pt x="222250" y="17780"/>
                </a:lnTo>
                <a:lnTo>
                  <a:pt x="213360" y="0"/>
                </a:lnTo>
                <a:lnTo>
                  <a:pt x="186690" y="0"/>
                </a:lnTo>
                <a:lnTo>
                  <a:pt x="168910" y="8890"/>
                </a:lnTo>
                <a:lnTo>
                  <a:pt x="124460" y="62230"/>
                </a:lnTo>
                <a:lnTo>
                  <a:pt x="106680" y="97790"/>
                </a:lnTo>
                <a:lnTo>
                  <a:pt x="106680" y="133350"/>
                </a:lnTo>
                <a:lnTo>
                  <a:pt x="97790" y="168910"/>
                </a:lnTo>
                <a:lnTo>
                  <a:pt x="97790" y="204470"/>
                </a:lnTo>
                <a:lnTo>
                  <a:pt x="97790" y="250190"/>
                </a:lnTo>
                <a:lnTo>
                  <a:pt x="106680" y="294640"/>
                </a:lnTo>
                <a:lnTo>
                  <a:pt x="115570" y="312420"/>
                </a:lnTo>
                <a:lnTo>
                  <a:pt x="133350" y="330200"/>
                </a:lnTo>
                <a:lnTo>
                  <a:pt x="142240" y="347980"/>
                </a:lnTo>
                <a:lnTo>
                  <a:pt x="168910" y="365760"/>
                </a:lnTo>
                <a:lnTo>
                  <a:pt x="213360" y="365760"/>
                </a:lnTo>
                <a:lnTo>
                  <a:pt x="240030" y="365760"/>
                </a:lnTo>
                <a:lnTo>
                  <a:pt x="294640" y="347980"/>
                </a:lnTo>
                <a:lnTo>
                  <a:pt x="321310" y="312420"/>
                </a:lnTo>
                <a:lnTo>
                  <a:pt x="34798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340100" y="26670"/>
            <a:ext cx="168911" cy="205741"/>
          </a:xfrm>
          <a:custGeom>
            <a:avLst/>
            <a:gdLst/>
            <a:ahLst/>
            <a:cxnLst/>
            <a:rect l="0" t="0" r="0" b="0"/>
            <a:pathLst>
              <a:path w="168911" h="205741">
                <a:moveTo>
                  <a:pt x="17780" y="62230"/>
                </a:moveTo>
                <a:lnTo>
                  <a:pt x="0" y="53340"/>
                </a:lnTo>
                <a:lnTo>
                  <a:pt x="17780" y="26670"/>
                </a:lnTo>
                <a:lnTo>
                  <a:pt x="26670" y="8890"/>
                </a:lnTo>
                <a:lnTo>
                  <a:pt x="53340" y="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26670"/>
                </a:lnTo>
                <a:lnTo>
                  <a:pt x="142240" y="44450"/>
                </a:lnTo>
                <a:lnTo>
                  <a:pt x="142240" y="80010"/>
                </a:lnTo>
                <a:lnTo>
                  <a:pt x="142240" y="115570"/>
                </a:lnTo>
                <a:lnTo>
                  <a:pt x="133350" y="143510"/>
                </a:lnTo>
                <a:lnTo>
                  <a:pt x="115570" y="161290"/>
                </a:lnTo>
                <a:lnTo>
                  <a:pt x="97790" y="170180"/>
                </a:lnTo>
                <a:lnTo>
                  <a:pt x="71120" y="179070"/>
                </a:lnTo>
                <a:lnTo>
                  <a:pt x="53340" y="179070"/>
                </a:lnTo>
                <a:lnTo>
                  <a:pt x="44450" y="161290"/>
                </a:lnTo>
                <a:lnTo>
                  <a:pt x="62230" y="143510"/>
                </a:lnTo>
                <a:lnTo>
                  <a:pt x="80010" y="143510"/>
                </a:lnTo>
                <a:lnTo>
                  <a:pt x="124460" y="161290"/>
                </a:lnTo>
                <a:lnTo>
                  <a:pt x="142240" y="170180"/>
                </a:lnTo>
                <a:lnTo>
                  <a:pt x="16891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018790" y="660400"/>
            <a:ext cx="695961" cy="35561"/>
          </a:xfrm>
          <a:custGeom>
            <a:avLst/>
            <a:gdLst/>
            <a:ahLst/>
            <a:cxnLst/>
            <a:rect l="0" t="0" r="0" b="0"/>
            <a:pathLst>
              <a:path w="695961" h="35561">
                <a:moveTo>
                  <a:pt x="0" y="26670"/>
                </a:moveTo>
                <a:lnTo>
                  <a:pt x="44450" y="26670"/>
                </a:lnTo>
                <a:lnTo>
                  <a:pt x="80010" y="26670"/>
                </a:lnTo>
                <a:lnTo>
                  <a:pt x="124460" y="26670"/>
                </a:lnTo>
                <a:lnTo>
                  <a:pt x="168910" y="26670"/>
                </a:lnTo>
                <a:lnTo>
                  <a:pt x="204470" y="26670"/>
                </a:lnTo>
                <a:lnTo>
                  <a:pt x="248920" y="26670"/>
                </a:lnTo>
                <a:lnTo>
                  <a:pt x="285750" y="17780"/>
                </a:lnTo>
                <a:lnTo>
                  <a:pt x="321310" y="17780"/>
                </a:lnTo>
                <a:lnTo>
                  <a:pt x="365760" y="8890"/>
                </a:lnTo>
                <a:lnTo>
                  <a:pt x="401320" y="8890"/>
                </a:lnTo>
                <a:lnTo>
                  <a:pt x="436880" y="8890"/>
                </a:lnTo>
                <a:lnTo>
                  <a:pt x="481330" y="8890"/>
                </a:lnTo>
                <a:lnTo>
                  <a:pt x="516890" y="0"/>
                </a:lnTo>
                <a:lnTo>
                  <a:pt x="552450" y="0"/>
                </a:lnTo>
                <a:lnTo>
                  <a:pt x="598170" y="0"/>
                </a:lnTo>
                <a:lnTo>
                  <a:pt x="642620" y="8890"/>
                </a:lnTo>
                <a:lnTo>
                  <a:pt x="669290" y="17780"/>
                </a:lnTo>
                <a:lnTo>
                  <a:pt x="69596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107690" y="892810"/>
            <a:ext cx="321311" cy="455931"/>
          </a:xfrm>
          <a:custGeom>
            <a:avLst/>
            <a:gdLst/>
            <a:ahLst/>
            <a:cxnLst/>
            <a:rect l="0" t="0" r="0" b="0"/>
            <a:pathLst>
              <a:path w="321311" h="455931">
                <a:moveTo>
                  <a:pt x="0" y="321310"/>
                </a:moveTo>
                <a:lnTo>
                  <a:pt x="17780" y="330200"/>
                </a:lnTo>
                <a:lnTo>
                  <a:pt x="35560" y="347980"/>
                </a:lnTo>
                <a:lnTo>
                  <a:pt x="62230" y="347980"/>
                </a:lnTo>
                <a:lnTo>
                  <a:pt x="80010" y="347980"/>
                </a:lnTo>
                <a:lnTo>
                  <a:pt x="115570" y="330200"/>
                </a:lnTo>
                <a:lnTo>
                  <a:pt x="151130" y="303530"/>
                </a:lnTo>
                <a:lnTo>
                  <a:pt x="179070" y="259080"/>
                </a:lnTo>
                <a:lnTo>
                  <a:pt x="196850" y="214630"/>
                </a:lnTo>
                <a:lnTo>
                  <a:pt x="205740" y="187960"/>
                </a:lnTo>
                <a:lnTo>
                  <a:pt x="205740" y="143510"/>
                </a:lnTo>
                <a:lnTo>
                  <a:pt x="205740" y="97790"/>
                </a:lnTo>
                <a:lnTo>
                  <a:pt x="205740" y="80010"/>
                </a:lnTo>
                <a:lnTo>
                  <a:pt x="187960" y="44450"/>
                </a:lnTo>
                <a:lnTo>
                  <a:pt x="160020" y="8890"/>
                </a:lnTo>
                <a:lnTo>
                  <a:pt x="142240" y="0"/>
                </a:lnTo>
                <a:lnTo>
                  <a:pt x="124460" y="0"/>
                </a:lnTo>
                <a:lnTo>
                  <a:pt x="106680" y="8890"/>
                </a:lnTo>
                <a:lnTo>
                  <a:pt x="88900" y="26670"/>
                </a:lnTo>
                <a:lnTo>
                  <a:pt x="80010" y="71120"/>
                </a:lnTo>
                <a:lnTo>
                  <a:pt x="71120" y="97790"/>
                </a:lnTo>
                <a:lnTo>
                  <a:pt x="71120" y="143510"/>
                </a:lnTo>
                <a:lnTo>
                  <a:pt x="71120" y="179070"/>
                </a:lnTo>
                <a:lnTo>
                  <a:pt x="71120" y="214630"/>
                </a:lnTo>
                <a:lnTo>
                  <a:pt x="71120" y="250190"/>
                </a:lnTo>
                <a:lnTo>
                  <a:pt x="80010" y="294640"/>
                </a:lnTo>
                <a:lnTo>
                  <a:pt x="88900" y="330200"/>
                </a:lnTo>
                <a:lnTo>
                  <a:pt x="115570" y="365760"/>
                </a:lnTo>
                <a:lnTo>
                  <a:pt x="142240" y="411480"/>
                </a:lnTo>
                <a:lnTo>
                  <a:pt x="160020" y="429260"/>
                </a:lnTo>
                <a:lnTo>
                  <a:pt x="179070" y="438150"/>
                </a:lnTo>
                <a:lnTo>
                  <a:pt x="214630" y="455930"/>
                </a:lnTo>
                <a:lnTo>
                  <a:pt x="241300" y="455930"/>
                </a:lnTo>
                <a:lnTo>
                  <a:pt x="267970" y="455930"/>
                </a:lnTo>
                <a:lnTo>
                  <a:pt x="303530" y="429260"/>
                </a:lnTo>
                <a:lnTo>
                  <a:pt x="321310" y="4292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420110" y="786130"/>
            <a:ext cx="106681" cy="223521"/>
          </a:xfrm>
          <a:custGeom>
            <a:avLst/>
            <a:gdLst/>
            <a:ahLst/>
            <a:cxnLst/>
            <a:rect l="0" t="0" r="0" b="0"/>
            <a:pathLst>
              <a:path w="106681" h="223521">
                <a:moveTo>
                  <a:pt x="106680" y="0"/>
                </a:moveTo>
                <a:lnTo>
                  <a:pt x="88900" y="8890"/>
                </a:lnTo>
                <a:lnTo>
                  <a:pt x="71120" y="53340"/>
                </a:lnTo>
                <a:lnTo>
                  <a:pt x="53340" y="97790"/>
                </a:lnTo>
                <a:lnTo>
                  <a:pt x="35560" y="133350"/>
                </a:lnTo>
                <a:lnTo>
                  <a:pt x="17780" y="168910"/>
                </a:lnTo>
                <a:lnTo>
                  <a:pt x="0" y="214630"/>
                </a:lnTo>
                <a:lnTo>
                  <a:pt x="889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411220" y="821690"/>
            <a:ext cx="160021" cy="187961"/>
          </a:xfrm>
          <a:custGeom>
            <a:avLst/>
            <a:gdLst/>
            <a:ahLst/>
            <a:cxnLst/>
            <a:rect l="0" t="0" r="0" b="0"/>
            <a:pathLst>
              <a:path w="160021" h="187961">
                <a:moveTo>
                  <a:pt x="0" y="0"/>
                </a:moveTo>
                <a:lnTo>
                  <a:pt x="17780" y="35560"/>
                </a:lnTo>
                <a:lnTo>
                  <a:pt x="44450" y="71120"/>
                </a:lnTo>
                <a:lnTo>
                  <a:pt x="80010" y="106680"/>
                </a:lnTo>
                <a:lnTo>
                  <a:pt x="115570" y="142240"/>
                </a:lnTo>
                <a:lnTo>
                  <a:pt x="16002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661160" y="241935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714750" y="544830"/>
            <a:ext cx="482601" cy="509271"/>
          </a:xfrm>
          <a:custGeom>
            <a:avLst/>
            <a:gdLst/>
            <a:ahLst/>
            <a:cxnLst/>
            <a:rect l="0" t="0" r="0" b="0"/>
            <a:pathLst>
              <a:path w="482601" h="509271">
                <a:moveTo>
                  <a:pt x="0" y="509270"/>
                </a:moveTo>
                <a:lnTo>
                  <a:pt x="35560" y="482600"/>
                </a:lnTo>
                <a:lnTo>
                  <a:pt x="71120" y="455930"/>
                </a:lnTo>
                <a:lnTo>
                  <a:pt x="97790" y="436880"/>
                </a:lnTo>
                <a:lnTo>
                  <a:pt x="124460" y="419100"/>
                </a:lnTo>
                <a:lnTo>
                  <a:pt x="170180" y="383540"/>
                </a:lnTo>
                <a:lnTo>
                  <a:pt x="214630" y="356870"/>
                </a:lnTo>
                <a:lnTo>
                  <a:pt x="232410" y="347980"/>
                </a:lnTo>
                <a:lnTo>
                  <a:pt x="267970" y="303530"/>
                </a:lnTo>
                <a:lnTo>
                  <a:pt x="303530" y="259080"/>
                </a:lnTo>
                <a:lnTo>
                  <a:pt x="330200" y="223520"/>
                </a:lnTo>
                <a:lnTo>
                  <a:pt x="347980" y="179070"/>
                </a:lnTo>
                <a:lnTo>
                  <a:pt x="374650" y="133350"/>
                </a:lnTo>
                <a:lnTo>
                  <a:pt x="401320" y="97790"/>
                </a:lnTo>
                <a:lnTo>
                  <a:pt x="427990" y="62230"/>
                </a:lnTo>
                <a:lnTo>
                  <a:pt x="455930" y="35560"/>
                </a:lnTo>
                <a:lnTo>
                  <a:pt x="482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1607820" y="2366010"/>
            <a:ext cx="213361" cy="205741"/>
          </a:xfrm>
          <a:custGeom>
            <a:avLst/>
            <a:gdLst/>
            <a:ahLst/>
            <a:cxnLst/>
            <a:rect l="0" t="0" r="0" b="0"/>
            <a:pathLst>
              <a:path w="213361" h="205741">
                <a:moveTo>
                  <a:pt x="17780" y="99060"/>
                </a:moveTo>
                <a:lnTo>
                  <a:pt x="53340" y="72390"/>
                </a:lnTo>
                <a:lnTo>
                  <a:pt x="71120" y="62230"/>
                </a:lnTo>
                <a:lnTo>
                  <a:pt x="97790" y="44450"/>
                </a:lnTo>
                <a:lnTo>
                  <a:pt x="106680" y="26670"/>
                </a:lnTo>
                <a:lnTo>
                  <a:pt x="106680" y="8890"/>
                </a:lnTo>
                <a:lnTo>
                  <a:pt x="88900" y="0"/>
                </a:lnTo>
                <a:lnTo>
                  <a:pt x="71120" y="0"/>
                </a:lnTo>
                <a:lnTo>
                  <a:pt x="53340" y="8890"/>
                </a:lnTo>
                <a:lnTo>
                  <a:pt x="35560" y="8890"/>
                </a:lnTo>
                <a:lnTo>
                  <a:pt x="0" y="62230"/>
                </a:lnTo>
                <a:lnTo>
                  <a:pt x="0" y="90170"/>
                </a:lnTo>
                <a:lnTo>
                  <a:pt x="0" y="107950"/>
                </a:lnTo>
                <a:lnTo>
                  <a:pt x="8890" y="134620"/>
                </a:lnTo>
                <a:lnTo>
                  <a:pt x="44450" y="170180"/>
                </a:lnTo>
                <a:lnTo>
                  <a:pt x="80010" y="187960"/>
                </a:lnTo>
                <a:lnTo>
                  <a:pt x="124460" y="205740"/>
                </a:lnTo>
                <a:lnTo>
                  <a:pt x="142240" y="205740"/>
                </a:lnTo>
                <a:lnTo>
                  <a:pt x="186690" y="205740"/>
                </a:lnTo>
                <a:lnTo>
                  <a:pt x="21336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847850" y="2259330"/>
            <a:ext cx="99061" cy="71121"/>
          </a:xfrm>
          <a:custGeom>
            <a:avLst/>
            <a:gdLst/>
            <a:ahLst/>
            <a:cxnLst/>
            <a:rect l="0" t="0" r="0" b="0"/>
            <a:pathLst>
              <a:path w="99061" h="7112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19050" y="71120"/>
                </a:lnTo>
                <a:lnTo>
                  <a:pt x="54610" y="71120"/>
                </a:lnTo>
                <a:lnTo>
                  <a:pt x="9906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1929130" y="2268220"/>
            <a:ext cx="17781" cy="151131"/>
          </a:xfrm>
          <a:custGeom>
            <a:avLst/>
            <a:gdLst/>
            <a:ahLst/>
            <a:cxnLst/>
            <a:rect l="0" t="0" r="0" b="0"/>
            <a:pathLst>
              <a:path w="17781" h="15113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33350"/>
                </a:lnTo>
                <a:lnTo>
                  <a:pt x="1778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018030" y="2294890"/>
            <a:ext cx="106681" cy="97791"/>
          </a:xfrm>
          <a:custGeom>
            <a:avLst/>
            <a:gdLst/>
            <a:ahLst/>
            <a:cxnLst/>
            <a:rect l="0" t="0" r="0" b="0"/>
            <a:pathLst>
              <a:path w="106681" h="97791">
                <a:moveTo>
                  <a:pt x="0" y="0"/>
                </a:moveTo>
                <a:lnTo>
                  <a:pt x="17780" y="17780"/>
                </a:lnTo>
                <a:lnTo>
                  <a:pt x="35560" y="35560"/>
                </a:lnTo>
                <a:lnTo>
                  <a:pt x="71120" y="71120"/>
                </a:lnTo>
                <a:lnTo>
                  <a:pt x="10668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991360" y="2277110"/>
            <a:ext cx="106681" cy="133351"/>
          </a:xfrm>
          <a:custGeom>
            <a:avLst/>
            <a:gdLst/>
            <a:ahLst/>
            <a:cxnLst/>
            <a:rect l="0" t="0" r="0" b="0"/>
            <a:pathLst>
              <a:path w="106681" h="133351">
                <a:moveTo>
                  <a:pt x="106680" y="0"/>
                </a:moveTo>
                <a:lnTo>
                  <a:pt x="80010" y="8890"/>
                </a:lnTo>
                <a:lnTo>
                  <a:pt x="71120" y="26670"/>
                </a:lnTo>
                <a:lnTo>
                  <a:pt x="35560" y="62230"/>
                </a:lnTo>
                <a:lnTo>
                  <a:pt x="8890" y="106680"/>
                </a:lnTo>
                <a:lnTo>
                  <a:pt x="0" y="124460"/>
                </a:lnTo>
                <a:lnTo>
                  <a:pt x="889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2241550" y="248285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357120" y="2419350"/>
            <a:ext cx="241301" cy="214631"/>
          </a:xfrm>
          <a:custGeom>
            <a:avLst/>
            <a:gdLst/>
            <a:ahLst/>
            <a:cxnLst/>
            <a:rect l="0" t="0" r="0" b="0"/>
            <a:pathLst>
              <a:path w="241301" h="214631">
                <a:moveTo>
                  <a:pt x="0" y="187960"/>
                </a:moveTo>
                <a:lnTo>
                  <a:pt x="17780" y="187960"/>
                </a:lnTo>
                <a:lnTo>
                  <a:pt x="71120" y="161290"/>
                </a:lnTo>
                <a:lnTo>
                  <a:pt x="107950" y="125730"/>
                </a:lnTo>
                <a:lnTo>
                  <a:pt x="143510" y="99060"/>
                </a:lnTo>
                <a:lnTo>
                  <a:pt x="161290" y="54610"/>
                </a:lnTo>
                <a:lnTo>
                  <a:pt x="170180" y="36830"/>
                </a:lnTo>
                <a:lnTo>
                  <a:pt x="161290" y="8890"/>
                </a:lnTo>
                <a:lnTo>
                  <a:pt x="143510" y="0"/>
                </a:lnTo>
                <a:lnTo>
                  <a:pt x="125730" y="8890"/>
                </a:lnTo>
                <a:lnTo>
                  <a:pt x="107950" y="19050"/>
                </a:lnTo>
                <a:lnTo>
                  <a:pt x="90170" y="63500"/>
                </a:lnTo>
                <a:lnTo>
                  <a:pt x="71120" y="99060"/>
                </a:lnTo>
                <a:lnTo>
                  <a:pt x="71120" y="125730"/>
                </a:lnTo>
                <a:lnTo>
                  <a:pt x="81280" y="170180"/>
                </a:lnTo>
                <a:lnTo>
                  <a:pt x="90170" y="187960"/>
                </a:lnTo>
                <a:lnTo>
                  <a:pt x="107950" y="196850"/>
                </a:lnTo>
                <a:lnTo>
                  <a:pt x="143510" y="214630"/>
                </a:lnTo>
                <a:lnTo>
                  <a:pt x="187960" y="214630"/>
                </a:lnTo>
                <a:lnTo>
                  <a:pt x="24130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607310" y="2357120"/>
            <a:ext cx="152401" cy="99061"/>
          </a:xfrm>
          <a:custGeom>
            <a:avLst/>
            <a:gdLst/>
            <a:ahLst/>
            <a:cxnLst/>
            <a:rect l="0" t="0" r="0" b="0"/>
            <a:pathLst>
              <a:path w="152401" h="99061">
                <a:moveTo>
                  <a:pt x="0" y="0"/>
                </a:moveTo>
                <a:lnTo>
                  <a:pt x="35560" y="35560"/>
                </a:lnTo>
                <a:lnTo>
                  <a:pt x="80010" y="62230"/>
                </a:lnTo>
                <a:lnTo>
                  <a:pt x="125730" y="90170"/>
                </a:lnTo>
                <a:lnTo>
                  <a:pt x="143510" y="99060"/>
                </a:lnTo>
                <a:lnTo>
                  <a:pt x="152400" y="9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607310" y="2330450"/>
            <a:ext cx="125731" cy="161291"/>
          </a:xfrm>
          <a:custGeom>
            <a:avLst/>
            <a:gdLst/>
            <a:ahLst/>
            <a:cxnLst/>
            <a:rect l="0" t="0" r="0" b="0"/>
            <a:pathLst>
              <a:path w="125731" h="161291">
                <a:moveTo>
                  <a:pt x="125730" y="0"/>
                </a:moveTo>
                <a:lnTo>
                  <a:pt x="97790" y="0"/>
                </a:lnTo>
                <a:lnTo>
                  <a:pt x="80010" y="17780"/>
                </a:lnTo>
                <a:lnTo>
                  <a:pt x="53340" y="62230"/>
                </a:lnTo>
                <a:lnTo>
                  <a:pt x="35560" y="97790"/>
                </a:lnTo>
                <a:lnTo>
                  <a:pt x="8890" y="14351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893060" y="247396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884170" y="2545080"/>
            <a:ext cx="196851" cy="26671"/>
          </a:xfrm>
          <a:custGeom>
            <a:avLst/>
            <a:gdLst/>
            <a:ahLst/>
            <a:cxnLst/>
            <a:rect l="0" t="0" r="0" b="0"/>
            <a:pathLst>
              <a:path w="196851" h="26671">
                <a:moveTo>
                  <a:pt x="0" y="2667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15570" y="8890"/>
                </a:lnTo>
                <a:lnTo>
                  <a:pt x="15240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267710" y="2401570"/>
            <a:ext cx="276861" cy="267971"/>
          </a:xfrm>
          <a:custGeom>
            <a:avLst/>
            <a:gdLst/>
            <a:ahLst/>
            <a:cxnLst/>
            <a:rect l="0" t="0" r="0" b="0"/>
            <a:pathLst>
              <a:path w="276861" h="267971">
                <a:moveTo>
                  <a:pt x="0" y="196850"/>
                </a:moveTo>
                <a:lnTo>
                  <a:pt x="54610" y="170180"/>
                </a:lnTo>
                <a:lnTo>
                  <a:pt x="99060" y="143510"/>
                </a:lnTo>
                <a:lnTo>
                  <a:pt x="134620" y="116840"/>
                </a:lnTo>
                <a:lnTo>
                  <a:pt x="152400" y="107950"/>
                </a:lnTo>
                <a:lnTo>
                  <a:pt x="179070" y="63500"/>
                </a:lnTo>
                <a:lnTo>
                  <a:pt x="196850" y="45720"/>
                </a:lnTo>
                <a:lnTo>
                  <a:pt x="196850" y="17780"/>
                </a:lnTo>
                <a:lnTo>
                  <a:pt x="187960" y="0"/>
                </a:lnTo>
                <a:lnTo>
                  <a:pt x="161290" y="8890"/>
                </a:lnTo>
                <a:lnTo>
                  <a:pt x="143510" y="17780"/>
                </a:lnTo>
                <a:lnTo>
                  <a:pt x="125730" y="36830"/>
                </a:lnTo>
                <a:lnTo>
                  <a:pt x="116840" y="63500"/>
                </a:lnTo>
                <a:lnTo>
                  <a:pt x="116840" y="99060"/>
                </a:lnTo>
                <a:lnTo>
                  <a:pt x="116840" y="134620"/>
                </a:lnTo>
                <a:lnTo>
                  <a:pt x="116840" y="161290"/>
                </a:lnTo>
                <a:lnTo>
                  <a:pt x="134620" y="205740"/>
                </a:lnTo>
                <a:lnTo>
                  <a:pt x="134620" y="223520"/>
                </a:lnTo>
                <a:lnTo>
                  <a:pt x="161290" y="241300"/>
                </a:lnTo>
                <a:lnTo>
                  <a:pt x="196850" y="259080"/>
                </a:lnTo>
                <a:lnTo>
                  <a:pt x="223520" y="267970"/>
                </a:lnTo>
                <a:lnTo>
                  <a:pt x="267970" y="259080"/>
                </a:lnTo>
                <a:lnTo>
                  <a:pt x="27686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526790" y="2294890"/>
            <a:ext cx="170181" cy="88901"/>
          </a:xfrm>
          <a:custGeom>
            <a:avLst/>
            <a:gdLst/>
            <a:ahLst/>
            <a:cxnLst/>
            <a:rect l="0" t="0" r="0" b="0"/>
            <a:pathLst>
              <a:path w="170181" h="88901">
                <a:moveTo>
                  <a:pt x="0" y="44450"/>
                </a:moveTo>
                <a:lnTo>
                  <a:pt x="35560" y="17780"/>
                </a:lnTo>
                <a:lnTo>
                  <a:pt x="81280" y="8890"/>
                </a:lnTo>
                <a:lnTo>
                  <a:pt x="99060" y="0"/>
                </a:lnTo>
                <a:lnTo>
                  <a:pt x="116840" y="0"/>
                </a:lnTo>
                <a:lnTo>
                  <a:pt x="72390" y="35560"/>
                </a:lnTo>
                <a:lnTo>
                  <a:pt x="54610" y="53340"/>
                </a:lnTo>
                <a:lnTo>
                  <a:pt x="72390" y="80010"/>
                </a:lnTo>
                <a:lnTo>
                  <a:pt x="99060" y="80010"/>
                </a:lnTo>
                <a:lnTo>
                  <a:pt x="143510" y="80010"/>
                </a:lnTo>
                <a:lnTo>
                  <a:pt x="17018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1750060" y="3072130"/>
            <a:ext cx="250191" cy="410211"/>
          </a:xfrm>
          <a:custGeom>
            <a:avLst/>
            <a:gdLst/>
            <a:ahLst/>
            <a:cxnLst/>
            <a:rect l="0" t="0" r="0" b="0"/>
            <a:pathLst>
              <a:path w="250191" h="410211">
                <a:moveTo>
                  <a:pt x="0" y="232410"/>
                </a:moveTo>
                <a:lnTo>
                  <a:pt x="35560" y="204470"/>
                </a:lnTo>
                <a:lnTo>
                  <a:pt x="71120" y="177800"/>
                </a:lnTo>
                <a:lnTo>
                  <a:pt x="106680" y="151130"/>
                </a:lnTo>
                <a:lnTo>
                  <a:pt x="161290" y="97790"/>
                </a:lnTo>
                <a:lnTo>
                  <a:pt x="196850" y="62230"/>
                </a:lnTo>
                <a:lnTo>
                  <a:pt x="205740" y="35560"/>
                </a:lnTo>
                <a:lnTo>
                  <a:pt x="205740" y="17780"/>
                </a:lnTo>
                <a:lnTo>
                  <a:pt x="205740" y="0"/>
                </a:lnTo>
                <a:lnTo>
                  <a:pt x="170180" y="0"/>
                </a:lnTo>
                <a:lnTo>
                  <a:pt x="134620" y="17780"/>
                </a:lnTo>
                <a:lnTo>
                  <a:pt x="106680" y="62230"/>
                </a:lnTo>
                <a:lnTo>
                  <a:pt x="80010" y="97790"/>
                </a:lnTo>
                <a:lnTo>
                  <a:pt x="62230" y="142240"/>
                </a:lnTo>
                <a:lnTo>
                  <a:pt x="53340" y="186690"/>
                </a:lnTo>
                <a:lnTo>
                  <a:pt x="44450" y="214630"/>
                </a:lnTo>
                <a:lnTo>
                  <a:pt x="44450" y="250190"/>
                </a:lnTo>
                <a:lnTo>
                  <a:pt x="53340" y="294640"/>
                </a:lnTo>
                <a:lnTo>
                  <a:pt x="62230" y="321310"/>
                </a:lnTo>
                <a:lnTo>
                  <a:pt x="80010" y="365760"/>
                </a:lnTo>
                <a:lnTo>
                  <a:pt x="125730" y="392430"/>
                </a:lnTo>
                <a:lnTo>
                  <a:pt x="161290" y="410210"/>
                </a:lnTo>
                <a:lnTo>
                  <a:pt x="187960" y="410210"/>
                </a:lnTo>
                <a:lnTo>
                  <a:pt x="232410" y="410210"/>
                </a:lnTo>
                <a:lnTo>
                  <a:pt x="25019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053590" y="2910840"/>
            <a:ext cx="116841" cy="170181"/>
          </a:xfrm>
          <a:custGeom>
            <a:avLst/>
            <a:gdLst/>
            <a:ahLst/>
            <a:cxnLst/>
            <a:rect l="0" t="0" r="0" b="0"/>
            <a:pathLst>
              <a:path w="116841" h="170181">
                <a:moveTo>
                  <a:pt x="107950" y="0"/>
                </a:moveTo>
                <a:lnTo>
                  <a:pt x="62230" y="17780"/>
                </a:lnTo>
                <a:lnTo>
                  <a:pt x="17780" y="35560"/>
                </a:lnTo>
                <a:lnTo>
                  <a:pt x="0" y="71120"/>
                </a:lnTo>
                <a:lnTo>
                  <a:pt x="0" y="88900"/>
                </a:lnTo>
                <a:lnTo>
                  <a:pt x="44450" y="99060"/>
                </a:lnTo>
                <a:lnTo>
                  <a:pt x="90170" y="99060"/>
                </a:lnTo>
                <a:lnTo>
                  <a:pt x="107950" y="107950"/>
                </a:lnTo>
                <a:lnTo>
                  <a:pt x="116840" y="125730"/>
                </a:lnTo>
                <a:lnTo>
                  <a:pt x="107950" y="143510"/>
                </a:lnTo>
                <a:lnTo>
                  <a:pt x="80010" y="170180"/>
                </a:lnTo>
                <a:lnTo>
                  <a:pt x="53340" y="170180"/>
                </a:lnTo>
                <a:lnTo>
                  <a:pt x="35560" y="161290"/>
                </a:lnTo>
                <a:lnTo>
                  <a:pt x="3556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205990" y="2999740"/>
            <a:ext cx="124461" cy="81281"/>
          </a:xfrm>
          <a:custGeom>
            <a:avLst/>
            <a:gdLst/>
            <a:ahLst/>
            <a:cxnLst/>
            <a:rect l="0" t="0" r="0" b="0"/>
            <a:pathLst>
              <a:path w="124461" h="81281">
                <a:moveTo>
                  <a:pt x="0" y="0"/>
                </a:moveTo>
                <a:lnTo>
                  <a:pt x="17780" y="10160"/>
                </a:lnTo>
                <a:lnTo>
                  <a:pt x="53340" y="45720"/>
                </a:lnTo>
                <a:lnTo>
                  <a:pt x="97790" y="72390"/>
                </a:lnTo>
                <a:lnTo>
                  <a:pt x="115570" y="81280"/>
                </a:lnTo>
                <a:lnTo>
                  <a:pt x="124460" y="812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232660" y="2999740"/>
            <a:ext cx="80011" cy="90171"/>
          </a:xfrm>
          <a:custGeom>
            <a:avLst/>
            <a:gdLst/>
            <a:ahLst/>
            <a:cxnLst/>
            <a:rect l="0" t="0" r="0" b="0"/>
            <a:pathLst>
              <a:path w="80011" h="90171">
                <a:moveTo>
                  <a:pt x="80010" y="0"/>
                </a:moveTo>
                <a:lnTo>
                  <a:pt x="62230" y="0"/>
                </a:lnTo>
                <a:lnTo>
                  <a:pt x="17780" y="54610"/>
                </a:lnTo>
                <a:lnTo>
                  <a:pt x="0" y="72390"/>
                </a:lnTo>
                <a:lnTo>
                  <a:pt x="8890" y="90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465070" y="3187700"/>
            <a:ext cx="195581" cy="53341"/>
          </a:xfrm>
          <a:custGeom>
            <a:avLst/>
            <a:gdLst/>
            <a:ahLst/>
            <a:cxnLst/>
            <a:rect l="0" t="0" r="0" b="0"/>
            <a:pathLst>
              <a:path w="195581" h="53341">
                <a:moveTo>
                  <a:pt x="0" y="53340"/>
                </a:moveTo>
                <a:lnTo>
                  <a:pt x="35560" y="26670"/>
                </a:lnTo>
                <a:lnTo>
                  <a:pt x="71120" y="26670"/>
                </a:lnTo>
                <a:lnTo>
                  <a:pt x="106680" y="17780"/>
                </a:lnTo>
                <a:lnTo>
                  <a:pt x="151130" y="8890"/>
                </a:lnTo>
                <a:lnTo>
                  <a:pt x="177800" y="0"/>
                </a:lnTo>
                <a:lnTo>
                  <a:pt x="1955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482850" y="3304540"/>
            <a:ext cx="204471" cy="53341"/>
          </a:xfrm>
          <a:custGeom>
            <a:avLst/>
            <a:gdLst/>
            <a:ahLst/>
            <a:cxnLst/>
            <a:rect l="0" t="0" r="0" b="0"/>
            <a:pathLst>
              <a:path w="204471" h="53341">
                <a:moveTo>
                  <a:pt x="0" y="53340"/>
                </a:moveTo>
                <a:lnTo>
                  <a:pt x="35560" y="26670"/>
                </a:lnTo>
                <a:lnTo>
                  <a:pt x="53340" y="26670"/>
                </a:lnTo>
                <a:lnTo>
                  <a:pt x="88900" y="17780"/>
                </a:lnTo>
                <a:lnTo>
                  <a:pt x="133350" y="17780"/>
                </a:lnTo>
                <a:lnTo>
                  <a:pt x="168910" y="8890"/>
                </a:lnTo>
                <a:lnTo>
                  <a:pt x="195580" y="0"/>
                </a:lnTo>
                <a:lnTo>
                  <a:pt x="2044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786380" y="3178810"/>
            <a:ext cx="303531" cy="339091"/>
          </a:xfrm>
          <a:custGeom>
            <a:avLst/>
            <a:gdLst/>
            <a:ahLst/>
            <a:cxnLst/>
            <a:rect l="0" t="0" r="0" b="0"/>
            <a:pathLst>
              <a:path w="303531" h="339091">
                <a:moveTo>
                  <a:pt x="0" y="241300"/>
                </a:moveTo>
                <a:lnTo>
                  <a:pt x="35560" y="223520"/>
                </a:lnTo>
                <a:lnTo>
                  <a:pt x="62230" y="214630"/>
                </a:lnTo>
                <a:lnTo>
                  <a:pt x="97790" y="179070"/>
                </a:lnTo>
                <a:lnTo>
                  <a:pt x="142240" y="143510"/>
                </a:lnTo>
                <a:lnTo>
                  <a:pt x="168910" y="97790"/>
                </a:lnTo>
                <a:lnTo>
                  <a:pt x="186690" y="62230"/>
                </a:lnTo>
                <a:lnTo>
                  <a:pt x="195580" y="17780"/>
                </a:lnTo>
                <a:lnTo>
                  <a:pt x="186690" y="0"/>
                </a:lnTo>
                <a:lnTo>
                  <a:pt x="142240" y="44450"/>
                </a:lnTo>
                <a:lnTo>
                  <a:pt x="115570" y="88900"/>
                </a:lnTo>
                <a:lnTo>
                  <a:pt x="106680" y="125730"/>
                </a:lnTo>
                <a:lnTo>
                  <a:pt x="97790" y="143510"/>
                </a:lnTo>
                <a:lnTo>
                  <a:pt x="97790" y="179070"/>
                </a:lnTo>
                <a:lnTo>
                  <a:pt x="97790" y="214630"/>
                </a:lnTo>
                <a:lnTo>
                  <a:pt x="97790" y="232410"/>
                </a:lnTo>
                <a:lnTo>
                  <a:pt x="115570" y="259080"/>
                </a:lnTo>
                <a:lnTo>
                  <a:pt x="142240" y="303530"/>
                </a:lnTo>
                <a:lnTo>
                  <a:pt x="186690" y="330200"/>
                </a:lnTo>
                <a:lnTo>
                  <a:pt x="223520" y="339090"/>
                </a:lnTo>
                <a:lnTo>
                  <a:pt x="250190" y="339090"/>
                </a:lnTo>
                <a:lnTo>
                  <a:pt x="285750" y="339090"/>
                </a:lnTo>
                <a:lnTo>
                  <a:pt x="30353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999740" y="3027680"/>
            <a:ext cx="276861" cy="106681"/>
          </a:xfrm>
          <a:custGeom>
            <a:avLst/>
            <a:gdLst/>
            <a:ahLst/>
            <a:cxnLst/>
            <a:rect l="0" t="0" r="0" b="0"/>
            <a:pathLst>
              <a:path w="276861" h="106681">
                <a:moveTo>
                  <a:pt x="0" y="53340"/>
                </a:moveTo>
                <a:lnTo>
                  <a:pt x="0" y="35560"/>
                </a:lnTo>
                <a:lnTo>
                  <a:pt x="10160" y="17780"/>
                </a:lnTo>
                <a:lnTo>
                  <a:pt x="54610" y="8890"/>
                </a:lnTo>
                <a:lnTo>
                  <a:pt x="90170" y="0"/>
                </a:lnTo>
                <a:lnTo>
                  <a:pt x="116840" y="0"/>
                </a:lnTo>
                <a:lnTo>
                  <a:pt x="125730" y="26670"/>
                </a:lnTo>
                <a:lnTo>
                  <a:pt x="107950" y="71120"/>
                </a:lnTo>
                <a:lnTo>
                  <a:pt x="99060" y="97790"/>
                </a:lnTo>
                <a:lnTo>
                  <a:pt x="116840" y="106680"/>
                </a:lnTo>
                <a:lnTo>
                  <a:pt x="170180" y="97790"/>
                </a:lnTo>
                <a:lnTo>
                  <a:pt x="214630" y="80010"/>
                </a:lnTo>
                <a:lnTo>
                  <a:pt x="241300" y="80010"/>
                </a:lnTo>
                <a:lnTo>
                  <a:pt x="27686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1929130" y="3884930"/>
            <a:ext cx="232411" cy="303531"/>
          </a:xfrm>
          <a:custGeom>
            <a:avLst/>
            <a:gdLst/>
            <a:ahLst/>
            <a:cxnLst/>
            <a:rect l="0" t="0" r="0" b="0"/>
            <a:pathLst>
              <a:path w="232411" h="303531">
                <a:moveTo>
                  <a:pt x="195580" y="8890"/>
                </a:moveTo>
                <a:lnTo>
                  <a:pt x="214630" y="17780"/>
                </a:lnTo>
                <a:lnTo>
                  <a:pt x="232410" y="0"/>
                </a:lnTo>
                <a:lnTo>
                  <a:pt x="186690" y="8890"/>
                </a:lnTo>
                <a:lnTo>
                  <a:pt x="160020" y="8890"/>
                </a:lnTo>
                <a:lnTo>
                  <a:pt x="124460" y="17780"/>
                </a:lnTo>
                <a:lnTo>
                  <a:pt x="88900" y="26670"/>
                </a:lnTo>
                <a:lnTo>
                  <a:pt x="44450" y="44450"/>
                </a:lnTo>
                <a:lnTo>
                  <a:pt x="26670" y="53340"/>
                </a:lnTo>
                <a:lnTo>
                  <a:pt x="0" y="80010"/>
                </a:lnTo>
                <a:lnTo>
                  <a:pt x="8890" y="97790"/>
                </a:lnTo>
                <a:lnTo>
                  <a:pt x="26670" y="106680"/>
                </a:lnTo>
                <a:lnTo>
                  <a:pt x="62230" y="106680"/>
                </a:lnTo>
                <a:lnTo>
                  <a:pt x="97790" y="115570"/>
                </a:lnTo>
                <a:lnTo>
                  <a:pt x="142240" y="124460"/>
                </a:lnTo>
                <a:lnTo>
                  <a:pt x="160020" y="133350"/>
                </a:lnTo>
                <a:lnTo>
                  <a:pt x="204470" y="168910"/>
                </a:lnTo>
                <a:lnTo>
                  <a:pt x="223520" y="186690"/>
                </a:lnTo>
                <a:lnTo>
                  <a:pt x="232410" y="213360"/>
                </a:lnTo>
                <a:lnTo>
                  <a:pt x="232410" y="231140"/>
                </a:lnTo>
                <a:lnTo>
                  <a:pt x="214630" y="285750"/>
                </a:lnTo>
                <a:lnTo>
                  <a:pt x="195580" y="303530"/>
                </a:lnTo>
                <a:lnTo>
                  <a:pt x="177800" y="303530"/>
                </a:lnTo>
                <a:lnTo>
                  <a:pt x="133350" y="294640"/>
                </a:lnTo>
                <a:lnTo>
                  <a:pt x="88900" y="294640"/>
                </a:lnTo>
                <a:lnTo>
                  <a:pt x="44450" y="285750"/>
                </a:lnTo>
                <a:lnTo>
                  <a:pt x="4445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223770" y="3821430"/>
            <a:ext cx="168911" cy="90171"/>
          </a:xfrm>
          <a:custGeom>
            <a:avLst/>
            <a:gdLst/>
            <a:ahLst/>
            <a:cxnLst/>
            <a:rect l="0" t="0" r="0" b="0"/>
            <a:pathLst>
              <a:path w="168911" h="90171">
                <a:moveTo>
                  <a:pt x="0" y="0"/>
                </a:moveTo>
                <a:lnTo>
                  <a:pt x="26670" y="8890"/>
                </a:lnTo>
                <a:lnTo>
                  <a:pt x="71120" y="36830"/>
                </a:lnTo>
                <a:lnTo>
                  <a:pt x="115570" y="54610"/>
                </a:lnTo>
                <a:lnTo>
                  <a:pt x="160020" y="81280"/>
                </a:lnTo>
                <a:lnTo>
                  <a:pt x="168910" y="90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2268220" y="3812540"/>
            <a:ext cx="97791" cy="116841"/>
          </a:xfrm>
          <a:custGeom>
            <a:avLst/>
            <a:gdLst/>
            <a:ahLst/>
            <a:cxnLst/>
            <a:rect l="0" t="0" r="0" b="0"/>
            <a:pathLst>
              <a:path w="97791" h="116841">
                <a:moveTo>
                  <a:pt x="97790" y="0"/>
                </a:moveTo>
                <a:lnTo>
                  <a:pt x="80010" y="17780"/>
                </a:lnTo>
                <a:lnTo>
                  <a:pt x="44450" y="45720"/>
                </a:lnTo>
                <a:lnTo>
                  <a:pt x="8890" y="81280"/>
                </a:lnTo>
                <a:lnTo>
                  <a:pt x="0" y="99060"/>
                </a:lnTo>
                <a:lnTo>
                  <a:pt x="0" y="1168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2491740" y="400050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17780" y="8890"/>
                </a:lnTo>
                <a:lnTo>
                  <a:pt x="62230" y="8890"/>
                </a:lnTo>
                <a:lnTo>
                  <a:pt x="97790" y="0"/>
                </a:lnTo>
                <a:lnTo>
                  <a:pt x="14224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2500630" y="4124960"/>
            <a:ext cx="195581" cy="8891"/>
          </a:xfrm>
          <a:custGeom>
            <a:avLst/>
            <a:gdLst/>
            <a:ahLst/>
            <a:cxnLst/>
            <a:rect l="0" t="0" r="0" b="0"/>
            <a:pathLst>
              <a:path w="19558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  <a:lnTo>
                  <a:pt x="186690" y="0"/>
                </a:lnTo>
                <a:lnTo>
                  <a:pt x="1955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2768600" y="3920490"/>
            <a:ext cx="481331" cy="285751"/>
          </a:xfrm>
          <a:custGeom>
            <a:avLst/>
            <a:gdLst/>
            <a:ahLst/>
            <a:cxnLst/>
            <a:rect l="0" t="0" r="0" b="0"/>
            <a:pathLst>
              <a:path w="481331" h="285751">
                <a:moveTo>
                  <a:pt x="0" y="0"/>
                </a:moveTo>
                <a:lnTo>
                  <a:pt x="44450" y="0"/>
                </a:lnTo>
                <a:lnTo>
                  <a:pt x="71120" y="8890"/>
                </a:lnTo>
                <a:lnTo>
                  <a:pt x="97790" y="8890"/>
                </a:lnTo>
                <a:lnTo>
                  <a:pt x="142240" y="17780"/>
                </a:lnTo>
                <a:lnTo>
                  <a:pt x="177800" y="26670"/>
                </a:lnTo>
                <a:lnTo>
                  <a:pt x="222250" y="44450"/>
                </a:lnTo>
                <a:lnTo>
                  <a:pt x="241300" y="44450"/>
                </a:lnTo>
                <a:lnTo>
                  <a:pt x="267970" y="71120"/>
                </a:lnTo>
                <a:lnTo>
                  <a:pt x="267970" y="88900"/>
                </a:lnTo>
                <a:lnTo>
                  <a:pt x="259080" y="106680"/>
                </a:lnTo>
                <a:lnTo>
                  <a:pt x="222250" y="133350"/>
                </a:lnTo>
                <a:lnTo>
                  <a:pt x="186690" y="168910"/>
                </a:lnTo>
                <a:lnTo>
                  <a:pt x="142240" y="204470"/>
                </a:lnTo>
                <a:lnTo>
                  <a:pt x="115570" y="232410"/>
                </a:lnTo>
                <a:lnTo>
                  <a:pt x="106680" y="250190"/>
                </a:lnTo>
                <a:lnTo>
                  <a:pt x="106680" y="267970"/>
                </a:lnTo>
                <a:lnTo>
                  <a:pt x="124460" y="285750"/>
                </a:lnTo>
                <a:lnTo>
                  <a:pt x="151130" y="285750"/>
                </a:lnTo>
                <a:lnTo>
                  <a:pt x="195580" y="285750"/>
                </a:lnTo>
                <a:lnTo>
                  <a:pt x="231140" y="285750"/>
                </a:lnTo>
                <a:lnTo>
                  <a:pt x="276860" y="276860"/>
                </a:lnTo>
                <a:lnTo>
                  <a:pt x="312420" y="267970"/>
                </a:lnTo>
                <a:lnTo>
                  <a:pt x="356870" y="259080"/>
                </a:lnTo>
                <a:lnTo>
                  <a:pt x="392430" y="250190"/>
                </a:lnTo>
                <a:lnTo>
                  <a:pt x="436880" y="232410"/>
                </a:lnTo>
                <a:lnTo>
                  <a:pt x="481330" y="222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1893570" y="4304030"/>
            <a:ext cx="490221" cy="44451"/>
          </a:xfrm>
          <a:custGeom>
            <a:avLst/>
            <a:gdLst/>
            <a:ahLst/>
            <a:cxnLst/>
            <a:rect l="0" t="0" r="0" b="0"/>
            <a:pathLst>
              <a:path w="490221" h="44451">
                <a:moveTo>
                  <a:pt x="0" y="44450"/>
                </a:moveTo>
                <a:lnTo>
                  <a:pt x="35560" y="17780"/>
                </a:lnTo>
                <a:lnTo>
                  <a:pt x="53340" y="17780"/>
                </a:lnTo>
                <a:lnTo>
                  <a:pt x="88900" y="8890"/>
                </a:lnTo>
                <a:lnTo>
                  <a:pt x="133350" y="8890"/>
                </a:lnTo>
                <a:lnTo>
                  <a:pt x="177800" y="0"/>
                </a:lnTo>
                <a:lnTo>
                  <a:pt x="204470" y="0"/>
                </a:lnTo>
                <a:lnTo>
                  <a:pt x="240030" y="0"/>
                </a:lnTo>
                <a:lnTo>
                  <a:pt x="276860" y="0"/>
                </a:lnTo>
                <a:lnTo>
                  <a:pt x="321310" y="0"/>
                </a:lnTo>
                <a:lnTo>
                  <a:pt x="339090" y="0"/>
                </a:lnTo>
                <a:lnTo>
                  <a:pt x="383540" y="0"/>
                </a:lnTo>
                <a:lnTo>
                  <a:pt x="419100" y="0"/>
                </a:lnTo>
                <a:lnTo>
                  <a:pt x="454660" y="0"/>
                </a:lnTo>
                <a:lnTo>
                  <a:pt x="481330" y="0"/>
                </a:lnTo>
                <a:lnTo>
                  <a:pt x="4902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241550" y="3821430"/>
            <a:ext cx="250191" cy="358141"/>
          </a:xfrm>
          <a:custGeom>
            <a:avLst/>
            <a:gdLst/>
            <a:ahLst/>
            <a:cxnLst/>
            <a:rect l="0" t="0" r="0" b="0"/>
            <a:pathLst>
              <a:path w="250191" h="358141">
                <a:moveTo>
                  <a:pt x="0" y="0"/>
                </a:moveTo>
                <a:lnTo>
                  <a:pt x="8890" y="36830"/>
                </a:lnTo>
                <a:lnTo>
                  <a:pt x="35560" y="72390"/>
                </a:lnTo>
                <a:lnTo>
                  <a:pt x="53340" y="116840"/>
                </a:lnTo>
                <a:lnTo>
                  <a:pt x="80010" y="152400"/>
                </a:lnTo>
                <a:lnTo>
                  <a:pt x="106680" y="196850"/>
                </a:lnTo>
                <a:lnTo>
                  <a:pt x="142240" y="241300"/>
                </a:lnTo>
                <a:lnTo>
                  <a:pt x="177800" y="285750"/>
                </a:lnTo>
                <a:lnTo>
                  <a:pt x="205740" y="321310"/>
                </a:lnTo>
                <a:lnTo>
                  <a:pt x="250190" y="3581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223770" y="3776980"/>
            <a:ext cx="241301" cy="393701"/>
          </a:xfrm>
          <a:custGeom>
            <a:avLst/>
            <a:gdLst/>
            <a:ahLst/>
            <a:cxnLst/>
            <a:rect l="0" t="0" r="0" b="0"/>
            <a:pathLst>
              <a:path w="241301" h="393701">
                <a:moveTo>
                  <a:pt x="241300" y="0"/>
                </a:moveTo>
                <a:lnTo>
                  <a:pt x="214630" y="8890"/>
                </a:lnTo>
                <a:lnTo>
                  <a:pt x="186690" y="44450"/>
                </a:lnTo>
                <a:lnTo>
                  <a:pt x="151130" y="81280"/>
                </a:lnTo>
                <a:lnTo>
                  <a:pt x="124460" y="116840"/>
                </a:lnTo>
                <a:lnTo>
                  <a:pt x="97790" y="161290"/>
                </a:lnTo>
                <a:lnTo>
                  <a:pt x="71120" y="205740"/>
                </a:lnTo>
                <a:lnTo>
                  <a:pt x="44450" y="250190"/>
                </a:lnTo>
                <a:lnTo>
                  <a:pt x="26670" y="294640"/>
                </a:lnTo>
                <a:lnTo>
                  <a:pt x="8890" y="339090"/>
                </a:lnTo>
                <a:lnTo>
                  <a:pt x="0" y="365760"/>
                </a:lnTo>
                <a:lnTo>
                  <a:pt x="8890" y="393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2678430" y="4250690"/>
            <a:ext cx="608331" cy="8891"/>
          </a:xfrm>
          <a:custGeom>
            <a:avLst/>
            <a:gdLst/>
            <a:ahLst/>
            <a:cxnLst/>
            <a:rect l="0" t="0" r="0" b="0"/>
            <a:pathLst>
              <a:path w="608331" h="8891">
                <a:moveTo>
                  <a:pt x="0" y="0"/>
                </a:moveTo>
                <a:lnTo>
                  <a:pt x="17780" y="0"/>
                </a:lnTo>
                <a:lnTo>
                  <a:pt x="63500" y="0"/>
                </a:lnTo>
                <a:lnTo>
                  <a:pt x="107950" y="0"/>
                </a:lnTo>
                <a:lnTo>
                  <a:pt x="152400" y="0"/>
                </a:lnTo>
                <a:lnTo>
                  <a:pt x="187960" y="0"/>
                </a:lnTo>
                <a:lnTo>
                  <a:pt x="223520" y="0"/>
                </a:lnTo>
                <a:lnTo>
                  <a:pt x="267970" y="0"/>
                </a:lnTo>
                <a:lnTo>
                  <a:pt x="312420" y="0"/>
                </a:lnTo>
                <a:lnTo>
                  <a:pt x="349250" y="0"/>
                </a:lnTo>
                <a:lnTo>
                  <a:pt x="384810" y="0"/>
                </a:lnTo>
                <a:lnTo>
                  <a:pt x="420370" y="0"/>
                </a:lnTo>
                <a:lnTo>
                  <a:pt x="455930" y="0"/>
                </a:lnTo>
                <a:lnTo>
                  <a:pt x="500380" y="0"/>
                </a:lnTo>
                <a:lnTo>
                  <a:pt x="544830" y="0"/>
                </a:lnTo>
                <a:lnTo>
                  <a:pt x="589280" y="0"/>
                </a:lnTo>
                <a:lnTo>
                  <a:pt x="6083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2919730" y="4348480"/>
            <a:ext cx="223521" cy="285751"/>
          </a:xfrm>
          <a:custGeom>
            <a:avLst/>
            <a:gdLst/>
            <a:ahLst/>
            <a:cxnLst/>
            <a:rect l="0" t="0" r="0" b="0"/>
            <a:pathLst>
              <a:path w="223521" h="285751">
                <a:moveTo>
                  <a:pt x="179070" y="0"/>
                </a:moveTo>
                <a:lnTo>
                  <a:pt x="134620" y="0"/>
                </a:lnTo>
                <a:lnTo>
                  <a:pt x="99060" y="0"/>
                </a:lnTo>
                <a:lnTo>
                  <a:pt x="62230" y="8890"/>
                </a:lnTo>
                <a:lnTo>
                  <a:pt x="17780" y="17780"/>
                </a:lnTo>
                <a:lnTo>
                  <a:pt x="0" y="26670"/>
                </a:lnTo>
                <a:lnTo>
                  <a:pt x="0" y="53340"/>
                </a:lnTo>
                <a:lnTo>
                  <a:pt x="17780" y="62230"/>
                </a:lnTo>
                <a:lnTo>
                  <a:pt x="62230" y="81280"/>
                </a:lnTo>
                <a:lnTo>
                  <a:pt x="107950" y="107950"/>
                </a:lnTo>
                <a:lnTo>
                  <a:pt x="134620" y="125730"/>
                </a:lnTo>
                <a:lnTo>
                  <a:pt x="170180" y="170180"/>
                </a:lnTo>
                <a:lnTo>
                  <a:pt x="196850" y="187960"/>
                </a:lnTo>
                <a:lnTo>
                  <a:pt x="214630" y="232410"/>
                </a:lnTo>
                <a:lnTo>
                  <a:pt x="223520" y="250190"/>
                </a:lnTo>
                <a:lnTo>
                  <a:pt x="223520" y="267970"/>
                </a:lnTo>
                <a:lnTo>
                  <a:pt x="214630" y="285750"/>
                </a:lnTo>
                <a:lnTo>
                  <a:pt x="196850" y="285750"/>
                </a:lnTo>
                <a:lnTo>
                  <a:pt x="179070" y="285750"/>
                </a:lnTo>
                <a:lnTo>
                  <a:pt x="143510" y="276860"/>
                </a:lnTo>
                <a:lnTo>
                  <a:pt x="107950" y="267970"/>
                </a:lnTo>
                <a:lnTo>
                  <a:pt x="62230" y="267970"/>
                </a:lnTo>
                <a:lnTo>
                  <a:pt x="5334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2447290" y="5063490"/>
            <a:ext cx="248921" cy="195581"/>
          </a:xfrm>
          <a:custGeom>
            <a:avLst/>
            <a:gdLst/>
            <a:ahLst/>
            <a:cxnLst/>
            <a:rect l="0" t="0" r="0" b="0"/>
            <a:pathLst>
              <a:path w="248921" h="195581">
                <a:moveTo>
                  <a:pt x="0" y="0"/>
                </a:moveTo>
                <a:lnTo>
                  <a:pt x="17780" y="8890"/>
                </a:lnTo>
                <a:lnTo>
                  <a:pt x="71120" y="44450"/>
                </a:lnTo>
                <a:lnTo>
                  <a:pt x="97790" y="71120"/>
                </a:lnTo>
                <a:lnTo>
                  <a:pt x="115570" y="88900"/>
                </a:lnTo>
                <a:lnTo>
                  <a:pt x="133350" y="97790"/>
                </a:lnTo>
                <a:lnTo>
                  <a:pt x="168910" y="142240"/>
                </a:lnTo>
                <a:lnTo>
                  <a:pt x="204470" y="177800"/>
                </a:lnTo>
                <a:lnTo>
                  <a:pt x="222250" y="186690"/>
                </a:lnTo>
                <a:lnTo>
                  <a:pt x="248920" y="1955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2482850" y="5090160"/>
            <a:ext cx="106681" cy="177801"/>
          </a:xfrm>
          <a:custGeom>
            <a:avLst/>
            <a:gdLst/>
            <a:ahLst/>
            <a:cxnLst/>
            <a:rect l="0" t="0" r="0" b="0"/>
            <a:pathLst>
              <a:path w="106681" h="177801">
                <a:moveTo>
                  <a:pt x="106680" y="0"/>
                </a:moveTo>
                <a:lnTo>
                  <a:pt x="80010" y="35560"/>
                </a:lnTo>
                <a:lnTo>
                  <a:pt x="80010" y="53340"/>
                </a:lnTo>
                <a:lnTo>
                  <a:pt x="44450" y="97790"/>
                </a:lnTo>
                <a:lnTo>
                  <a:pt x="8890" y="133350"/>
                </a:lnTo>
                <a:lnTo>
                  <a:pt x="0" y="15113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2696210" y="5099050"/>
            <a:ext cx="187961" cy="1"/>
          </a:xfrm>
          <a:custGeom>
            <a:avLst/>
            <a:gdLst/>
            <a:ahLst/>
            <a:cxnLst/>
            <a:rect l="0" t="0" r="0" b="0"/>
            <a:pathLst>
              <a:path w="187961" h="1">
                <a:moveTo>
                  <a:pt x="0" y="0"/>
                </a:moveTo>
                <a:lnTo>
                  <a:pt x="36830" y="0"/>
                </a:lnTo>
                <a:lnTo>
                  <a:pt x="7239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2696210" y="517906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0"/>
                </a:moveTo>
                <a:lnTo>
                  <a:pt x="27940" y="0"/>
                </a:lnTo>
                <a:lnTo>
                  <a:pt x="72390" y="0"/>
                </a:lnTo>
                <a:lnTo>
                  <a:pt x="116840" y="8890"/>
                </a:lnTo>
                <a:lnTo>
                  <a:pt x="152400" y="8890"/>
                </a:lnTo>
                <a:lnTo>
                  <a:pt x="18796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2928620" y="4866640"/>
            <a:ext cx="347981" cy="196851"/>
          </a:xfrm>
          <a:custGeom>
            <a:avLst/>
            <a:gdLst/>
            <a:ahLst/>
            <a:cxnLst/>
            <a:rect l="0" t="0" r="0" b="0"/>
            <a:pathLst>
              <a:path w="347981" h="19685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99060" y="0"/>
                </a:lnTo>
                <a:lnTo>
                  <a:pt x="143510" y="0"/>
                </a:lnTo>
                <a:lnTo>
                  <a:pt x="187960" y="8890"/>
                </a:lnTo>
                <a:lnTo>
                  <a:pt x="214630" y="17780"/>
                </a:lnTo>
                <a:lnTo>
                  <a:pt x="232410" y="26670"/>
                </a:lnTo>
                <a:lnTo>
                  <a:pt x="232410" y="44450"/>
                </a:lnTo>
                <a:lnTo>
                  <a:pt x="205740" y="71120"/>
                </a:lnTo>
                <a:lnTo>
                  <a:pt x="170180" y="97790"/>
                </a:lnTo>
                <a:lnTo>
                  <a:pt x="125730" y="124460"/>
                </a:lnTo>
                <a:lnTo>
                  <a:pt x="107950" y="143510"/>
                </a:lnTo>
                <a:lnTo>
                  <a:pt x="107950" y="161290"/>
                </a:lnTo>
                <a:lnTo>
                  <a:pt x="125730" y="179070"/>
                </a:lnTo>
                <a:lnTo>
                  <a:pt x="152400" y="187960"/>
                </a:lnTo>
                <a:lnTo>
                  <a:pt x="196850" y="187960"/>
                </a:lnTo>
                <a:lnTo>
                  <a:pt x="232410" y="196850"/>
                </a:lnTo>
                <a:lnTo>
                  <a:pt x="267970" y="196850"/>
                </a:lnTo>
                <a:lnTo>
                  <a:pt x="303530" y="196850"/>
                </a:lnTo>
                <a:lnTo>
                  <a:pt x="321310" y="187960"/>
                </a:lnTo>
                <a:lnTo>
                  <a:pt x="34798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3196590" y="4928870"/>
            <a:ext cx="223521" cy="339091"/>
          </a:xfrm>
          <a:custGeom>
            <a:avLst/>
            <a:gdLst/>
            <a:ahLst/>
            <a:cxnLst/>
            <a:rect l="0" t="0" r="0" b="0"/>
            <a:pathLst>
              <a:path w="223521" h="339091">
                <a:moveTo>
                  <a:pt x="223520" y="0"/>
                </a:moveTo>
                <a:lnTo>
                  <a:pt x="205740" y="17780"/>
                </a:lnTo>
                <a:lnTo>
                  <a:pt x="179070" y="53340"/>
                </a:lnTo>
                <a:lnTo>
                  <a:pt x="161290" y="81280"/>
                </a:lnTo>
                <a:lnTo>
                  <a:pt x="143510" y="107950"/>
                </a:lnTo>
                <a:lnTo>
                  <a:pt x="99060" y="152400"/>
                </a:lnTo>
                <a:lnTo>
                  <a:pt x="71120" y="196850"/>
                </a:lnTo>
                <a:lnTo>
                  <a:pt x="44450" y="232410"/>
                </a:lnTo>
                <a:lnTo>
                  <a:pt x="26670" y="267970"/>
                </a:lnTo>
                <a:lnTo>
                  <a:pt x="0" y="312420"/>
                </a:lnTo>
                <a:lnTo>
                  <a:pt x="0" y="330200"/>
                </a:lnTo>
                <a:lnTo>
                  <a:pt x="2667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3402330" y="5019040"/>
            <a:ext cx="142241" cy="222251"/>
          </a:xfrm>
          <a:custGeom>
            <a:avLst/>
            <a:gdLst/>
            <a:ahLst/>
            <a:cxnLst/>
            <a:rect l="0" t="0" r="0" b="0"/>
            <a:pathLst>
              <a:path w="142241" h="222251">
                <a:moveTo>
                  <a:pt x="124460" y="0"/>
                </a:moveTo>
                <a:lnTo>
                  <a:pt x="88900" y="8890"/>
                </a:lnTo>
                <a:lnTo>
                  <a:pt x="53340" y="17780"/>
                </a:lnTo>
                <a:lnTo>
                  <a:pt x="26670" y="26670"/>
                </a:lnTo>
                <a:lnTo>
                  <a:pt x="8890" y="35560"/>
                </a:lnTo>
                <a:lnTo>
                  <a:pt x="8890" y="53340"/>
                </a:lnTo>
                <a:lnTo>
                  <a:pt x="26670" y="71120"/>
                </a:lnTo>
                <a:lnTo>
                  <a:pt x="62230" y="80010"/>
                </a:lnTo>
                <a:lnTo>
                  <a:pt x="80010" y="88900"/>
                </a:lnTo>
                <a:lnTo>
                  <a:pt x="124460" y="133350"/>
                </a:lnTo>
                <a:lnTo>
                  <a:pt x="133350" y="151130"/>
                </a:lnTo>
                <a:lnTo>
                  <a:pt x="142240" y="168910"/>
                </a:lnTo>
                <a:lnTo>
                  <a:pt x="142240" y="186690"/>
                </a:lnTo>
                <a:lnTo>
                  <a:pt x="142240" y="204470"/>
                </a:lnTo>
                <a:lnTo>
                  <a:pt x="133350" y="222250"/>
                </a:lnTo>
                <a:lnTo>
                  <a:pt x="115570" y="222250"/>
                </a:lnTo>
                <a:lnTo>
                  <a:pt x="80010" y="222250"/>
                </a:lnTo>
                <a:lnTo>
                  <a:pt x="53340" y="222250"/>
                </a:lnTo>
                <a:lnTo>
                  <a:pt x="35560" y="222250"/>
                </a:lnTo>
                <a:lnTo>
                  <a:pt x="0" y="20447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2447290" y="4875530"/>
            <a:ext cx="35561" cy="438151"/>
          </a:xfrm>
          <a:custGeom>
            <a:avLst/>
            <a:gdLst/>
            <a:ahLst/>
            <a:cxnLst/>
            <a:rect l="0" t="0" r="0" b="0"/>
            <a:pathLst>
              <a:path w="35561" h="438151">
                <a:moveTo>
                  <a:pt x="35560" y="8890"/>
                </a:moveTo>
                <a:lnTo>
                  <a:pt x="17780" y="0"/>
                </a:lnTo>
                <a:lnTo>
                  <a:pt x="17780" y="44450"/>
                </a:lnTo>
                <a:lnTo>
                  <a:pt x="17780" y="80010"/>
                </a:lnTo>
                <a:lnTo>
                  <a:pt x="17780" y="115570"/>
                </a:lnTo>
                <a:lnTo>
                  <a:pt x="8890" y="152400"/>
                </a:lnTo>
                <a:lnTo>
                  <a:pt x="8890" y="19685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401320"/>
                </a:lnTo>
                <a:lnTo>
                  <a:pt x="0" y="420370"/>
                </a:lnTo>
                <a:lnTo>
                  <a:pt x="8890" y="4381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2366010" y="4786630"/>
            <a:ext cx="1313181" cy="580391"/>
          </a:xfrm>
          <a:custGeom>
            <a:avLst/>
            <a:gdLst/>
            <a:ahLst/>
            <a:cxnLst/>
            <a:rect l="0" t="0" r="0" b="0"/>
            <a:pathLst>
              <a:path w="1313181" h="580391">
                <a:moveTo>
                  <a:pt x="125730" y="71120"/>
                </a:moveTo>
                <a:lnTo>
                  <a:pt x="152400" y="53340"/>
                </a:lnTo>
                <a:lnTo>
                  <a:pt x="196850" y="53340"/>
                </a:lnTo>
                <a:lnTo>
                  <a:pt x="232410" y="44450"/>
                </a:lnTo>
                <a:lnTo>
                  <a:pt x="276860" y="44450"/>
                </a:lnTo>
                <a:lnTo>
                  <a:pt x="312420" y="35560"/>
                </a:lnTo>
                <a:lnTo>
                  <a:pt x="349250" y="35560"/>
                </a:lnTo>
                <a:lnTo>
                  <a:pt x="393700" y="26670"/>
                </a:lnTo>
                <a:lnTo>
                  <a:pt x="429260" y="26670"/>
                </a:lnTo>
                <a:lnTo>
                  <a:pt x="473710" y="26670"/>
                </a:lnTo>
                <a:lnTo>
                  <a:pt x="518160" y="17780"/>
                </a:lnTo>
                <a:lnTo>
                  <a:pt x="553720" y="17780"/>
                </a:lnTo>
                <a:lnTo>
                  <a:pt x="598170" y="17780"/>
                </a:lnTo>
                <a:lnTo>
                  <a:pt x="643890" y="8890"/>
                </a:lnTo>
                <a:lnTo>
                  <a:pt x="679450" y="8890"/>
                </a:lnTo>
                <a:lnTo>
                  <a:pt x="723900" y="8890"/>
                </a:lnTo>
                <a:lnTo>
                  <a:pt x="768350" y="0"/>
                </a:lnTo>
                <a:lnTo>
                  <a:pt x="803910" y="0"/>
                </a:lnTo>
                <a:lnTo>
                  <a:pt x="839470" y="0"/>
                </a:lnTo>
                <a:lnTo>
                  <a:pt x="883920" y="0"/>
                </a:lnTo>
                <a:lnTo>
                  <a:pt x="920750" y="0"/>
                </a:lnTo>
                <a:lnTo>
                  <a:pt x="956310" y="0"/>
                </a:lnTo>
                <a:lnTo>
                  <a:pt x="991870" y="0"/>
                </a:lnTo>
                <a:lnTo>
                  <a:pt x="1027430" y="0"/>
                </a:lnTo>
                <a:lnTo>
                  <a:pt x="1071880" y="0"/>
                </a:lnTo>
                <a:lnTo>
                  <a:pt x="1116330" y="0"/>
                </a:lnTo>
                <a:lnTo>
                  <a:pt x="1151890" y="0"/>
                </a:lnTo>
                <a:lnTo>
                  <a:pt x="1196340" y="0"/>
                </a:lnTo>
                <a:lnTo>
                  <a:pt x="1233170" y="8890"/>
                </a:lnTo>
                <a:lnTo>
                  <a:pt x="1277620" y="26670"/>
                </a:lnTo>
                <a:lnTo>
                  <a:pt x="1295400" y="71120"/>
                </a:lnTo>
                <a:lnTo>
                  <a:pt x="1295400" y="106680"/>
                </a:lnTo>
                <a:lnTo>
                  <a:pt x="1295400" y="142240"/>
                </a:lnTo>
                <a:lnTo>
                  <a:pt x="1304290" y="186690"/>
                </a:lnTo>
                <a:lnTo>
                  <a:pt x="1304290" y="214630"/>
                </a:lnTo>
                <a:lnTo>
                  <a:pt x="1304290" y="259080"/>
                </a:lnTo>
                <a:lnTo>
                  <a:pt x="1313180" y="294640"/>
                </a:lnTo>
                <a:lnTo>
                  <a:pt x="1313180" y="339090"/>
                </a:lnTo>
                <a:lnTo>
                  <a:pt x="1313180" y="374650"/>
                </a:lnTo>
                <a:lnTo>
                  <a:pt x="1313180" y="410210"/>
                </a:lnTo>
                <a:lnTo>
                  <a:pt x="1313180" y="445770"/>
                </a:lnTo>
                <a:lnTo>
                  <a:pt x="1313180" y="481330"/>
                </a:lnTo>
                <a:lnTo>
                  <a:pt x="1304290" y="527050"/>
                </a:lnTo>
                <a:lnTo>
                  <a:pt x="1277620" y="553720"/>
                </a:lnTo>
                <a:lnTo>
                  <a:pt x="1233170" y="562610"/>
                </a:lnTo>
                <a:lnTo>
                  <a:pt x="1196340" y="562610"/>
                </a:lnTo>
                <a:lnTo>
                  <a:pt x="1160780" y="562610"/>
                </a:lnTo>
                <a:lnTo>
                  <a:pt x="1116330" y="562610"/>
                </a:lnTo>
                <a:lnTo>
                  <a:pt x="1080770" y="562610"/>
                </a:lnTo>
                <a:lnTo>
                  <a:pt x="1036320" y="562610"/>
                </a:lnTo>
                <a:lnTo>
                  <a:pt x="1000760" y="562610"/>
                </a:lnTo>
                <a:lnTo>
                  <a:pt x="965200" y="571500"/>
                </a:lnTo>
                <a:lnTo>
                  <a:pt x="920750" y="571500"/>
                </a:lnTo>
                <a:lnTo>
                  <a:pt x="875030" y="571500"/>
                </a:lnTo>
                <a:lnTo>
                  <a:pt x="839470" y="571500"/>
                </a:lnTo>
                <a:lnTo>
                  <a:pt x="795020" y="571500"/>
                </a:lnTo>
                <a:lnTo>
                  <a:pt x="759460" y="571500"/>
                </a:lnTo>
                <a:lnTo>
                  <a:pt x="715010" y="571500"/>
                </a:lnTo>
                <a:lnTo>
                  <a:pt x="670560" y="571500"/>
                </a:lnTo>
                <a:lnTo>
                  <a:pt x="633730" y="571500"/>
                </a:lnTo>
                <a:lnTo>
                  <a:pt x="598170" y="571500"/>
                </a:lnTo>
                <a:lnTo>
                  <a:pt x="562610" y="571500"/>
                </a:lnTo>
                <a:lnTo>
                  <a:pt x="527050" y="571500"/>
                </a:lnTo>
                <a:lnTo>
                  <a:pt x="482600" y="580390"/>
                </a:lnTo>
                <a:lnTo>
                  <a:pt x="447040" y="571500"/>
                </a:lnTo>
                <a:lnTo>
                  <a:pt x="411480" y="571500"/>
                </a:lnTo>
                <a:lnTo>
                  <a:pt x="367030" y="571500"/>
                </a:lnTo>
                <a:lnTo>
                  <a:pt x="330200" y="571500"/>
                </a:lnTo>
                <a:lnTo>
                  <a:pt x="285750" y="562610"/>
                </a:lnTo>
                <a:lnTo>
                  <a:pt x="250190" y="553720"/>
                </a:lnTo>
                <a:lnTo>
                  <a:pt x="205740" y="553720"/>
                </a:lnTo>
                <a:lnTo>
                  <a:pt x="170180" y="544830"/>
                </a:lnTo>
                <a:lnTo>
                  <a:pt x="134620" y="544830"/>
                </a:lnTo>
                <a:lnTo>
                  <a:pt x="99060" y="544830"/>
                </a:lnTo>
                <a:lnTo>
                  <a:pt x="53340" y="544830"/>
                </a:lnTo>
                <a:lnTo>
                  <a:pt x="17780" y="544830"/>
                </a:lnTo>
                <a:lnTo>
                  <a:pt x="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839470" y="1581150"/>
            <a:ext cx="88901" cy="508001"/>
          </a:xfrm>
          <a:custGeom>
            <a:avLst/>
            <a:gdLst/>
            <a:ahLst/>
            <a:cxnLst/>
            <a:rect l="0" t="0" r="0" b="0"/>
            <a:pathLst>
              <a:path w="88901" h="50800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17780" y="142240"/>
                </a:lnTo>
                <a:lnTo>
                  <a:pt x="26670" y="177800"/>
                </a:lnTo>
                <a:lnTo>
                  <a:pt x="26670" y="204470"/>
                </a:lnTo>
                <a:lnTo>
                  <a:pt x="35560" y="248920"/>
                </a:lnTo>
                <a:lnTo>
                  <a:pt x="35560" y="294640"/>
                </a:lnTo>
                <a:lnTo>
                  <a:pt x="44450" y="330200"/>
                </a:lnTo>
                <a:lnTo>
                  <a:pt x="44450" y="365760"/>
                </a:lnTo>
                <a:lnTo>
                  <a:pt x="53340" y="410210"/>
                </a:lnTo>
                <a:lnTo>
                  <a:pt x="62230" y="445770"/>
                </a:lnTo>
                <a:lnTo>
                  <a:pt x="71120" y="490220"/>
                </a:lnTo>
                <a:lnTo>
                  <a:pt x="88900" y="508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1018540" y="1670050"/>
            <a:ext cx="248921" cy="276861"/>
          </a:xfrm>
          <a:custGeom>
            <a:avLst/>
            <a:gdLst/>
            <a:ahLst/>
            <a:cxnLst/>
            <a:rect l="0" t="0" r="0" b="0"/>
            <a:pathLst>
              <a:path w="248921" h="276861">
                <a:moveTo>
                  <a:pt x="160020" y="142240"/>
                </a:moveTo>
                <a:lnTo>
                  <a:pt x="151130" y="124460"/>
                </a:lnTo>
                <a:lnTo>
                  <a:pt x="142240" y="97790"/>
                </a:lnTo>
                <a:lnTo>
                  <a:pt x="124460" y="80010"/>
                </a:lnTo>
                <a:lnTo>
                  <a:pt x="97790" y="44450"/>
                </a:lnTo>
                <a:lnTo>
                  <a:pt x="53340" y="26670"/>
                </a:lnTo>
                <a:lnTo>
                  <a:pt x="17780" y="8890"/>
                </a:lnTo>
                <a:lnTo>
                  <a:pt x="0" y="0"/>
                </a:lnTo>
                <a:lnTo>
                  <a:pt x="0" y="26670"/>
                </a:lnTo>
                <a:lnTo>
                  <a:pt x="17780" y="44450"/>
                </a:lnTo>
                <a:lnTo>
                  <a:pt x="44450" y="88900"/>
                </a:lnTo>
                <a:lnTo>
                  <a:pt x="71120" y="124460"/>
                </a:lnTo>
                <a:lnTo>
                  <a:pt x="106680" y="160020"/>
                </a:lnTo>
                <a:lnTo>
                  <a:pt x="142240" y="205740"/>
                </a:lnTo>
                <a:lnTo>
                  <a:pt x="186690" y="232410"/>
                </a:lnTo>
                <a:lnTo>
                  <a:pt x="213360" y="250190"/>
                </a:lnTo>
                <a:lnTo>
                  <a:pt x="240030" y="276860"/>
                </a:lnTo>
                <a:lnTo>
                  <a:pt x="24892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1178560" y="1634490"/>
            <a:ext cx="205741" cy="330201"/>
          </a:xfrm>
          <a:custGeom>
            <a:avLst/>
            <a:gdLst/>
            <a:ahLst/>
            <a:cxnLst/>
            <a:rect l="0" t="0" r="0" b="0"/>
            <a:pathLst>
              <a:path w="205741" h="330201">
                <a:moveTo>
                  <a:pt x="0" y="151130"/>
                </a:moveTo>
                <a:lnTo>
                  <a:pt x="8890" y="124460"/>
                </a:lnTo>
                <a:lnTo>
                  <a:pt x="44450" y="97790"/>
                </a:lnTo>
                <a:lnTo>
                  <a:pt x="80010" y="71120"/>
                </a:lnTo>
                <a:lnTo>
                  <a:pt x="125730" y="35560"/>
                </a:lnTo>
                <a:lnTo>
                  <a:pt x="161290" y="17780"/>
                </a:lnTo>
                <a:lnTo>
                  <a:pt x="187960" y="0"/>
                </a:lnTo>
                <a:lnTo>
                  <a:pt x="205740" y="8890"/>
                </a:lnTo>
                <a:lnTo>
                  <a:pt x="187960" y="53340"/>
                </a:lnTo>
                <a:lnTo>
                  <a:pt x="170180" y="71120"/>
                </a:lnTo>
                <a:lnTo>
                  <a:pt x="134620" y="115570"/>
                </a:lnTo>
                <a:lnTo>
                  <a:pt x="106680" y="160020"/>
                </a:lnTo>
                <a:lnTo>
                  <a:pt x="80010" y="204470"/>
                </a:lnTo>
                <a:lnTo>
                  <a:pt x="53340" y="241300"/>
                </a:lnTo>
                <a:lnTo>
                  <a:pt x="26670" y="285750"/>
                </a:lnTo>
                <a:lnTo>
                  <a:pt x="8890" y="303530"/>
                </a:lnTo>
                <a:lnTo>
                  <a:pt x="1778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455420" y="1652270"/>
            <a:ext cx="214631" cy="259081"/>
          </a:xfrm>
          <a:custGeom>
            <a:avLst/>
            <a:gdLst/>
            <a:ahLst/>
            <a:cxnLst/>
            <a:rect l="0" t="0" r="0" b="0"/>
            <a:pathLst>
              <a:path w="214631" h="259081">
                <a:moveTo>
                  <a:pt x="44450" y="53340"/>
                </a:moveTo>
                <a:lnTo>
                  <a:pt x="26670" y="97790"/>
                </a:lnTo>
                <a:lnTo>
                  <a:pt x="17780" y="142240"/>
                </a:lnTo>
                <a:lnTo>
                  <a:pt x="8890" y="186690"/>
                </a:lnTo>
                <a:lnTo>
                  <a:pt x="0" y="223520"/>
                </a:lnTo>
                <a:lnTo>
                  <a:pt x="17780" y="195580"/>
                </a:lnTo>
                <a:lnTo>
                  <a:pt x="35560" y="151130"/>
                </a:lnTo>
                <a:lnTo>
                  <a:pt x="44450" y="106680"/>
                </a:lnTo>
                <a:lnTo>
                  <a:pt x="71120" y="71120"/>
                </a:lnTo>
                <a:lnTo>
                  <a:pt x="80010" y="35560"/>
                </a:lnTo>
                <a:lnTo>
                  <a:pt x="125730" y="0"/>
                </a:lnTo>
                <a:lnTo>
                  <a:pt x="143510" y="0"/>
                </a:lnTo>
                <a:lnTo>
                  <a:pt x="161290" y="26670"/>
                </a:lnTo>
                <a:lnTo>
                  <a:pt x="179070" y="62230"/>
                </a:lnTo>
                <a:lnTo>
                  <a:pt x="187960" y="97790"/>
                </a:lnTo>
                <a:lnTo>
                  <a:pt x="196850" y="133350"/>
                </a:lnTo>
                <a:lnTo>
                  <a:pt x="205740" y="177800"/>
                </a:lnTo>
                <a:lnTo>
                  <a:pt x="205740" y="214630"/>
                </a:lnTo>
                <a:lnTo>
                  <a:pt x="21463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499870" y="181229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26670" y="35560"/>
                </a:moveTo>
                <a:lnTo>
                  <a:pt x="8890" y="26670"/>
                </a:lnTo>
                <a:lnTo>
                  <a:pt x="0" y="8890"/>
                </a:lnTo>
                <a:lnTo>
                  <a:pt x="17780" y="8890"/>
                </a:lnTo>
                <a:lnTo>
                  <a:pt x="62230" y="8890"/>
                </a:lnTo>
                <a:lnTo>
                  <a:pt x="99060" y="8890"/>
                </a:lnTo>
                <a:lnTo>
                  <a:pt x="134620" y="8890"/>
                </a:lnTo>
                <a:lnTo>
                  <a:pt x="17907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723390" y="1705610"/>
            <a:ext cx="250191" cy="170181"/>
          </a:xfrm>
          <a:custGeom>
            <a:avLst/>
            <a:gdLst/>
            <a:ahLst/>
            <a:cxnLst/>
            <a:rect l="0" t="0" r="0" b="0"/>
            <a:pathLst>
              <a:path w="250191" h="170181">
                <a:moveTo>
                  <a:pt x="8890" y="142240"/>
                </a:moveTo>
                <a:lnTo>
                  <a:pt x="8890" y="97790"/>
                </a:lnTo>
                <a:lnTo>
                  <a:pt x="0" y="71120"/>
                </a:lnTo>
                <a:lnTo>
                  <a:pt x="0" y="26670"/>
                </a:lnTo>
                <a:lnTo>
                  <a:pt x="0" y="0"/>
                </a:lnTo>
                <a:lnTo>
                  <a:pt x="17780" y="8890"/>
                </a:lnTo>
                <a:lnTo>
                  <a:pt x="44450" y="53340"/>
                </a:lnTo>
                <a:lnTo>
                  <a:pt x="62230" y="88900"/>
                </a:lnTo>
                <a:lnTo>
                  <a:pt x="97790" y="124460"/>
                </a:lnTo>
                <a:lnTo>
                  <a:pt x="133350" y="161290"/>
                </a:lnTo>
                <a:lnTo>
                  <a:pt x="161290" y="170180"/>
                </a:lnTo>
                <a:lnTo>
                  <a:pt x="205740" y="170180"/>
                </a:lnTo>
                <a:lnTo>
                  <a:pt x="232410" y="151130"/>
                </a:lnTo>
                <a:lnTo>
                  <a:pt x="232410" y="124460"/>
                </a:lnTo>
                <a:lnTo>
                  <a:pt x="232410" y="80010"/>
                </a:lnTo>
                <a:lnTo>
                  <a:pt x="241300" y="44450"/>
                </a:lnTo>
                <a:lnTo>
                  <a:pt x="25019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2062480" y="1714500"/>
            <a:ext cx="35561" cy="161291"/>
          </a:xfrm>
          <a:custGeom>
            <a:avLst/>
            <a:gdLst/>
            <a:ahLst/>
            <a:cxnLst/>
            <a:rect l="0" t="0" r="0" b="0"/>
            <a:pathLst>
              <a:path w="35561" h="161291">
                <a:moveTo>
                  <a:pt x="17780" y="0"/>
                </a:moveTo>
                <a:lnTo>
                  <a:pt x="8890" y="26670"/>
                </a:lnTo>
                <a:lnTo>
                  <a:pt x="0" y="53340"/>
                </a:lnTo>
                <a:lnTo>
                  <a:pt x="0" y="80010"/>
                </a:lnTo>
                <a:lnTo>
                  <a:pt x="8890" y="124460"/>
                </a:lnTo>
                <a:lnTo>
                  <a:pt x="26670" y="161290"/>
                </a:lnTo>
                <a:lnTo>
                  <a:pt x="3556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2000250" y="1687830"/>
            <a:ext cx="187961" cy="71121"/>
          </a:xfrm>
          <a:custGeom>
            <a:avLst/>
            <a:gdLst/>
            <a:ahLst/>
            <a:cxnLst/>
            <a:rect l="0" t="0" r="0" b="0"/>
            <a:pathLst>
              <a:path w="187961" h="71121">
                <a:moveTo>
                  <a:pt x="0" y="71120"/>
                </a:moveTo>
                <a:lnTo>
                  <a:pt x="0" y="53340"/>
                </a:lnTo>
                <a:lnTo>
                  <a:pt x="8890" y="35560"/>
                </a:lnTo>
                <a:lnTo>
                  <a:pt x="53340" y="26670"/>
                </a:lnTo>
                <a:lnTo>
                  <a:pt x="88900" y="26670"/>
                </a:lnTo>
                <a:lnTo>
                  <a:pt x="124460" y="26670"/>
                </a:lnTo>
                <a:lnTo>
                  <a:pt x="161290" y="17780"/>
                </a:lnTo>
                <a:lnTo>
                  <a:pt x="179070" y="889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188210" y="1678940"/>
            <a:ext cx="53341" cy="196851"/>
          </a:xfrm>
          <a:custGeom>
            <a:avLst/>
            <a:gdLst/>
            <a:ahLst/>
            <a:cxnLst/>
            <a:rect l="0" t="0" r="0" b="0"/>
            <a:pathLst>
              <a:path w="53341" h="196851">
                <a:moveTo>
                  <a:pt x="0" y="0"/>
                </a:moveTo>
                <a:lnTo>
                  <a:pt x="17780" y="26670"/>
                </a:lnTo>
                <a:lnTo>
                  <a:pt x="26670" y="53340"/>
                </a:lnTo>
                <a:lnTo>
                  <a:pt x="35560" y="97790"/>
                </a:lnTo>
                <a:lnTo>
                  <a:pt x="35560" y="142240"/>
                </a:lnTo>
                <a:lnTo>
                  <a:pt x="53340" y="177800"/>
                </a:lnTo>
                <a:lnTo>
                  <a:pt x="5334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2214880" y="1732280"/>
            <a:ext cx="97791" cy="62231"/>
          </a:xfrm>
          <a:custGeom>
            <a:avLst/>
            <a:gdLst/>
            <a:ahLst/>
            <a:cxnLst/>
            <a:rect l="0" t="0" r="0" b="0"/>
            <a:pathLst>
              <a:path w="97791" h="62231">
                <a:moveTo>
                  <a:pt x="0" y="62230"/>
                </a:moveTo>
                <a:lnTo>
                  <a:pt x="0" y="44450"/>
                </a:lnTo>
                <a:lnTo>
                  <a:pt x="26670" y="44450"/>
                </a:lnTo>
                <a:lnTo>
                  <a:pt x="71120" y="44450"/>
                </a:lnTo>
                <a:lnTo>
                  <a:pt x="80010" y="2667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2303780" y="1661160"/>
            <a:ext cx="97791" cy="259081"/>
          </a:xfrm>
          <a:custGeom>
            <a:avLst/>
            <a:gdLst/>
            <a:ahLst/>
            <a:cxnLst/>
            <a:rect l="0" t="0" r="0" b="0"/>
            <a:pathLst>
              <a:path w="97791" h="259081">
                <a:moveTo>
                  <a:pt x="8890" y="17780"/>
                </a:moveTo>
                <a:lnTo>
                  <a:pt x="0" y="0"/>
                </a:lnTo>
                <a:lnTo>
                  <a:pt x="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8890" y="160020"/>
                </a:lnTo>
                <a:lnTo>
                  <a:pt x="26670" y="205740"/>
                </a:lnTo>
                <a:lnTo>
                  <a:pt x="35560" y="241300"/>
                </a:lnTo>
                <a:lnTo>
                  <a:pt x="53340" y="259080"/>
                </a:lnTo>
                <a:lnTo>
                  <a:pt x="80010" y="250190"/>
                </a:lnTo>
                <a:lnTo>
                  <a:pt x="9779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2456180" y="1741170"/>
            <a:ext cx="168911" cy="143511"/>
          </a:xfrm>
          <a:custGeom>
            <a:avLst/>
            <a:gdLst/>
            <a:ahLst/>
            <a:cxnLst/>
            <a:rect l="0" t="0" r="0" b="0"/>
            <a:pathLst>
              <a:path w="168911" h="143511">
                <a:moveTo>
                  <a:pt x="97790" y="0"/>
                </a:moveTo>
                <a:lnTo>
                  <a:pt x="62230" y="0"/>
                </a:lnTo>
                <a:lnTo>
                  <a:pt x="44450" y="0"/>
                </a:lnTo>
                <a:lnTo>
                  <a:pt x="17780" y="26670"/>
                </a:lnTo>
                <a:lnTo>
                  <a:pt x="0" y="44450"/>
                </a:lnTo>
                <a:lnTo>
                  <a:pt x="0" y="62230"/>
                </a:lnTo>
                <a:lnTo>
                  <a:pt x="8890" y="97790"/>
                </a:lnTo>
                <a:lnTo>
                  <a:pt x="35560" y="125730"/>
                </a:lnTo>
                <a:lnTo>
                  <a:pt x="80010" y="143510"/>
                </a:lnTo>
                <a:lnTo>
                  <a:pt x="124460" y="134620"/>
                </a:lnTo>
                <a:lnTo>
                  <a:pt x="142240" y="125730"/>
                </a:lnTo>
                <a:lnTo>
                  <a:pt x="160020" y="106680"/>
                </a:lnTo>
                <a:lnTo>
                  <a:pt x="168910" y="88900"/>
                </a:lnTo>
                <a:lnTo>
                  <a:pt x="168910" y="71120"/>
                </a:lnTo>
                <a:lnTo>
                  <a:pt x="160020" y="26670"/>
                </a:lnTo>
                <a:lnTo>
                  <a:pt x="133350" y="0"/>
                </a:lnTo>
                <a:lnTo>
                  <a:pt x="10668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2733040" y="1732280"/>
            <a:ext cx="231141" cy="152401"/>
          </a:xfrm>
          <a:custGeom>
            <a:avLst/>
            <a:gdLst/>
            <a:ahLst/>
            <a:cxnLst/>
            <a:rect l="0" t="0" r="0" b="0"/>
            <a:pathLst>
              <a:path w="231141" h="152401">
                <a:moveTo>
                  <a:pt x="0" y="143510"/>
                </a:moveTo>
                <a:lnTo>
                  <a:pt x="0" y="106680"/>
                </a:lnTo>
                <a:lnTo>
                  <a:pt x="0" y="62230"/>
                </a:lnTo>
                <a:lnTo>
                  <a:pt x="0" y="44450"/>
                </a:lnTo>
                <a:lnTo>
                  <a:pt x="0" y="26670"/>
                </a:lnTo>
                <a:lnTo>
                  <a:pt x="26670" y="53340"/>
                </a:lnTo>
                <a:lnTo>
                  <a:pt x="35560" y="71120"/>
                </a:lnTo>
                <a:lnTo>
                  <a:pt x="80010" y="106680"/>
                </a:lnTo>
                <a:lnTo>
                  <a:pt x="115570" y="134620"/>
                </a:lnTo>
                <a:lnTo>
                  <a:pt x="151130" y="152400"/>
                </a:lnTo>
                <a:lnTo>
                  <a:pt x="177800" y="152400"/>
                </a:lnTo>
                <a:lnTo>
                  <a:pt x="204470" y="152400"/>
                </a:lnTo>
                <a:lnTo>
                  <a:pt x="222250" y="143510"/>
                </a:lnTo>
                <a:lnTo>
                  <a:pt x="231140" y="124460"/>
                </a:lnTo>
                <a:lnTo>
                  <a:pt x="231140" y="106680"/>
                </a:lnTo>
                <a:lnTo>
                  <a:pt x="222250" y="80010"/>
                </a:lnTo>
                <a:lnTo>
                  <a:pt x="222250" y="62230"/>
                </a:lnTo>
                <a:lnTo>
                  <a:pt x="195580" y="17780"/>
                </a:lnTo>
                <a:lnTo>
                  <a:pt x="186690" y="0"/>
                </a:lnTo>
                <a:lnTo>
                  <a:pt x="2044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063240" y="1696720"/>
            <a:ext cx="151131" cy="124461"/>
          </a:xfrm>
          <a:custGeom>
            <a:avLst/>
            <a:gdLst/>
            <a:ahLst/>
            <a:cxnLst/>
            <a:rect l="0" t="0" r="0" b="0"/>
            <a:pathLst>
              <a:path w="151131" h="124461">
                <a:moveTo>
                  <a:pt x="8890" y="44450"/>
                </a:moveTo>
                <a:lnTo>
                  <a:pt x="0" y="71120"/>
                </a:lnTo>
                <a:lnTo>
                  <a:pt x="0" y="88900"/>
                </a:lnTo>
                <a:lnTo>
                  <a:pt x="8890" y="106680"/>
                </a:lnTo>
                <a:lnTo>
                  <a:pt x="17780" y="124460"/>
                </a:lnTo>
                <a:lnTo>
                  <a:pt x="35560" y="124460"/>
                </a:lnTo>
                <a:lnTo>
                  <a:pt x="71120" y="124460"/>
                </a:lnTo>
                <a:lnTo>
                  <a:pt x="88900" y="124460"/>
                </a:lnTo>
                <a:lnTo>
                  <a:pt x="133350" y="106680"/>
                </a:lnTo>
                <a:lnTo>
                  <a:pt x="142240" y="88900"/>
                </a:lnTo>
                <a:lnTo>
                  <a:pt x="151130" y="71120"/>
                </a:lnTo>
                <a:lnTo>
                  <a:pt x="151130" y="53340"/>
                </a:lnTo>
                <a:lnTo>
                  <a:pt x="142240" y="17780"/>
                </a:lnTo>
                <a:lnTo>
                  <a:pt x="133350" y="0"/>
                </a:lnTo>
                <a:lnTo>
                  <a:pt x="12446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187700" y="1838960"/>
            <a:ext cx="35561" cy="152401"/>
          </a:xfrm>
          <a:custGeom>
            <a:avLst/>
            <a:gdLst/>
            <a:ahLst/>
            <a:cxnLst/>
            <a:rect l="0" t="0" r="0" b="0"/>
            <a:pathLst>
              <a:path w="35561" h="152401">
                <a:moveTo>
                  <a:pt x="0" y="0"/>
                </a:moveTo>
                <a:lnTo>
                  <a:pt x="0" y="36830"/>
                </a:lnTo>
                <a:lnTo>
                  <a:pt x="0" y="63500"/>
                </a:lnTo>
                <a:lnTo>
                  <a:pt x="8890" y="107950"/>
                </a:lnTo>
                <a:lnTo>
                  <a:pt x="3556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73710" y="1357630"/>
            <a:ext cx="3143251" cy="740411"/>
          </a:xfrm>
          <a:custGeom>
            <a:avLst/>
            <a:gdLst/>
            <a:ahLst/>
            <a:cxnLst/>
            <a:rect l="0" t="0" r="0" b="0"/>
            <a:pathLst>
              <a:path w="3143251" h="740411">
                <a:moveTo>
                  <a:pt x="35560" y="232410"/>
                </a:moveTo>
                <a:lnTo>
                  <a:pt x="53340" y="214630"/>
                </a:lnTo>
                <a:lnTo>
                  <a:pt x="88900" y="195580"/>
                </a:lnTo>
                <a:lnTo>
                  <a:pt x="133350" y="177800"/>
                </a:lnTo>
                <a:lnTo>
                  <a:pt x="168910" y="168910"/>
                </a:lnTo>
                <a:lnTo>
                  <a:pt x="204470" y="151130"/>
                </a:lnTo>
                <a:lnTo>
                  <a:pt x="250190" y="133350"/>
                </a:lnTo>
                <a:lnTo>
                  <a:pt x="294640" y="115570"/>
                </a:lnTo>
                <a:lnTo>
                  <a:pt x="321310" y="97790"/>
                </a:lnTo>
                <a:lnTo>
                  <a:pt x="356870" y="80010"/>
                </a:lnTo>
                <a:lnTo>
                  <a:pt x="392430" y="71120"/>
                </a:lnTo>
                <a:lnTo>
                  <a:pt x="436880" y="53340"/>
                </a:lnTo>
                <a:lnTo>
                  <a:pt x="472440" y="44450"/>
                </a:lnTo>
                <a:lnTo>
                  <a:pt x="508000" y="35560"/>
                </a:lnTo>
                <a:lnTo>
                  <a:pt x="553720" y="35560"/>
                </a:lnTo>
                <a:lnTo>
                  <a:pt x="589280" y="44450"/>
                </a:lnTo>
                <a:lnTo>
                  <a:pt x="624840" y="53340"/>
                </a:lnTo>
                <a:lnTo>
                  <a:pt x="660400" y="71120"/>
                </a:lnTo>
                <a:lnTo>
                  <a:pt x="704850" y="80010"/>
                </a:lnTo>
                <a:lnTo>
                  <a:pt x="740410" y="88900"/>
                </a:lnTo>
                <a:lnTo>
                  <a:pt x="784860" y="97790"/>
                </a:lnTo>
                <a:lnTo>
                  <a:pt x="821690" y="97790"/>
                </a:lnTo>
                <a:lnTo>
                  <a:pt x="857250" y="97790"/>
                </a:lnTo>
                <a:lnTo>
                  <a:pt x="892810" y="97790"/>
                </a:lnTo>
                <a:lnTo>
                  <a:pt x="928370" y="97790"/>
                </a:lnTo>
                <a:lnTo>
                  <a:pt x="963930" y="97790"/>
                </a:lnTo>
                <a:lnTo>
                  <a:pt x="999490" y="88900"/>
                </a:lnTo>
                <a:lnTo>
                  <a:pt x="1043940" y="88900"/>
                </a:lnTo>
                <a:lnTo>
                  <a:pt x="1079500" y="80010"/>
                </a:lnTo>
                <a:lnTo>
                  <a:pt x="1125220" y="71120"/>
                </a:lnTo>
                <a:lnTo>
                  <a:pt x="1160780" y="71120"/>
                </a:lnTo>
                <a:lnTo>
                  <a:pt x="1205230" y="62230"/>
                </a:lnTo>
                <a:lnTo>
                  <a:pt x="1240790" y="62230"/>
                </a:lnTo>
                <a:lnTo>
                  <a:pt x="1276350" y="62230"/>
                </a:lnTo>
                <a:lnTo>
                  <a:pt x="1311910" y="62230"/>
                </a:lnTo>
                <a:lnTo>
                  <a:pt x="1356360" y="71120"/>
                </a:lnTo>
                <a:lnTo>
                  <a:pt x="1393190" y="71120"/>
                </a:lnTo>
                <a:lnTo>
                  <a:pt x="1428750" y="80010"/>
                </a:lnTo>
                <a:lnTo>
                  <a:pt x="1464310" y="80010"/>
                </a:lnTo>
                <a:lnTo>
                  <a:pt x="1499870" y="88900"/>
                </a:lnTo>
                <a:lnTo>
                  <a:pt x="1544320" y="88900"/>
                </a:lnTo>
                <a:lnTo>
                  <a:pt x="1570990" y="88900"/>
                </a:lnTo>
                <a:lnTo>
                  <a:pt x="1606550" y="88900"/>
                </a:lnTo>
                <a:lnTo>
                  <a:pt x="1642110" y="80010"/>
                </a:lnTo>
                <a:lnTo>
                  <a:pt x="1670050" y="71120"/>
                </a:lnTo>
                <a:lnTo>
                  <a:pt x="1705610" y="71120"/>
                </a:lnTo>
                <a:lnTo>
                  <a:pt x="1741170" y="62230"/>
                </a:lnTo>
                <a:lnTo>
                  <a:pt x="1776730" y="53340"/>
                </a:lnTo>
                <a:lnTo>
                  <a:pt x="1812290" y="44450"/>
                </a:lnTo>
                <a:lnTo>
                  <a:pt x="1838960" y="35560"/>
                </a:lnTo>
                <a:lnTo>
                  <a:pt x="1874520" y="26670"/>
                </a:lnTo>
                <a:lnTo>
                  <a:pt x="1901190" y="17780"/>
                </a:lnTo>
                <a:lnTo>
                  <a:pt x="1945640" y="8890"/>
                </a:lnTo>
                <a:lnTo>
                  <a:pt x="1991360" y="0"/>
                </a:lnTo>
                <a:lnTo>
                  <a:pt x="2035810" y="0"/>
                </a:lnTo>
                <a:lnTo>
                  <a:pt x="2080260" y="0"/>
                </a:lnTo>
                <a:lnTo>
                  <a:pt x="2115820" y="0"/>
                </a:lnTo>
                <a:lnTo>
                  <a:pt x="2160270" y="8890"/>
                </a:lnTo>
                <a:lnTo>
                  <a:pt x="2195830" y="17780"/>
                </a:lnTo>
                <a:lnTo>
                  <a:pt x="2241550" y="26670"/>
                </a:lnTo>
                <a:lnTo>
                  <a:pt x="2277110" y="35560"/>
                </a:lnTo>
                <a:lnTo>
                  <a:pt x="2321560" y="44450"/>
                </a:lnTo>
                <a:lnTo>
                  <a:pt x="2357120" y="44450"/>
                </a:lnTo>
                <a:lnTo>
                  <a:pt x="2401570" y="53340"/>
                </a:lnTo>
                <a:lnTo>
                  <a:pt x="2446020" y="53340"/>
                </a:lnTo>
                <a:lnTo>
                  <a:pt x="2481580" y="53340"/>
                </a:lnTo>
                <a:lnTo>
                  <a:pt x="2526030" y="53340"/>
                </a:lnTo>
                <a:lnTo>
                  <a:pt x="2562860" y="53340"/>
                </a:lnTo>
                <a:lnTo>
                  <a:pt x="2598420" y="53340"/>
                </a:lnTo>
                <a:lnTo>
                  <a:pt x="2633980" y="62230"/>
                </a:lnTo>
                <a:lnTo>
                  <a:pt x="2669540" y="71120"/>
                </a:lnTo>
                <a:lnTo>
                  <a:pt x="2705100" y="80010"/>
                </a:lnTo>
                <a:lnTo>
                  <a:pt x="2740660" y="88900"/>
                </a:lnTo>
                <a:lnTo>
                  <a:pt x="2776220" y="97790"/>
                </a:lnTo>
                <a:lnTo>
                  <a:pt x="2813050" y="115570"/>
                </a:lnTo>
                <a:lnTo>
                  <a:pt x="2848610" y="133350"/>
                </a:lnTo>
                <a:lnTo>
                  <a:pt x="2884170" y="151130"/>
                </a:lnTo>
                <a:lnTo>
                  <a:pt x="2919730" y="168910"/>
                </a:lnTo>
                <a:lnTo>
                  <a:pt x="2955290" y="186690"/>
                </a:lnTo>
                <a:lnTo>
                  <a:pt x="2999740" y="204470"/>
                </a:lnTo>
                <a:lnTo>
                  <a:pt x="3035300" y="223520"/>
                </a:lnTo>
                <a:lnTo>
                  <a:pt x="3070860" y="241300"/>
                </a:lnTo>
                <a:lnTo>
                  <a:pt x="3116580" y="285750"/>
                </a:lnTo>
                <a:lnTo>
                  <a:pt x="3134360" y="303530"/>
                </a:lnTo>
                <a:lnTo>
                  <a:pt x="3143250" y="347980"/>
                </a:lnTo>
                <a:lnTo>
                  <a:pt x="3143250" y="392430"/>
                </a:lnTo>
                <a:lnTo>
                  <a:pt x="3143250" y="410210"/>
                </a:lnTo>
                <a:lnTo>
                  <a:pt x="3143250" y="454660"/>
                </a:lnTo>
                <a:lnTo>
                  <a:pt x="3134360" y="472440"/>
                </a:lnTo>
                <a:lnTo>
                  <a:pt x="3125470" y="499110"/>
                </a:lnTo>
                <a:lnTo>
                  <a:pt x="3107690" y="509270"/>
                </a:lnTo>
                <a:lnTo>
                  <a:pt x="3070860" y="527050"/>
                </a:lnTo>
                <a:lnTo>
                  <a:pt x="3026410" y="544830"/>
                </a:lnTo>
                <a:lnTo>
                  <a:pt x="2981960" y="553720"/>
                </a:lnTo>
                <a:lnTo>
                  <a:pt x="2946400" y="571500"/>
                </a:lnTo>
                <a:lnTo>
                  <a:pt x="2901950" y="589280"/>
                </a:lnTo>
                <a:lnTo>
                  <a:pt x="2875280" y="615950"/>
                </a:lnTo>
                <a:lnTo>
                  <a:pt x="2830830" y="633730"/>
                </a:lnTo>
                <a:lnTo>
                  <a:pt x="2785110" y="651510"/>
                </a:lnTo>
                <a:lnTo>
                  <a:pt x="2740660" y="669290"/>
                </a:lnTo>
                <a:lnTo>
                  <a:pt x="2705100" y="678180"/>
                </a:lnTo>
                <a:lnTo>
                  <a:pt x="2669540" y="687070"/>
                </a:lnTo>
                <a:lnTo>
                  <a:pt x="2633980" y="687070"/>
                </a:lnTo>
                <a:lnTo>
                  <a:pt x="2598420" y="687070"/>
                </a:lnTo>
                <a:lnTo>
                  <a:pt x="2562860" y="687070"/>
                </a:lnTo>
                <a:lnTo>
                  <a:pt x="2517140" y="687070"/>
                </a:lnTo>
                <a:lnTo>
                  <a:pt x="2481580" y="687070"/>
                </a:lnTo>
                <a:lnTo>
                  <a:pt x="2446020" y="687070"/>
                </a:lnTo>
                <a:lnTo>
                  <a:pt x="2410460" y="695960"/>
                </a:lnTo>
                <a:lnTo>
                  <a:pt x="2374900" y="704850"/>
                </a:lnTo>
                <a:lnTo>
                  <a:pt x="2339340" y="713740"/>
                </a:lnTo>
                <a:lnTo>
                  <a:pt x="2294890" y="722630"/>
                </a:lnTo>
                <a:lnTo>
                  <a:pt x="2250440" y="731520"/>
                </a:lnTo>
                <a:lnTo>
                  <a:pt x="2204720" y="731520"/>
                </a:lnTo>
                <a:lnTo>
                  <a:pt x="2169160" y="731520"/>
                </a:lnTo>
                <a:lnTo>
                  <a:pt x="2124710" y="731520"/>
                </a:lnTo>
                <a:lnTo>
                  <a:pt x="2080260" y="731520"/>
                </a:lnTo>
                <a:lnTo>
                  <a:pt x="2035810" y="722630"/>
                </a:lnTo>
                <a:lnTo>
                  <a:pt x="1991360" y="713740"/>
                </a:lnTo>
                <a:lnTo>
                  <a:pt x="1964690" y="704850"/>
                </a:lnTo>
                <a:lnTo>
                  <a:pt x="1927860" y="695960"/>
                </a:lnTo>
                <a:lnTo>
                  <a:pt x="1892300" y="695960"/>
                </a:lnTo>
                <a:lnTo>
                  <a:pt x="1865630" y="687070"/>
                </a:lnTo>
                <a:lnTo>
                  <a:pt x="1830070" y="687070"/>
                </a:lnTo>
                <a:lnTo>
                  <a:pt x="1803400" y="687070"/>
                </a:lnTo>
                <a:lnTo>
                  <a:pt x="1767840" y="687070"/>
                </a:lnTo>
                <a:lnTo>
                  <a:pt x="1732280" y="687070"/>
                </a:lnTo>
                <a:lnTo>
                  <a:pt x="1705610" y="687070"/>
                </a:lnTo>
                <a:lnTo>
                  <a:pt x="1670050" y="695960"/>
                </a:lnTo>
                <a:lnTo>
                  <a:pt x="1633220" y="704850"/>
                </a:lnTo>
                <a:lnTo>
                  <a:pt x="1597660" y="713740"/>
                </a:lnTo>
                <a:lnTo>
                  <a:pt x="1562100" y="722630"/>
                </a:lnTo>
                <a:lnTo>
                  <a:pt x="1535430" y="722630"/>
                </a:lnTo>
                <a:lnTo>
                  <a:pt x="1499870" y="731520"/>
                </a:lnTo>
                <a:lnTo>
                  <a:pt x="1464310" y="740410"/>
                </a:lnTo>
                <a:lnTo>
                  <a:pt x="1428750" y="740410"/>
                </a:lnTo>
                <a:lnTo>
                  <a:pt x="1402080" y="740410"/>
                </a:lnTo>
                <a:lnTo>
                  <a:pt x="1365250" y="740410"/>
                </a:lnTo>
                <a:lnTo>
                  <a:pt x="1329690" y="740410"/>
                </a:lnTo>
                <a:lnTo>
                  <a:pt x="1303020" y="740410"/>
                </a:lnTo>
                <a:lnTo>
                  <a:pt x="1267460" y="731520"/>
                </a:lnTo>
                <a:lnTo>
                  <a:pt x="1231900" y="722630"/>
                </a:lnTo>
                <a:lnTo>
                  <a:pt x="1205230" y="722630"/>
                </a:lnTo>
                <a:lnTo>
                  <a:pt x="1169670" y="713740"/>
                </a:lnTo>
                <a:lnTo>
                  <a:pt x="1134110" y="704850"/>
                </a:lnTo>
                <a:lnTo>
                  <a:pt x="1107440" y="704850"/>
                </a:lnTo>
                <a:lnTo>
                  <a:pt x="1070610" y="695960"/>
                </a:lnTo>
                <a:lnTo>
                  <a:pt x="1035050" y="687070"/>
                </a:lnTo>
                <a:lnTo>
                  <a:pt x="1008380" y="687070"/>
                </a:lnTo>
                <a:lnTo>
                  <a:pt x="972820" y="687070"/>
                </a:lnTo>
                <a:lnTo>
                  <a:pt x="946150" y="687070"/>
                </a:lnTo>
                <a:lnTo>
                  <a:pt x="910590" y="695960"/>
                </a:lnTo>
                <a:lnTo>
                  <a:pt x="866140" y="704850"/>
                </a:lnTo>
                <a:lnTo>
                  <a:pt x="830580" y="713740"/>
                </a:lnTo>
                <a:lnTo>
                  <a:pt x="784860" y="722630"/>
                </a:lnTo>
                <a:lnTo>
                  <a:pt x="740410" y="731520"/>
                </a:lnTo>
                <a:lnTo>
                  <a:pt x="704850" y="740410"/>
                </a:lnTo>
                <a:lnTo>
                  <a:pt x="660400" y="740410"/>
                </a:lnTo>
                <a:lnTo>
                  <a:pt x="624840" y="740410"/>
                </a:lnTo>
                <a:lnTo>
                  <a:pt x="589280" y="731520"/>
                </a:lnTo>
                <a:lnTo>
                  <a:pt x="553720" y="713740"/>
                </a:lnTo>
                <a:lnTo>
                  <a:pt x="516890" y="695960"/>
                </a:lnTo>
                <a:lnTo>
                  <a:pt x="481330" y="678180"/>
                </a:lnTo>
                <a:lnTo>
                  <a:pt x="445770" y="660400"/>
                </a:lnTo>
                <a:lnTo>
                  <a:pt x="401320" y="633730"/>
                </a:lnTo>
                <a:lnTo>
                  <a:pt x="365760" y="615950"/>
                </a:lnTo>
                <a:lnTo>
                  <a:pt x="321310" y="607060"/>
                </a:lnTo>
                <a:lnTo>
                  <a:pt x="303530" y="598170"/>
                </a:lnTo>
                <a:lnTo>
                  <a:pt x="267970" y="589280"/>
                </a:lnTo>
                <a:lnTo>
                  <a:pt x="222250" y="580390"/>
                </a:lnTo>
                <a:lnTo>
                  <a:pt x="177800" y="571500"/>
                </a:lnTo>
                <a:lnTo>
                  <a:pt x="151130" y="553720"/>
                </a:lnTo>
                <a:lnTo>
                  <a:pt x="106680" y="527050"/>
                </a:lnTo>
                <a:lnTo>
                  <a:pt x="71120" y="490220"/>
                </a:lnTo>
                <a:lnTo>
                  <a:pt x="35560" y="445770"/>
                </a:lnTo>
                <a:lnTo>
                  <a:pt x="8890" y="410210"/>
                </a:lnTo>
                <a:lnTo>
                  <a:pt x="0" y="383540"/>
                </a:lnTo>
                <a:lnTo>
                  <a:pt x="0" y="347980"/>
                </a:lnTo>
                <a:lnTo>
                  <a:pt x="0" y="321310"/>
                </a:lnTo>
                <a:lnTo>
                  <a:pt x="8890" y="303530"/>
                </a:lnTo>
                <a:lnTo>
                  <a:pt x="44450" y="267970"/>
                </a:lnTo>
                <a:lnTo>
                  <a:pt x="80010" y="223520"/>
                </a:lnTo>
                <a:lnTo>
                  <a:pt x="8890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938020" y="1785620"/>
            <a:ext cx="303531" cy="330201"/>
          </a:xfrm>
          <a:custGeom>
            <a:avLst/>
            <a:gdLst/>
            <a:ahLst/>
            <a:cxnLst/>
            <a:rect l="0" t="0" r="0" b="0"/>
            <a:pathLst>
              <a:path w="303531" h="330201">
                <a:moveTo>
                  <a:pt x="285750" y="0"/>
                </a:moveTo>
                <a:lnTo>
                  <a:pt x="241300" y="0"/>
                </a:lnTo>
                <a:lnTo>
                  <a:pt x="195580" y="0"/>
                </a:lnTo>
                <a:lnTo>
                  <a:pt x="151130" y="17780"/>
                </a:lnTo>
                <a:lnTo>
                  <a:pt x="115570" y="35560"/>
                </a:lnTo>
                <a:lnTo>
                  <a:pt x="88900" y="44450"/>
                </a:lnTo>
                <a:lnTo>
                  <a:pt x="53340" y="90170"/>
                </a:lnTo>
                <a:lnTo>
                  <a:pt x="35560" y="107950"/>
                </a:lnTo>
                <a:lnTo>
                  <a:pt x="44450" y="125730"/>
                </a:lnTo>
                <a:lnTo>
                  <a:pt x="62230" y="134620"/>
                </a:lnTo>
                <a:lnTo>
                  <a:pt x="88900" y="134620"/>
                </a:lnTo>
                <a:lnTo>
                  <a:pt x="124460" y="125730"/>
                </a:lnTo>
                <a:lnTo>
                  <a:pt x="151130" y="125730"/>
                </a:lnTo>
                <a:lnTo>
                  <a:pt x="195580" y="134620"/>
                </a:lnTo>
                <a:lnTo>
                  <a:pt x="232410" y="152400"/>
                </a:lnTo>
                <a:lnTo>
                  <a:pt x="267970" y="179070"/>
                </a:lnTo>
                <a:lnTo>
                  <a:pt x="294640" y="223520"/>
                </a:lnTo>
                <a:lnTo>
                  <a:pt x="303530" y="250190"/>
                </a:lnTo>
                <a:lnTo>
                  <a:pt x="294640" y="267970"/>
                </a:lnTo>
                <a:lnTo>
                  <a:pt x="276860" y="294640"/>
                </a:lnTo>
                <a:lnTo>
                  <a:pt x="232410" y="303530"/>
                </a:lnTo>
                <a:lnTo>
                  <a:pt x="195580" y="321310"/>
                </a:lnTo>
                <a:lnTo>
                  <a:pt x="151130" y="321310"/>
                </a:lnTo>
                <a:lnTo>
                  <a:pt x="115570" y="330200"/>
                </a:lnTo>
                <a:lnTo>
                  <a:pt x="97790" y="330200"/>
                </a:lnTo>
                <a:lnTo>
                  <a:pt x="62230" y="330200"/>
                </a:lnTo>
                <a:lnTo>
                  <a:pt x="26670" y="321310"/>
                </a:lnTo>
                <a:lnTo>
                  <a:pt x="8890" y="32131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2268220" y="1661160"/>
            <a:ext cx="267971" cy="177801"/>
          </a:xfrm>
          <a:custGeom>
            <a:avLst/>
            <a:gdLst/>
            <a:ahLst/>
            <a:cxnLst/>
            <a:rect l="0" t="0" r="0" b="0"/>
            <a:pathLst>
              <a:path w="267971" h="177801">
                <a:moveTo>
                  <a:pt x="0" y="26670"/>
                </a:moveTo>
                <a:lnTo>
                  <a:pt x="8890" y="8890"/>
                </a:lnTo>
                <a:lnTo>
                  <a:pt x="53340" y="0"/>
                </a:lnTo>
                <a:lnTo>
                  <a:pt x="80010" y="0"/>
                </a:lnTo>
                <a:lnTo>
                  <a:pt x="106680" y="0"/>
                </a:lnTo>
                <a:lnTo>
                  <a:pt x="124460" y="8890"/>
                </a:lnTo>
                <a:lnTo>
                  <a:pt x="133350" y="26670"/>
                </a:lnTo>
                <a:lnTo>
                  <a:pt x="115570" y="71120"/>
                </a:lnTo>
                <a:lnTo>
                  <a:pt x="80010" y="115570"/>
                </a:lnTo>
                <a:lnTo>
                  <a:pt x="80010" y="133350"/>
                </a:lnTo>
                <a:lnTo>
                  <a:pt x="88900" y="151130"/>
                </a:lnTo>
                <a:lnTo>
                  <a:pt x="124460" y="177800"/>
                </a:lnTo>
                <a:lnTo>
                  <a:pt x="151130" y="177800"/>
                </a:lnTo>
                <a:lnTo>
                  <a:pt x="179070" y="177800"/>
                </a:lnTo>
                <a:lnTo>
                  <a:pt x="223520" y="168910"/>
                </a:lnTo>
                <a:lnTo>
                  <a:pt x="26797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562860" y="1723390"/>
            <a:ext cx="179071" cy="71121"/>
          </a:xfrm>
          <a:custGeom>
            <a:avLst/>
            <a:gdLst/>
            <a:ahLst/>
            <a:cxnLst/>
            <a:rect l="0" t="0" r="0" b="0"/>
            <a:pathLst>
              <a:path w="179071" h="71121">
                <a:moveTo>
                  <a:pt x="0" y="0"/>
                </a:moveTo>
                <a:lnTo>
                  <a:pt x="17780" y="0"/>
                </a:lnTo>
                <a:lnTo>
                  <a:pt x="62230" y="26670"/>
                </a:lnTo>
                <a:lnTo>
                  <a:pt x="97790" y="44450"/>
                </a:lnTo>
                <a:lnTo>
                  <a:pt x="124460" y="62230"/>
                </a:lnTo>
                <a:lnTo>
                  <a:pt x="152400" y="62230"/>
                </a:lnTo>
                <a:lnTo>
                  <a:pt x="17907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571750" y="1714500"/>
            <a:ext cx="124461" cy="106681"/>
          </a:xfrm>
          <a:custGeom>
            <a:avLst/>
            <a:gdLst/>
            <a:ahLst/>
            <a:cxnLst/>
            <a:rect l="0" t="0" r="0" b="0"/>
            <a:pathLst>
              <a:path w="124461" h="106681">
                <a:moveTo>
                  <a:pt x="124460" y="0"/>
                </a:moveTo>
                <a:lnTo>
                  <a:pt x="97790" y="8890"/>
                </a:lnTo>
                <a:lnTo>
                  <a:pt x="62230" y="35560"/>
                </a:lnTo>
                <a:lnTo>
                  <a:pt x="26670" y="62230"/>
                </a:lnTo>
                <a:lnTo>
                  <a:pt x="8890" y="71120"/>
                </a:lnTo>
                <a:lnTo>
                  <a:pt x="0" y="8890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813050" y="1893570"/>
            <a:ext cx="205741" cy="1"/>
          </a:xfrm>
          <a:custGeom>
            <a:avLst/>
            <a:gdLst/>
            <a:ahLst/>
            <a:cxnLst/>
            <a:rect l="0" t="0" r="0" b="0"/>
            <a:pathLst>
              <a:path w="205741" h="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6891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804160" y="2009140"/>
            <a:ext cx="205741" cy="17781"/>
          </a:xfrm>
          <a:custGeom>
            <a:avLst/>
            <a:gdLst/>
            <a:ahLst/>
            <a:cxnLst/>
            <a:rect l="0" t="0" r="0" b="0"/>
            <a:pathLst>
              <a:path w="205741" h="17781">
                <a:moveTo>
                  <a:pt x="0" y="17780"/>
                </a:moveTo>
                <a:lnTo>
                  <a:pt x="35560" y="17780"/>
                </a:lnTo>
                <a:lnTo>
                  <a:pt x="62230" y="8890"/>
                </a:lnTo>
                <a:lnTo>
                  <a:pt x="106680" y="8890"/>
                </a:lnTo>
                <a:lnTo>
                  <a:pt x="151130" y="0"/>
                </a:lnTo>
                <a:lnTo>
                  <a:pt x="18669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205480" y="1723390"/>
            <a:ext cx="402591" cy="438151"/>
          </a:xfrm>
          <a:custGeom>
            <a:avLst/>
            <a:gdLst/>
            <a:ahLst/>
            <a:cxnLst/>
            <a:rect l="0" t="0" r="0" b="0"/>
            <a:pathLst>
              <a:path w="402591" h="438151">
                <a:moveTo>
                  <a:pt x="62230" y="0"/>
                </a:moveTo>
                <a:lnTo>
                  <a:pt x="35560" y="26670"/>
                </a:lnTo>
                <a:lnTo>
                  <a:pt x="17780" y="7112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12420"/>
                </a:lnTo>
                <a:lnTo>
                  <a:pt x="35560" y="347980"/>
                </a:lnTo>
                <a:lnTo>
                  <a:pt x="35560" y="365760"/>
                </a:lnTo>
                <a:lnTo>
                  <a:pt x="81280" y="401320"/>
                </a:lnTo>
                <a:lnTo>
                  <a:pt x="116840" y="429260"/>
                </a:lnTo>
                <a:lnTo>
                  <a:pt x="152400" y="429260"/>
                </a:lnTo>
                <a:lnTo>
                  <a:pt x="179070" y="438150"/>
                </a:lnTo>
                <a:lnTo>
                  <a:pt x="223520" y="429260"/>
                </a:lnTo>
                <a:lnTo>
                  <a:pt x="267970" y="410210"/>
                </a:lnTo>
                <a:lnTo>
                  <a:pt x="312420" y="392430"/>
                </a:lnTo>
                <a:lnTo>
                  <a:pt x="330200" y="383540"/>
                </a:lnTo>
                <a:lnTo>
                  <a:pt x="375920" y="339090"/>
                </a:lnTo>
                <a:lnTo>
                  <a:pt x="393700" y="303530"/>
                </a:lnTo>
                <a:lnTo>
                  <a:pt x="402590" y="285750"/>
                </a:lnTo>
                <a:lnTo>
                  <a:pt x="402590" y="259080"/>
                </a:lnTo>
                <a:lnTo>
                  <a:pt x="402590" y="241300"/>
                </a:lnTo>
                <a:lnTo>
                  <a:pt x="375920" y="223520"/>
                </a:lnTo>
                <a:lnTo>
                  <a:pt x="339090" y="223520"/>
                </a:lnTo>
                <a:lnTo>
                  <a:pt x="312420" y="223520"/>
                </a:lnTo>
                <a:lnTo>
                  <a:pt x="267970" y="241300"/>
                </a:lnTo>
                <a:lnTo>
                  <a:pt x="223520" y="276860"/>
                </a:lnTo>
                <a:lnTo>
                  <a:pt x="196850" y="312420"/>
                </a:lnTo>
                <a:lnTo>
                  <a:pt x="179070" y="339090"/>
                </a:lnTo>
                <a:lnTo>
                  <a:pt x="179070" y="356870"/>
                </a:lnTo>
                <a:lnTo>
                  <a:pt x="187960" y="374650"/>
                </a:lnTo>
                <a:lnTo>
                  <a:pt x="196850" y="392430"/>
                </a:lnTo>
                <a:lnTo>
                  <a:pt x="20574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679190" y="1741170"/>
            <a:ext cx="179071" cy="106681"/>
          </a:xfrm>
          <a:custGeom>
            <a:avLst/>
            <a:gdLst/>
            <a:ahLst/>
            <a:cxnLst/>
            <a:rect l="0" t="0" r="0" b="0"/>
            <a:pathLst>
              <a:path w="179071" h="106681">
                <a:moveTo>
                  <a:pt x="0" y="0"/>
                </a:moveTo>
                <a:lnTo>
                  <a:pt x="17780" y="8890"/>
                </a:lnTo>
                <a:lnTo>
                  <a:pt x="53340" y="35560"/>
                </a:lnTo>
                <a:lnTo>
                  <a:pt x="88900" y="53340"/>
                </a:lnTo>
                <a:lnTo>
                  <a:pt x="133350" y="80010"/>
                </a:lnTo>
                <a:lnTo>
                  <a:pt x="17907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714750" y="1714500"/>
            <a:ext cx="106681" cy="133351"/>
          </a:xfrm>
          <a:custGeom>
            <a:avLst/>
            <a:gdLst/>
            <a:ahLst/>
            <a:cxnLst/>
            <a:rect l="0" t="0" r="0" b="0"/>
            <a:pathLst>
              <a:path w="106681" h="133351">
                <a:moveTo>
                  <a:pt x="106680" y="0"/>
                </a:moveTo>
                <a:lnTo>
                  <a:pt x="80010" y="8890"/>
                </a:lnTo>
                <a:lnTo>
                  <a:pt x="44450" y="44450"/>
                </a:lnTo>
                <a:lnTo>
                  <a:pt x="8890" y="88900"/>
                </a:lnTo>
                <a:lnTo>
                  <a:pt x="0" y="106680"/>
                </a:lnTo>
                <a:lnTo>
                  <a:pt x="889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893820" y="175895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1778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4080510" y="1661160"/>
            <a:ext cx="44451" cy="241301"/>
          </a:xfrm>
          <a:custGeom>
            <a:avLst/>
            <a:gdLst/>
            <a:ahLst/>
            <a:cxnLst/>
            <a:rect l="0" t="0" r="0" b="0"/>
            <a:pathLst>
              <a:path w="44451" h="24130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26670" y="142240"/>
                </a:lnTo>
                <a:lnTo>
                  <a:pt x="35560" y="177800"/>
                </a:lnTo>
                <a:lnTo>
                  <a:pt x="44450" y="223520"/>
                </a:lnTo>
                <a:lnTo>
                  <a:pt x="4445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607820" y="2491740"/>
            <a:ext cx="71121" cy="347981"/>
          </a:xfrm>
          <a:custGeom>
            <a:avLst/>
            <a:gdLst/>
            <a:ahLst/>
            <a:cxnLst/>
            <a:rect l="0" t="0" r="0" b="0"/>
            <a:pathLst>
              <a:path w="71121" h="34798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26670" y="115570"/>
                </a:lnTo>
                <a:lnTo>
                  <a:pt x="35560" y="151130"/>
                </a:lnTo>
                <a:lnTo>
                  <a:pt x="44450" y="186690"/>
                </a:lnTo>
                <a:lnTo>
                  <a:pt x="44450" y="223520"/>
                </a:lnTo>
                <a:lnTo>
                  <a:pt x="53340" y="267970"/>
                </a:lnTo>
                <a:lnTo>
                  <a:pt x="62230" y="312420"/>
                </a:lnTo>
                <a:lnTo>
                  <a:pt x="71120" y="347980"/>
                </a:lnTo>
                <a:lnTo>
                  <a:pt x="7112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732280" y="2660650"/>
            <a:ext cx="241301" cy="170181"/>
          </a:xfrm>
          <a:custGeom>
            <a:avLst/>
            <a:gdLst/>
            <a:ahLst/>
            <a:cxnLst/>
            <a:rect l="0" t="0" r="0" b="0"/>
            <a:pathLst>
              <a:path w="241301" h="170181">
                <a:moveTo>
                  <a:pt x="97790" y="8890"/>
                </a:moveTo>
                <a:lnTo>
                  <a:pt x="53340" y="26670"/>
                </a:lnTo>
                <a:lnTo>
                  <a:pt x="35560" y="35560"/>
                </a:lnTo>
                <a:lnTo>
                  <a:pt x="17780" y="54610"/>
                </a:lnTo>
                <a:lnTo>
                  <a:pt x="0" y="81280"/>
                </a:lnTo>
                <a:lnTo>
                  <a:pt x="0" y="107950"/>
                </a:lnTo>
                <a:lnTo>
                  <a:pt x="0" y="125730"/>
                </a:lnTo>
                <a:lnTo>
                  <a:pt x="8890" y="143510"/>
                </a:lnTo>
                <a:lnTo>
                  <a:pt x="26670" y="152400"/>
                </a:lnTo>
                <a:lnTo>
                  <a:pt x="44450" y="161290"/>
                </a:lnTo>
                <a:lnTo>
                  <a:pt x="80010" y="170180"/>
                </a:lnTo>
                <a:lnTo>
                  <a:pt x="106680" y="170180"/>
                </a:lnTo>
                <a:lnTo>
                  <a:pt x="152400" y="161290"/>
                </a:lnTo>
                <a:lnTo>
                  <a:pt x="187960" y="152400"/>
                </a:lnTo>
                <a:lnTo>
                  <a:pt x="205740" y="143510"/>
                </a:lnTo>
                <a:lnTo>
                  <a:pt x="232410" y="107950"/>
                </a:lnTo>
                <a:lnTo>
                  <a:pt x="241300" y="90170"/>
                </a:lnTo>
                <a:lnTo>
                  <a:pt x="241300" y="72390"/>
                </a:lnTo>
                <a:lnTo>
                  <a:pt x="223520" y="35560"/>
                </a:lnTo>
                <a:lnTo>
                  <a:pt x="187960" y="17780"/>
                </a:lnTo>
                <a:lnTo>
                  <a:pt x="161290" y="0"/>
                </a:lnTo>
                <a:lnTo>
                  <a:pt x="143510" y="0"/>
                </a:lnTo>
                <a:lnTo>
                  <a:pt x="14351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009140" y="2696210"/>
            <a:ext cx="259081" cy="358141"/>
          </a:xfrm>
          <a:custGeom>
            <a:avLst/>
            <a:gdLst/>
            <a:ahLst/>
            <a:cxnLst/>
            <a:rect l="0" t="0" r="0" b="0"/>
            <a:pathLst>
              <a:path w="259081" h="358141">
                <a:moveTo>
                  <a:pt x="170180" y="45720"/>
                </a:moveTo>
                <a:lnTo>
                  <a:pt x="170180" y="27940"/>
                </a:lnTo>
                <a:lnTo>
                  <a:pt x="161290" y="8890"/>
                </a:lnTo>
                <a:lnTo>
                  <a:pt x="106680" y="0"/>
                </a:lnTo>
                <a:lnTo>
                  <a:pt x="80010" y="8890"/>
                </a:lnTo>
                <a:lnTo>
                  <a:pt x="44450" y="27940"/>
                </a:lnTo>
                <a:lnTo>
                  <a:pt x="8890" y="72390"/>
                </a:lnTo>
                <a:lnTo>
                  <a:pt x="0" y="90170"/>
                </a:lnTo>
                <a:lnTo>
                  <a:pt x="0" y="107950"/>
                </a:lnTo>
                <a:lnTo>
                  <a:pt x="0" y="125730"/>
                </a:lnTo>
                <a:lnTo>
                  <a:pt x="8890" y="143510"/>
                </a:lnTo>
                <a:lnTo>
                  <a:pt x="53340" y="161290"/>
                </a:lnTo>
                <a:lnTo>
                  <a:pt x="106680" y="143510"/>
                </a:lnTo>
                <a:lnTo>
                  <a:pt x="152400" y="125730"/>
                </a:lnTo>
                <a:lnTo>
                  <a:pt x="170180" y="107950"/>
                </a:lnTo>
                <a:lnTo>
                  <a:pt x="187960" y="63500"/>
                </a:lnTo>
                <a:lnTo>
                  <a:pt x="205740" y="27940"/>
                </a:lnTo>
                <a:lnTo>
                  <a:pt x="205740" y="8890"/>
                </a:lnTo>
                <a:lnTo>
                  <a:pt x="214630" y="63500"/>
                </a:lnTo>
                <a:lnTo>
                  <a:pt x="232410" y="99060"/>
                </a:lnTo>
                <a:lnTo>
                  <a:pt x="241300" y="143510"/>
                </a:lnTo>
                <a:lnTo>
                  <a:pt x="259080" y="179070"/>
                </a:lnTo>
                <a:lnTo>
                  <a:pt x="259080" y="214630"/>
                </a:lnTo>
                <a:lnTo>
                  <a:pt x="259080" y="250190"/>
                </a:lnTo>
                <a:lnTo>
                  <a:pt x="259080" y="285750"/>
                </a:lnTo>
                <a:lnTo>
                  <a:pt x="250190" y="322580"/>
                </a:lnTo>
                <a:lnTo>
                  <a:pt x="223520" y="349250"/>
                </a:lnTo>
                <a:lnTo>
                  <a:pt x="196850" y="358140"/>
                </a:lnTo>
                <a:lnTo>
                  <a:pt x="179070" y="358140"/>
                </a:lnTo>
                <a:lnTo>
                  <a:pt x="134620" y="349250"/>
                </a:lnTo>
                <a:lnTo>
                  <a:pt x="97790" y="322580"/>
                </a:lnTo>
                <a:lnTo>
                  <a:pt x="88900" y="303530"/>
                </a:lnTo>
                <a:lnTo>
                  <a:pt x="8890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2374900" y="2571750"/>
            <a:ext cx="179071" cy="223521"/>
          </a:xfrm>
          <a:custGeom>
            <a:avLst/>
            <a:gdLst/>
            <a:ahLst/>
            <a:cxnLst/>
            <a:rect l="0" t="0" r="0" b="0"/>
            <a:pathLst>
              <a:path w="179071" h="223521">
                <a:moveTo>
                  <a:pt x="170180" y="0"/>
                </a:moveTo>
                <a:lnTo>
                  <a:pt x="134620" y="0"/>
                </a:lnTo>
                <a:lnTo>
                  <a:pt x="90170" y="8890"/>
                </a:lnTo>
                <a:lnTo>
                  <a:pt x="44450" y="17780"/>
                </a:lnTo>
                <a:lnTo>
                  <a:pt x="8890" y="35560"/>
                </a:lnTo>
                <a:lnTo>
                  <a:pt x="0" y="53340"/>
                </a:lnTo>
                <a:lnTo>
                  <a:pt x="0" y="80010"/>
                </a:lnTo>
                <a:lnTo>
                  <a:pt x="0" y="97790"/>
                </a:lnTo>
                <a:lnTo>
                  <a:pt x="17780" y="106680"/>
                </a:lnTo>
                <a:lnTo>
                  <a:pt x="53340" y="115570"/>
                </a:lnTo>
                <a:lnTo>
                  <a:pt x="90170" y="124460"/>
                </a:lnTo>
                <a:lnTo>
                  <a:pt x="134620" y="133350"/>
                </a:lnTo>
                <a:lnTo>
                  <a:pt x="161290" y="143510"/>
                </a:lnTo>
                <a:lnTo>
                  <a:pt x="170180" y="161290"/>
                </a:lnTo>
                <a:lnTo>
                  <a:pt x="179070" y="179070"/>
                </a:lnTo>
                <a:lnTo>
                  <a:pt x="170180" y="196850"/>
                </a:lnTo>
                <a:lnTo>
                  <a:pt x="152400" y="214630"/>
                </a:lnTo>
                <a:lnTo>
                  <a:pt x="134620" y="223520"/>
                </a:lnTo>
                <a:lnTo>
                  <a:pt x="90170" y="223520"/>
                </a:lnTo>
                <a:lnTo>
                  <a:pt x="72390" y="223520"/>
                </a:lnTo>
                <a:lnTo>
                  <a:pt x="5334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642870" y="2465070"/>
            <a:ext cx="276861" cy="115571"/>
          </a:xfrm>
          <a:custGeom>
            <a:avLst/>
            <a:gdLst/>
            <a:ahLst/>
            <a:cxnLst/>
            <a:rect l="0" t="0" r="0" b="0"/>
            <a:pathLst>
              <a:path w="276861" h="115571">
                <a:moveTo>
                  <a:pt x="0" y="8890"/>
                </a:moveTo>
                <a:lnTo>
                  <a:pt x="26670" y="0"/>
                </a:lnTo>
                <a:lnTo>
                  <a:pt x="72390" y="0"/>
                </a:lnTo>
                <a:lnTo>
                  <a:pt x="107950" y="0"/>
                </a:lnTo>
                <a:lnTo>
                  <a:pt x="134620" y="0"/>
                </a:lnTo>
                <a:lnTo>
                  <a:pt x="152400" y="8890"/>
                </a:lnTo>
                <a:lnTo>
                  <a:pt x="143510" y="26670"/>
                </a:lnTo>
                <a:lnTo>
                  <a:pt x="90170" y="80010"/>
                </a:lnTo>
                <a:lnTo>
                  <a:pt x="81280" y="97790"/>
                </a:lnTo>
                <a:lnTo>
                  <a:pt x="99060" y="115570"/>
                </a:lnTo>
                <a:lnTo>
                  <a:pt x="152400" y="115570"/>
                </a:lnTo>
                <a:lnTo>
                  <a:pt x="196850" y="115570"/>
                </a:lnTo>
                <a:lnTo>
                  <a:pt x="241300" y="115570"/>
                </a:lnTo>
                <a:lnTo>
                  <a:pt x="27686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2937510" y="2500630"/>
            <a:ext cx="125731" cy="62231"/>
          </a:xfrm>
          <a:custGeom>
            <a:avLst/>
            <a:gdLst/>
            <a:ahLst/>
            <a:cxnLst/>
            <a:rect l="0" t="0" r="0" b="0"/>
            <a:pathLst>
              <a:path w="125731" h="62231">
                <a:moveTo>
                  <a:pt x="0" y="0"/>
                </a:moveTo>
                <a:lnTo>
                  <a:pt x="17780" y="8890"/>
                </a:lnTo>
                <a:lnTo>
                  <a:pt x="44450" y="26670"/>
                </a:lnTo>
                <a:lnTo>
                  <a:pt x="90170" y="44450"/>
                </a:lnTo>
                <a:lnTo>
                  <a:pt x="12573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2973070" y="2491740"/>
            <a:ext cx="81281" cy="97791"/>
          </a:xfrm>
          <a:custGeom>
            <a:avLst/>
            <a:gdLst/>
            <a:ahLst/>
            <a:cxnLst/>
            <a:rect l="0" t="0" r="0" b="0"/>
            <a:pathLst>
              <a:path w="81281" h="97791">
                <a:moveTo>
                  <a:pt x="81280" y="0"/>
                </a:moveTo>
                <a:lnTo>
                  <a:pt x="54610" y="8890"/>
                </a:lnTo>
                <a:lnTo>
                  <a:pt x="17780" y="44450"/>
                </a:lnTo>
                <a:lnTo>
                  <a:pt x="0" y="62230"/>
                </a:lnTo>
                <a:lnTo>
                  <a:pt x="889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178810" y="263398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44450" y="17780"/>
                </a:lnTo>
                <a:lnTo>
                  <a:pt x="80010" y="8890"/>
                </a:lnTo>
                <a:lnTo>
                  <a:pt x="116840" y="8890"/>
                </a:lnTo>
                <a:lnTo>
                  <a:pt x="152400" y="0"/>
                </a:lnTo>
                <a:lnTo>
                  <a:pt x="17018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232150" y="2759710"/>
            <a:ext cx="125731" cy="26671"/>
          </a:xfrm>
          <a:custGeom>
            <a:avLst/>
            <a:gdLst/>
            <a:ahLst/>
            <a:cxnLst/>
            <a:rect l="0" t="0" r="0" b="0"/>
            <a:pathLst>
              <a:path w="125731" h="26671">
                <a:moveTo>
                  <a:pt x="0" y="26670"/>
                </a:moveTo>
                <a:lnTo>
                  <a:pt x="0" y="8890"/>
                </a:lnTo>
                <a:lnTo>
                  <a:pt x="26670" y="8890"/>
                </a:lnTo>
                <a:lnTo>
                  <a:pt x="72390" y="8890"/>
                </a:lnTo>
                <a:lnTo>
                  <a:pt x="9906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526790" y="2545080"/>
            <a:ext cx="72391" cy="330201"/>
          </a:xfrm>
          <a:custGeom>
            <a:avLst/>
            <a:gdLst/>
            <a:ahLst/>
            <a:cxnLst/>
            <a:rect l="0" t="0" r="0" b="0"/>
            <a:pathLst>
              <a:path w="72391" h="33020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26670" y="106680"/>
                </a:lnTo>
                <a:lnTo>
                  <a:pt x="26670" y="151130"/>
                </a:lnTo>
                <a:lnTo>
                  <a:pt x="35560" y="179070"/>
                </a:lnTo>
                <a:lnTo>
                  <a:pt x="35560" y="205740"/>
                </a:lnTo>
                <a:lnTo>
                  <a:pt x="44450" y="241300"/>
                </a:lnTo>
                <a:lnTo>
                  <a:pt x="54610" y="276860"/>
                </a:lnTo>
                <a:lnTo>
                  <a:pt x="63500" y="321310"/>
                </a:lnTo>
                <a:lnTo>
                  <a:pt x="723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679190" y="2642870"/>
            <a:ext cx="205741" cy="179071"/>
          </a:xfrm>
          <a:custGeom>
            <a:avLst/>
            <a:gdLst/>
            <a:ahLst/>
            <a:cxnLst/>
            <a:rect l="0" t="0" r="0" b="0"/>
            <a:pathLst>
              <a:path w="205741" h="179071">
                <a:moveTo>
                  <a:pt x="71120" y="35560"/>
                </a:moveTo>
                <a:lnTo>
                  <a:pt x="44450" y="35560"/>
                </a:lnTo>
                <a:lnTo>
                  <a:pt x="26670" y="53340"/>
                </a:lnTo>
                <a:lnTo>
                  <a:pt x="0" y="90170"/>
                </a:lnTo>
                <a:lnTo>
                  <a:pt x="0" y="107950"/>
                </a:lnTo>
                <a:lnTo>
                  <a:pt x="0" y="134620"/>
                </a:lnTo>
                <a:lnTo>
                  <a:pt x="8890" y="152400"/>
                </a:lnTo>
                <a:lnTo>
                  <a:pt x="26670" y="161290"/>
                </a:lnTo>
                <a:lnTo>
                  <a:pt x="62230" y="179070"/>
                </a:lnTo>
                <a:lnTo>
                  <a:pt x="80010" y="179070"/>
                </a:lnTo>
                <a:lnTo>
                  <a:pt x="115570" y="179070"/>
                </a:lnTo>
                <a:lnTo>
                  <a:pt x="151130" y="170180"/>
                </a:lnTo>
                <a:lnTo>
                  <a:pt x="168910" y="161290"/>
                </a:lnTo>
                <a:lnTo>
                  <a:pt x="187960" y="143510"/>
                </a:lnTo>
                <a:lnTo>
                  <a:pt x="196850" y="125730"/>
                </a:lnTo>
                <a:lnTo>
                  <a:pt x="205740" y="107950"/>
                </a:lnTo>
                <a:lnTo>
                  <a:pt x="205740" y="90170"/>
                </a:lnTo>
                <a:lnTo>
                  <a:pt x="205740" y="72390"/>
                </a:lnTo>
                <a:lnTo>
                  <a:pt x="196850" y="53340"/>
                </a:lnTo>
                <a:lnTo>
                  <a:pt x="179070" y="26670"/>
                </a:lnTo>
                <a:lnTo>
                  <a:pt x="160020" y="8890"/>
                </a:lnTo>
                <a:lnTo>
                  <a:pt x="133350" y="0"/>
                </a:lnTo>
                <a:lnTo>
                  <a:pt x="97790" y="8890"/>
                </a:lnTo>
                <a:lnTo>
                  <a:pt x="8001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920490" y="2660650"/>
            <a:ext cx="267971" cy="384811"/>
          </a:xfrm>
          <a:custGeom>
            <a:avLst/>
            <a:gdLst/>
            <a:ahLst/>
            <a:cxnLst/>
            <a:rect l="0" t="0" r="0" b="0"/>
            <a:pathLst>
              <a:path w="267971" h="384811">
                <a:moveTo>
                  <a:pt x="160020" y="17780"/>
                </a:moveTo>
                <a:lnTo>
                  <a:pt x="151130" y="0"/>
                </a:lnTo>
                <a:lnTo>
                  <a:pt x="124460" y="0"/>
                </a:lnTo>
                <a:lnTo>
                  <a:pt x="80010" y="17780"/>
                </a:lnTo>
                <a:lnTo>
                  <a:pt x="53340" y="35560"/>
                </a:lnTo>
                <a:lnTo>
                  <a:pt x="8890" y="81280"/>
                </a:lnTo>
                <a:lnTo>
                  <a:pt x="0" y="116840"/>
                </a:lnTo>
                <a:lnTo>
                  <a:pt x="8890" y="134620"/>
                </a:lnTo>
                <a:lnTo>
                  <a:pt x="26670" y="143510"/>
                </a:lnTo>
                <a:lnTo>
                  <a:pt x="71120" y="143510"/>
                </a:lnTo>
                <a:lnTo>
                  <a:pt x="115570" y="134620"/>
                </a:lnTo>
                <a:lnTo>
                  <a:pt x="160020" y="107950"/>
                </a:lnTo>
                <a:lnTo>
                  <a:pt x="177800" y="90170"/>
                </a:lnTo>
                <a:lnTo>
                  <a:pt x="195580" y="44450"/>
                </a:lnTo>
                <a:lnTo>
                  <a:pt x="195580" y="17780"/>
                </a:lnTo>
                <a:lnTo>
                  <a:pt x="213360" y="26670"/>
                </a:lnTo>
                <a:lnTo>
                  <a:pt x="232410" y="72390"/>
                </a:lnTo>
                <a:lnTo>
                  <a:pt x="250190" y="116840"/>
                </a:lnTo>
                <a:lnTo>
                  <a:pt x="259080" y="152400"/>
                </a:lnTo>
                <a:lnTo>
                  <a:pt x="267970" y="187960"/>
                </a:lnTo>
                <a:lnTo>
                  <a:pt x="267970" y="232410"/>
                </a:lnTo>
                <a:lnTo>
                  <a:pt x="267970" y="276860"/>
                </a:lnTo>
                <a:lnTo>
                  <a:pt x="250190" y="312420"/>
                </a:lnTo>
                <a:lnTo>
                  <a:pt x="250190" y="330200"/>
                </a:lnTo>
                <a:lnTo>
                  <a:pt x="222250" y="358140"/>
                </a:lnTo>
                <a:lnTo>
                  <a:pt x="186690" y="384810"/>
                </a:lnTo>
                <a:lnTo>
                  <a:pt x="160020" y="384810"/>
                </a:lnTo>
                <a:lnTo>
                  <a:pt x="142240" y="384810"/>
                </a:lnTo>
                <a:lnTo>
                  <a:pt x="97790" y="367030"/>
                </a:lnTo>
                <a:lnTo>
                  <a:pt x="80010" y="358140"/>
                </a:lnTo>
                <a:lnTo>
                  <a:pt x="62230" y="339090"/>
                </a:lnTo>
                <a:lnTo>
                  <a:pt x="53340" y="321310"/>
                </a:lnTo>
                <a:lnTo>
                  <a:pt x="5334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4295140" y="2518410"/>
            <a:ext cx="205741" cy="339091"/>
          </a:xfrm>
          <a:custGeom>
            <a:avLst/>
            <a:gdLst/>
            <a:ahLst/>
            <a:cxnLst/>
            <a:rect l="0" t="0" r="0" b="0"/>
            <a:pathLst>
              <a:path w="205741" h="339091">
                <a:moveTo>
                  <a:pt x="97790" y="0"/>
                </a:moveTo>
                <a:lnTo>
                  <a:pt x="80010" y="17780"/>
                </a:lnTo>
                <a:lnTo>
                  <a:pt x="44450" y="62230"/>
                </a:lnTo>
                <a:lnTo>
                  <a:pt x="26670" y="97790"/>
                </a:lnTo>
                <a:lnTo>
                  <a:pt x="8890" y="142240"/>
                </a:lnTo>
                <a:lnTo>
                  <a:pt x="0" y="186690"/>
                </a:lnTo>
                <a:lnTo>
                  <a:pt x="0" y="223520"/>
                </a:lnTo>
                <a:lnTo>
                  <a:pt x="8890" y="267970"/>
                </a:lnTo>
                <a:lnTo>
                  <a:pt x="17780" y="285750"/>
                </a:lnTo>
                <a:lnTo>
                  <a:pt x="62230" y="321310"/>
                </a:lnTo>
                <a:lnTo>
                  <a:pt x="88900" y="330200"/>
                </a:lnTo>
                <a:lnTo>
                  <a:pt x="106680" y="330200"/>
                </a:lnTo>
                <a:lnTo>
                  <a:pt x="134620" y="321310"/>
                </a:lnTo>
                <a:lnTo>
                  <a:pt x="179070" y="303530"/>
                </a:lnTo>
                <a:lnTo>
                  <a:pt x="196850" y="294640"/>
                </a:lnTo>
                <a:lnTo>
                  <a:pt x="205740" y="276860"/>
                </a:lnTo>
                <a:lnTo>
                  <a:pt x="205740" y="259080"/>
                </a:lnTo>
                <a:lnTo>
                  <a:pt x="196850" y="241300"/>
                </a:lnTo>
                <a:lnTo>
                  <a:pt x="196850" y="223520"/>
                </a:lnTo>
                <a:lnTo>
                  <a:pt x="179070" y="205740"/>
                </a:lnTo>
                <a:lnTo>
                  <a:pt x="161290" y="196850"/>
                </a:lnTo>
                <a:lnTo>
                  <a:pt x="134620" y="186690"/>
                </a:lnTo>
                <a:lnTo>
                  <a:pt x="115570" y="186690"/>
                </a:lnTo>
                <a:lnTo>
                  <a:pt x="97790" y="186690"/>
                </a:lnTo>
                <a:lnTo>
                  <a:pt x="80010" y="205740"/>
                </a:lnTo>
                <a:lnTo>
                  <a:pt x="62230" y="223520"/>
                </a:lnTo>
                <a:lnTo>
                  <a:pt x="53340" y="259080"/>
                </a:lnTo>
                <a:lnTo>
                  <a:pt x="62230" y="285750"/>
                </a:lnTo>
                <a:lnTo>
                  <a:pt x="62230" y="303530"/>
                </a:lnTo>
                <a:lnTo>
                  <a:pt x="9779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563110" y="2465070"/>
            <a:ext cx="187961" cy="133351"/>
          </a:xfrm>
          <a:custGeom>
            <a:avLst/>
            <a:gdLst/>
            <a:ahLst/>
            <a:cxnLst/>
            <a:rect l="0" t="0" r="0" b="0"/>
            <a:pathLst>
              <a:path w="187961" h="13335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97790" y="71120"/>
                </a:lnTo>
                <a:lnTo>
                  <a:pt x="133350" y="97790"/>
                </a:lnTo>
                <a:lnTo>
                  <a:pt x="179070" y="133350"/>
                </a:lnTo>
                <a:lnTo>
                  <a:pt x="18796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4598670" y="2438400"/>
            <a:ext cx="134621" cy="160021"/>
          </a:xfrm>
          <a:custGeom>
            <a:avLst/>
            <a:gdLst/>
            <a:ahLst/>
            <a:cxnLst/>
            <a:rect l="0" t="0" r="0" b="0"/>
            <a:pathLst>
              <a:path w="134621" h="160021">
                <a:moveTo>
                  <a:pt x="134620" y="8890"/>
                </a:moveTo>
                <a:lnTo>
                  <a:pt x="115570" y="0"/>
                </a:lnTo>
                <a:lnTo>
                  <a:pt x="62230" y="53340"/>
                </a:lnTo>
                <a:lnTo>
                  <a:pt x="35560" y="88900"/>
                </a:lnTo>
                <a:lnTo>
                  <a:pt x="0" y="133350"/>
                </a:lnTo>
                <a:lnTo>
                  <a:pt x="889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4804410" y="2500630"/>
            <a:ext cx="97791" cy="26671"/>
          </a:xfrm>
          <a:custGeom>
            <a:avLst/>
            <a:gdLst/>
            <a:ahLst/>
            <a:cxnLst/>
            <a:rect l="0" t="0" r="0" b="0"/>
            <a:pathLst>
              <a:path w="97791" h="26671">
                <a:moveTo>
                  <a:pt x="0" y="26670"/>
                </a:moveTo>
                <a:lnTo>
                  <a:pt x="26670" y="17780"/>
                </a:lnTo>
                <a:lnTo>
                  <a:pt x="44450" y="8890"/>
                </a:lnTo>
                <a:lnTo>
                  <a:pt x="8890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4973320" y="2428240"/>
            <a:ext cx="45721" cy="232411"/>
          </a:xfrm>
          <a:custGeom>
            <a:avLst/>
            <a:gdLst/>
            <a:ahLst/>
            <a:cxnLst/>
            <a:rect l="0" t="0" r="0" b="0"/>
            <a:pathLst>
              <a:path w="45721" h="232411">
                <a:moveTo>
                  <a:pt x="0" y="0"/>
                </a:moveTo>
                <a:lnTo>
                  <a:pt x="17780" y="36830"/>
                </a:lnTo>
                <a:lnTo>
                  <a:pt x="27940" y="72390"/>
                </a:lnTo>
                <a:lnTo>
                  <a:pt x="27940" y="107950"/>
                </a:lnTo>
                <a:lnTo>
                  <a:pt x="36830" y="143510"/>
                </a:lnTo>
                <a:lnTo>
                  <a:pt x="36830" y="187960"/>
                </a:lnTo>
                <a:lnTo>
                  <a:pt x="4572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1393190" y="3196590"/>
            <a:ext cx="241301" cy="250191"/>
          </a:xfrm>
          <a:custGeom>
            <a:avLst/>
            <a:gdLst/>
            <a:ahLst/>
            <a:cxnLst/>
            <a:rect l="0" t="0" r="0" b="0"/>
            <a:pathLst>
              <a:path w="241301" h="25019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88900" y="0"/>
                </a:lnTo>
                <a:lnTo>
                  <a:pt x="124460" y="8890"/>
                </a:lnTo>
                <a:lnTo>
                  <a:pt x="133350" y="26670"/>
                </a:lnTo>
                <a:lnTo>
                  <a:pt x="124460" y="62230"/>
                </a:lnTo>
                <a:lnTo>
                  <a:pt x="106680" y="80010"/>
                </a:lnTo>
                <a:lnTo>
                  <a:pt x="80010" y="116840"/>
                </a:lnTo>
                <a:lnTo>
                  <a:pt x="53340" y="152400"/>
                </a:lnTo>
                <a:lnTo>
                  <a:pt x="35560" y="196850"/>
                </a:lnTo>
                <a:lnTo>
                  <a:pt x="44450" y="232410"/>
                </a:lnTo>
                <a:lnTo>
                  <a:pt x="53340" y="250190"/>
                </a:lnTo>
                <a:lnTo>
                  <a:pt x="71120" y="250190"/>
                </a:lnTo>
                <a:lnTo>
                  <a:pt x="88900" y="250190"/>
                </a:lnTo>
                <a:lnTo>
                  <a:pt x="133350" y="250190"/>
                </a:lnTo>
                <a:lnTo>
                  <a:pt x="168910" y="241300"/>
                </a:lnTo>
                <a:lnTo>
                  <a:pt x="205740" y="232410"/>
                </a:lnTo>
                <a:lnTo>
                  <a:pt x="24130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1652270" y="3313430"/>
            <a:ext cx="177801" cy="160021"/>
          </a:xfrm>
          <a:custGeom>
            <a:avLst/>
            <a:gdLst/>
            <a:ahLst/>
            <a:cxnLst/>
            <a:rect l="0" t="0" r="0" b="0"/>
            <a:pathLst>
              <a:path w="177801" h="160021">
                <a:moveTo>
                  <a:pt x="0" y="0"/>
                </a:moveTo>
                <a:lnTo>
                  <a:pt x="17780" y="17780"/>
                </a:lnTo>
                <a:lnTo>
                  <a:pt x="44450" y="53340"/>
                </a:lnTo>
                <a:lnTo>
                  <a:pt x="88900" y="88900"/>
                </a:lnTo>
                <a:lnTo>
                  <a:pt x="124460" y="124460"/>
                </a:lnTo>
                <a:lnTo>
                  <a:pt x="168910" y="151130"/>
                </a:lnTo>
                <a:lnTo>
                  <a:pt x="17780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1670050" y="3295650"/>
            <a:ext cx="88901" cy="133351"/>
          </a:xfrm>
          <a:custGeom>
            <a:avLst/>
            <a:gdLst/>
            <a:ahLst/>
            <a:cxnLst/>
            <a:rect l="0" t="0" r="0" b="0"/>
            <a:pathLst>
              <a:path w="88901" h="133351">
                <a:moveTo>
                  <a:pt x="88900" y="0"/>
                </a:moveTo>
                <a:lnTo>
                  <a:pt x="44450" y="17780"/>
                </a:lnTo>
                <a:lnTo>
                  <a:pt x="8890" y="71120"/>
                </a:lnTo>
                <a:lnTo>
                  <a:pt x="0" y="115570"/>
                </a:lnTo>
                <a:lnTo>
                  <a:pt x="889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1884680" y="3187700"/>
            <a:ext cx="35561" cy="276861"/>
          </a:xfrm>
          <a:custGeom>
            <a:avLst/>
            <a:gdLst/>
            <a:ahLst/>
            <a:cxnLst/>
            <a:rect l="0" t="0" r="0" b="0"/>
            <a:pathLst>
              <a:path w="35561" h="27686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23520"/>
                </a:lnTo>
                <a:lnTo>
                  <a:pt x="8890" y="259080"/>
                </a:lnTo>
                <a:lnTo>
                  <a:pt x="3556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1973580" y="3304540"/>
            <a:ext cx="170181" cy="168911"/>
          </a:xfrm>
          <a:custGeom>
            <a:avLst/>
            <a:gdLst/>
            <a:ahLst/>
            <a:cxnLst/>
            <a:rect l="0" t="0" r="0" b="0"/>
            <a:pathLst>
              <a:path w="170181" h="168911">
                <a:moveTo>
                  <a:pt x="80010" y="17780"/>
                </a:moveTo>
                <a:lnTo>
                  <a:pt x="53340" y="26670"/>
                </a:lnTo>
                <a:lnTo>
                  <a:pt x="8890" y="80010"/>
                </a:lnTo>
                <a:lnTo>
                  <a:pt x="0" y="106680"/>
                </a:lnTo>
                <a:lnTo>
                  <a:pt x="0" y="124460"/>
                </a:lnTo>
                <a:lnTo>
                  <a:pt x="8890" y="151130"/>
                </a:lnTo>
                <a:lnTo>
                  <a:pt x="17780" y="168910"/>
                </a:lnTo>
                <a:lnTo>
                  <a:pt x="35560" y="168910"/>
                </a:lnTo>
                <a:lnTo>
                  <a:pt x="71120" y="168910"/>
                </a:lnTo>
                <a:lnTo>
                  <a:pt x="97790" y="168910"/>
                </a:lnTo>
                <a:lnTo>
                  <a:pt x="124460" y="160020"/>
                </a:lnTo>
                <a:lnTo>
                  <a:pt x="142240" y="142240"/>
                </a:lnTo>
                <a:lnTo>
                  <a:pt x="160020" y="115570"/>
                </a:lnTo>
                <a:lnTo>
                  <a:pt x="170180" y="97790"/>
                </a:lnTo>
                <a:lnTo>
                  <a:pt x="170180" y="62230"/>
                </a:lnTo>
                <a:lnTo>
                  <a:pt x="170180" y="44450"/>
                </a:lnTo>
                <a:lnTo>
                  <a:pt x="160020" y="26670"/>
                </a:lnTo>
                <a:lnTo>
                  <a:pt x="133350" y="8890"/>
                </a:lnTo>
                <a:lnTo>
                  <a:pt x="97790" y="0"/>
                </a:lnTo>
                <a:lnTo>
                  <a:pt x="80010" y="8890"/>
                </a:lnTo>
                <a:lnTo>
                  <a:pt x="8001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152650" y="3313430"/>
            <a:ext cx="213361" cy="347981"/>
          </a:xfrm>
          <a:custGeom>
            <a:avLst/>
            <a:gdLst/>
            <a:ahLst/>
            <a:cxnLst/>
            <a:rect l="0" t="0" r="0" b="0"/>
            <a:pathLst>
              <a:path w="213361" h="347981">
                <a:moveTo>
                  <a:pt x="133350" y="17780"/>
                </a:moveTo>
                <a:lnTo>
                  <a:pt x="124460" y="0"/>
                </a:lnTo>
                <a:lnTo>
                  <a:pt x="106680" y="0"/>
                </a:lnTo>
                <a:lnTo>
                  <a:pt x="53340" y="8890"/>
                </a:lnTo>
                <a:lnTo>
                  <a:pt x="17780" y="35560"/>
                </a:lnTo>
                <a:lnTo>
                  <a:pt x="0" y="53340"/>
                </a:lnTo>
                <a:lnTo>
                  <a:pt x="17780" y="71120"/>
                </a:lnTo>
                <a:lnTo>
                  <a:pt x="35560" y="80010"/>
                </a:lnTo>
                <a:lnTo>
                  <a:pt x="80010" y="80010"/>
                </a:lnTo>
                <a:lnTo>
                  <a:pt x="115570" y="80010"/>
                </a:lnTo>
                <a:lnTo>
                  <a:pt x="160020" y="71120"/>
                </a:lnTo>
                <a:lnTo>
                  <a:pt x="186690" y="62230"/>
                </a:lnTo>
                <a:lnTo>
                  <a:pt x="186690" y="44450"/>
                </a:lnTo>
                <a:lnTo>
                  <a:pt x="195580" y="88900"/>
                </a:lnTo>
                <a:lnTo>
                  <a:pt x="204470" y="124460"/>
                </a:lnTo>
                <a:lnTo>
                  <a:pt x="213360" y="168910"/>
                </a:lnTo>
                <a:lnTo>
                  <a:pt x="213360" y="213360"/>
                </a:lnTo>
                <a:lnTo>
                  <a:pt x="213360" y="240030"/>
                </a:lnTo>
                <a:lnTo>
                  <a:pt x="213360" y="276860"/>
                </a:lnTo>
                <a:lnTo>
                  <a:pt x="204470" y="303530"/>
                </a:lnTo>
                <a:lnTo>
                  <a:pt x="186690" y="321310"/>
                </a:lnTo>
                <a:lnTo>
                  <a:pt x="177800" y="339090"/>
                </a:lnTo>
                <a:lnTo>
                  <a:pt x="151130" y="347980"/>
                </a:lnTo>
                <a:lnTo>
                  <a:pt x="115570" y="347980"/>
                </a:lnTo>
                <a:lnTo>
                  <a:pt x="88900" y="347980"/>
                </a:lnTo>
                <a:lnTo>
                  <a:pt x="71120" y="339090"/>
                </a:lnTo>
                <a:lnTo>
                  <a:pt x="35560" y="303530"/>
                </a:lnTo>
                <a:lnTo>
                  <a:pt x="26670" y="267970"/>
                </a:lnTo>
                <a:lnTo>
                  <a:pt x="26670" y="231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419350" y="3187700"/>
            <a:ext cx="187961" cy="241301"/>
          </a:xfrm>
          <a:custGeom>
            <a:avLst/>
            <a:gdLst/>
            <a:ahLst/>
            <a:cxnLst/>
            <a:rect l="0" t="0" r="0" b="0"/>
            <a:pathLst>
              <a:path w="187961" h="241301">
                <a:moveTo>
                  <a:pt x="134620" y="0"/>
                </a:moveTo>
                <a:lnTo>
                  <a:pt x="90170" y="17780"/>
                </a:lnTo>
                <a:lnTo>
                  <a:pt x="63500" y="17780"/>
                </a:lnTo>
                <a:lnTo>
                  <a:pt x="45720" y="26670"/>
                </a:lnTo>
                <a:lnTo>
                  <a:pt x="19050" y="35560"/>
                </a:lnTo>
                <a:lnTo>
                  <a:pt x="0" y="44450"/>
                </a:lnTo>
                <a:lnTo>
                  <a:pt x="0" y="71120"/>
                </a:lnTo>
                <a:lnTo>
                  <a:pt x="8890" y="88900"/>
                </a:lnTo>
                <a:lnTo>
                  <a:pt x="27940" y="99060"/>
                </a:lnTo>
                <a:lnTo>
                  <a:pt x="45720" y="107950"/>
                </a:lnTo>
                <a:lnTo>
                  <a:pt x="81280" y="116840"/>
                </a:lnTo>
                <a:lnTo>
                  <a:pt x="116840" y="125730"/>
                </a:lnTo>
                <a:lnTo>
                  <a:pt x="143510" y="134620"/>
                </a:lnTo>
                <a:lnTo>
                  <a:pt x="179070" y="161290"/>
                </a:lnTo>
                <a:lnTo>
                  <a:pt x="187960" y="187960"/>
                </a:lnTo>
                <a:lnTo>
                  <a:pt x="187960" y="205740"/>
                </a:lnTo>
                <a:lnTo>
                  <a:pt x="179070" y="232410"/>
                </a:lnTo>
                <a:lnTo>
                  <a:pt x="161290" y="241300"/>
                </a:lnTo>
                <a:lnTo>
                  <a:pt x="143510" y="241300"/>
                </a:lnTo>
                <a:lnTo>
                  <a:pt x="107950" y="232410"/>
                </a:lnTo>
                <a:lnTo>
                  <a:pt x="90170" y="214630"/>
                </a:lnTo>
                <a:lnTo>
                  <a:pt x="10795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733040" y="329565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  <a:lnTo>
                  <a:pt x="1155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741930" y="334899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35560" y="17780"/>
                </a:lnTo>
                <a:lnTo>
                  <a:pt x="88900" y="8890"/>
                </a:lnTo>
                <a:lnTo>
                  <a:pt x="13335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018790" y="3249930"/>
            <a:ext cx="177801" cy="170181"/>
          </a:xfrm>
          <a:custGeom>
            <a:avLst/>
            <a:gdLst/>
            <a:ahLst/>
            <a:cxnLst/>
            <a:rect l="0" t="0" r="0" b="0"/>
            <a:pathLst>
              <a:path w="177801" h="170181">
                <a:moveTo>
                  <a:pt x="0" y="0"/>
                </a:moveTo>
                <a:lnTo>
                  <a:pt x="17780" y="8890"/>
                </a:lnTo>
                <a:lnTo>
                  <a:pt x="62230" y="54610"/>
                </a:lnTo>
                <a:lnTo>
                  <a:pt x="88900" y="81280"/>
                </a:lnTo>
                <a:lnTo>
                  <a:pt x="115570" y="125730"/>
                </a:lnTo>
                <a:lnTo>
                  <a:pt x="142240" y="143510"/>
                </a:lnTo>
                <a:lnTo>
                  <a:pt x="168910" y="170180"/>
                </a:lnTo>
                <a:lnTo>
                  <a:pt x="17780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072130" y="3276600"/>
            <a:ext cx="97791" cy="134621"/>
          </a:xfrm>
          <a:custGeom>
            <a:avLst/>
            <a:gdLst/>
            <a:ahLst/>
            <a:cxnLst/>
            <a:rect l="0" t="0" r="0" b="0"/>
            <a:pathLst>
              <a:path w="97791" h="134621">
                <a:moveTo>
                  <a:pt x="97790" y="0"/>
                </a:moveTo>
                <a:lnTo>
                  <a:pt x="80010" y="0"/>
                </a:lnTo>
                <a:lnTo>
                  <a:pt x="53340" y="54610"/>
                </a:lnTo>
                <a:lnTo>
                  <a:pt x="26670" y="90170"/>
                </a:lnTo>
                <a:lnTo>
                  <a:pt x="0" y="13462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937510" y="3143250"/>
            <a:ext cx="161291" cy="374651"/>
          </a:xfrm>
          <a:custGeom>
            <a:avLst/>
            <a:gdLst/>
            <a:ahLst/>
            <a:cxnLst/>
            <a:rect l="0" t="0" r="0" b="0"/>
            <a:pathLst>
              <a:path w="161291" h="374651">
                <a:moveTo>
                  <a:pt x="53340" y="0"/>
                </a:moveTo>
                <a:lnTo>
                  <a:pt x="35560" y="8890"/>
                </a:lnTo>
                <a:lnTo>
                  <a:pt x="26670" y="53340"/>
                </a:lnTo>
                <a:lnTo>
                  <a:pt x="8890" y="97790"/>
                </a:lnTo>
                <a:lnTo>
                  <a:pt x="0" y="143510"/>
                </a:lnTo>
                <a:lnTo>
                  <a:pt x="0" y="187960"/>
                </a:lnTo>
                <a:lnTo>
                  <a:pt x="0" y="214630"/>
                </a:lnTo>
                <a:lnTo>
                  <a:pt x="8890" y="259080"/>
                </a:lnTo>
                <a:lnTo>
                  <a:pt x="26670" y="294640"/>
                </a:lnTo>
                <a:lnTo>
                  <a:pt x="35560" y="321310"/>
                </a:lnTo>
                <a:lnTo>
                  <a:pt x="81280" y="347980"/>
                </a:lnTo>
                <a:lnTo>
                  <a:pt x="107950" y="365760"/>
                </a:lnTo>
                <a:lnTo>
                  <a:pt x="143510" y="365760"/>
                </a:lnTo>
                <a:lnTo>
                  <a:pt x="16129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249930" y="334899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0"/>
                </a:moveTo>
                <a:lnTo>
                  <a:pt x="45720" y="0"/>
                </a:lnTo>
                <a:lnTo>
                  <a:pt x="81280" y="0"/>
                </a:lnTo>
                <a:lnTo>
                  <a:pt x="1168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429000" y="3223260"/>
            <a:ext cx="26671" cy="250191"/>
          </a:xfrm>
          <a:custGeom>
            <a:avLst/>
            <a:gdLst/>
            <a:ahLst/>
            <a:cxnLst/>
            <a:rect l="0" t="0" r="0" b="0"/>
            <a:pathLst>
              <a:path w="26671" h="250191">
                <a:moveTo>
                  <a:pt x="8890" y="0"/>
                </a:moveTo>
                <a:lnTo>
                  <a:pt x="8890" y="3556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23520"/>
                </a:lnTo>
                <a:lnTo>
                  <a:pt x="17780" y="250190"/>
                </a:lnTo>
                <a:lnTo>
                  <a:pt x="2667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509010" y="3161030"/>
            <a:ext cx="72391" cy="401321"/>
          </a:xfrm>
          <a:custGeom>
            <a:avLst/>
            <a:gdLst/>
            <a:ahLst/>
            <a:cxnLst/>
            <a:rect l="0" t="0" r="0" b="0"/>
            <a:pathLst>
              <a:path w="72391" h="401321">
                <a:moveTo>
                  <a:pt x="0" y="0"/>
                </a:moveTo>
                <a:lnTo>
                  <a:pt x="17780" y="0"/>
                </a:lnTo>
                <a:lnTo>
                  <a:pt x="26670" y="17780"/>
                </a:lnTo>
                <a:lnTo>
                  <a:pt x="44450" y="53340"/>
                </a:lnTo>
                <a:lnTo>
                  <a:pt x="44450" y="88900"/>
                </a:lnTo>
                <a:lnTo>
                  <a:pt x="62230" y="134620"/>
                </a:lnTo>
                <a:lnTo>
                  <a:pt x="62230" y="170180"/>
                </a:lnTo>
                <a:lnTo>
                  <a:pt x="72390" y="214630"/>
                </a:lnTo>
                <a:lnTo>
                  <a:pt x="72390" y="259080"/>
                </a:lnTo>
                <a:lnTo>
                  <a:pt x="72390" y="294640"/>
                </a:lnTo>
                <a:lnTo>
                  <a:pt x="53340" y="339090"/>
                </a:lnTo>
                <a:lnTo>
                  <a:pt x="35560" y="383540"/>
                </a:lnTo>
                <a:lnTo>
                  <a:pt x="3556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723640" y="3249930"/>
            <a:ext cx="44451" cy="276861"/>
          </a:xfrm>
          <a:custGeom>
            <a:avLst/>
            <a:gdLst/>
            <a:ahLst/>
            <a:cxnLst/>
            <a:rect l="0" t="0" r="0" b="0"/>
            <a:pathLst>
              <a:path w="44451" h="276861">
                <a:moveTo>
                  <a:pt x="0" y="0"/>
                </a:moveTo>
                <a:lnTo>
                  <a:pt x="0" y="36830"/>
                </a:lnTo>
                <a:lnTo>
                  <a:pt x="0" y="63500"/>
                </a:lnTo>
                <a:lnTo>
                  <a:pt x="0" y="99060"/>
                </a:lnTo>
                <a:lnTo>
                  <a:pt x="8890" y="143510"/>
                </a:lnTo>
                <a:lnTo>
                  <a:pt x="17780" y="179070"/>
                </a:lnTo>
                <a:lnTo>
                  <a:pt x="26670" y="214630"/>
                </a:lnTo>
                <a:lnTo>
                  <a:pt x="35560" y="259080"/>
                </a:lnTo>
                <a:lnTo>
                  <a:pt x="4445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3858260" y="3331210"/>
            <a:ext cx="168911" cy="168911"/>
          </a:xfrm>
          <a:custGeom>
            <a:avLst/>
            <a:gdLst/>
            <a:ahLst/>
            <a:cxnLst/>
            <a:rect l="0" t="0" r="0" b="0"/>
            <a:pathLst>
              <a:path w="168911" h="168911">
                <a:moveTo>
                  <a:pt x="62230" y="0"/>
                </a:moveTo>
                <a:lnTo>
                  <a:pt x="35560" y="8890"/>
                </a:lnTo>
                <a:lnTo>
                  <a:pt x="26670" y="26670"/>
                </a:lnTo>
                <a:lnTo>
                  <a:pt x="8890" y="62230"/>
                </a:lnTo>
                <a:lnTo>
                  <a:pt x="0" y="88900"/>
                </a:lnTo>
                <a:lnTo>
                  <a:pt x="0" y="115570"/>
                </a:lnTo>
                <a:lnTo>
                  <a:pt x="8890" y="133350"/>
                </a:lnTo>
                <a:lnTo>
                  <a:pt x="35560" y="160020"/>
                </a:lnTo>
                <a:lnTo>
                  <a:pt x="71120" y="168910"/>
                </a:lnTo>
                <a:lnTo>
                  <a:pt x="106680" y="168910"/>
                </a:lnTo>
                <a:lnTo>
                  <a:pt x="124460" y="160020"/>
                </a:lnTo>
                <a:lnTo>
                  <a:pt x="142240" y="151130"/>
                </a:lnTo>
                <a:lnTo>
                  <a:pt x="151130" y="133350"/>
                </a:lnTo>
                <a:lnTo>
                  <a:pt x="168910" y="97790"/>
                </a:lnTo>
                <a:lnTo>
                  <a:pt x="168910" y="80010"/>
                </a:lnTo>
                <a:lnTo>
                  <a:pt x="160020" y="44450"/>
                </a:lnTo>
                <a:lnTo>
                  <a:pt x="151130" y="26670"/>
                </a:lnTo>
                <a:lnTo>
                  <a:pt x="133350" y="17780"/>
                </a:lnTo>
                <a:lnTo>
                  <a:pt x="106680" y="0"/>
                </a:lnTo>
                <a:lnTo>
                  <a:pt x="88900" y="0"/>
                </a:lnTo>
                <a:lnTo>
                  <a:pt x="71120" y="8890"/>
                </a:lnTo>
                <a:lnTo>
                  <a:pt x="7112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071620" y="3357880"/>
            <a:ext cx="241301" cy="339091"/>
          </a:xfrm>
          <a:custGeom>
            <a:avLst/>
            <a:gdLst/>
            <a:ahLst/>
            <a:cxnLst/>
            <a:rect l="0" t="0" r="0" b="0"/>
            <a:pathLst>
              <a:path w="241301" h="339091">
                <a:moveTo>
                  <a:pt x="170180" y="35560"/>
                </a:moveTo>
                <a:lnTo>
                  <a:pt x="152400" y="8890"/>
                </a:lnTo>
                <a:lnTo>
                  <a:pt x="116840" y="0"/>
                </a:lnTo>
                <a:lnTo>
                  <a:pt x="81280" y="0"/>
                </a:lnTo>
                <a:lnTo>
                  <a:pt x="62230" y="0"/>
                </a:lnTo>
                <a:lnTo>
                  <a:pt x="26670" y="26670"/>
                </a:lnTo>
                <a:lnTo>
                  <a:pt x="8890" y="44450"/>
                </a:lnTo>
                <a:lnTo>
                  <a:pt x="0" y="71120"/>
                </a:lnTo>
                <a:lnTo>
                  <a:pt x="17780" y="80010"/>
                </a:lnTo>
                <a:lnTo>
                  <a:pt x="35560" y="88900"/>
                </a:lnTo>
                <a:lnTo>
                  <a:pt x="71120" y="88900"/>
                </a:lnTo>
                <a:lnTo>
                  <a:pt x="107950" y="88900"/>
                </a:lnTo>
                <a:lnTo>
                  <a:pt x="143510" y="80010"/>
                </a:lnTo>
                <a:lnTo>
                  <a:pt x="179070" y="62230"/>
                </a:lnTo>
                <a:lnTo>
                  <a:pt x="205740" y="35560"/>
                </a:lnTo>
                <a:lnTo>
                  <a:pt x="205740" y="17780"/>
                </a:lnTo>
                <a:lnTo>
                  <a:pt x="196850" y="0"/>
                </a:lnTo>
                <a:lnTo>
                  <a:pt x="214630" y="35560"/>
                </a:lnTo>
                <a:lnTo>
                  <a:pt x="223520" y="80010"/>
                </a:lnTo>
                <a:lnTo>
                  <a:pt x="241300" y="115570"/>
                </a:lnTo>
                <a:lnTo>
                  <a:pt x="241300" y="151130"/>
                </a:lnTo>
                <a:lnTo>
                  <a:pt x="241300" y="195580"/>
                </a:lnTo>
                <a:lnTo>
                  <a:pt x="241300" y="241300"/>
                </a:lnTo>
                <a:lnTo>
                  <a:pt x="241300" y="276860"/>
                </a:lnTo>
                <a:lnTo>
                  <a:pt x="232410" y="303530"/>
                </a:lnTo>
                <a:lnTo>
                  <a:pt x="214630" y="321310"/>
                </a:lnTo>
                <a:lnTo>
                  <a:pt x="187960" y="339090"/>
                </a:lnTo>
                <a:lnTo>
                  <a:pt x="170180" y="339090"/>
                </a:lnTo>
                <a:lnTo>
                  <a:pt x="134620" y="330200"/>
                </a:lnTo>
                <a:lnTo>
                  <a:pt x="116840" y="321310"/>
                </a:lnTo>
                <a:lnTo>
                  <a:pt x="11684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4483100" y="3214370"/>
            <a:ext cx="259081" cy="339091"/>
          </a:xfrm>
          <a:custGeom>
            <a:avLst/>
            <a:gdLst/>
            <a:ahLst/>
            <a:cxnLst/>
            <a:rect l="0" t="0" r="0" b="0"/>
            <a:pathLst>
              <a:path w="259081" h="339091">
                <a:moveTo>
                  <a:pt x="71120" y="26670"/>
                </a:moveTo>
                <a:lnTo>
                  <a:pt x="80010" y="0"/>
                </a:lnTo>
                <a:lnTo>
                  <a:pt x="44450" y="44450"/>
                </a:lnTo>
                <a:lnTo>
                  <a:pt x="26670" y="81280"/>
                </a:lnTo>
                <a:lnTo>
                  <a:pt x="17780" y="116840"/>
                </a:lnTo>
                <a:lnTo>
                  <a:pt x="889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59080"/>
                </a:lnTo>
                <a:lnTo>
                  <a:pt x="17780" y="285750"/>
                </a:lnTo>
                <a:lnTo>
                  <a:pt x="62230" y="321310"/>
                </a:lnTo>
                <a:lnTo>
                  <a:pt x="97790" y="339090"/>
                </a:lnTo>
                <a:lnTo>
                  <a:pt x="124460" y="339090"/>
                </a:lnTo>
                <a:lnTo>
                  <a:pt x="168910" y="330200"/>
                </a:lnTo>
                <a:lnTo>
                  <a:pt x="213360" y="321310"/>
                </a:lnTo>
                <a:lnTo>
                  <a:pt x="231140" y="303530"/>
                </a:lnTo>
                <a:lnTo>
                  <a:pt x="259080" y="267970"/>
                </a:lnTo>
                <a:lnTo>
                  <a:pt x="259080" y="250190"/>
                </a:lnTo>
                <a:lnTo>
                  <a:pt x="250190" y="214630"/>
                </a:lnTo>
                <a:lnTo>
                  <a:pt x="222250" y="187960"/>
                </a:lnTo>
                <a:lnTo>
                  <a:pt x="204470" y="187960"/>
                </a:lnTo>
                <a:lnTo>
                  <a:pt x="177800" y="196850"/>
                </a:lnTo>
                <a:lnTo>
                  <a:pt x="160020" y="205740"/>
                </a:lnTo>
                <a:lnTo>
                  <a:pt x="142240" y="223520"/>
                </a:lnTo>
                <a:lnTo>
                  <a:pt x="115570" y="267970"/>
                </a:lnTo>
                <a:lnTo>
                  <a:pt x="10668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3063240" y="3036570"/>
            <a:ext cx="633731" cy="168911"/>
          </a:xfrm>
          <a:custGeom>
            <a:avLst/>
            <a:gdLst/>
            <a:ahLst/>
            <a:cxnLst/>
            <a:rect l="0" t="0" r="0" b="0"/>
            <a:pathLst>
              <a:path w="633731" h="168911">
                <a:moveTo>
                  <a:pt x="0" y="151130"/>
                </a:moveTo>
                <a:lnTo>
                  <a:pt x="17780" y="106680"/>
                </a:lnTo>
                <a:lnTo>
                  <a:pt x="53340" y="62230"/>
                </a:lnTo>
                <a:lnTo>
                  <a:pt x="80010" y="35560"/>
                </a:lnTo>
                <a:lnTo>
                  <a:pt x="124460" y="17780"/>
                </a:lnTo>
                <a:lnTo>
                  <a:pt x="160020" y="8890"/>
                </a:lnTo>
                <a:lnTo>
                  <a:pt x="195580" y="0"/>
                </a:lnTo>
                <a:lnTo>
                  <a:pt x="24130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8890"/>
                </a:lnTo>
                <a:lnTo>
                  <a:pt x="401320" y="8890"/>
                </a:lnTo>
                <a:lnTo>
                  <a:pt x="427990" y="26670"/>
                </a:lnTo>
                <a:lnTo>
                  <a:pt x="472440" y="44450"/>
                </a:lnTo>
                <a:lnTo>
                  <a:pt x="518160" y="53340"/>
                </a:lnTo>
                <a:lnTo>
                  <a:pt x="535940" y="71120"/>
                </a:lnTo>
                <a:lnTo>
                  <a:pt x="580390" y="106680"/>
                </a:lnTo>
                <a:lnTo>
                  <a:pt x="615950" y="142240"/>
                </a:lnTo>
                <a:lnTo>
                  <a:pt x="63373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3384550" y="3072130"/>
            <a:ext cx="633731" cy="142241"/>
          </a:xfrm>
          <a:custGeom>
            <a:avLst/>
            <a:gdLst/>
            <a:ahLst/>
            <a:cxnLst/>
            <a:rect l="0" t="0" r="0" b="0"/>
            <a:pathLst>
              <a:path w="633731" h="142241">
                <a:moveTo>
                  <a:pt x="0" y="97790"/>
                </a:moveTo>
                <a:lnTo>
                  <a:pt x="35560" y="71120"/>
                </a:lnTo>
                <a:lnTo>
                  <a:pt x="53340" y="62230"/>
                </a:lnTo>
                <a:lnTo>
                  <a:pt x="80010" y="44450"/>
                </a:lnTo>
                <a:lnTo>
                  <a:pt x="124460" y="26670"/>
                </a:lnTo>
                <a:lnTo>
                  <a:pt x="160020" y="17780"/>
                </a:lnTo>
                <a:lnTo>
                  <a:pt x="196850" y="8890"/>
                </a:lnTo>
                <a:lnTo>
                  <a:pt x="24130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0"/>
                </a:lnTo>
                <a:lnTo>
                  <a:pt x="401320" y="17780"/>
                </a:lnTo>
                <a:lnTo>
                  <a:pt x="436880" y="35560"/>
                </a:lnTo>
                <a:lnTo>
                  <a:pt x="482600" y="53340"/>
                </a:lnTo>
                <a:lnTo>
                  <a:pt x="527050" y="71120"/>
                </a:lnTo>
                <a:lnTo>
                  <a:pt x="562610" y="88900"/>
                </a:lnTo>
                <a:lnTo>
                  <a:pt x="607060" y="115570"/>
                </a:lnTo>
                <a:lnTo>
                  <a:pt x="624840" y="124460"/>
                </a:lnTo>
                <a:lnTo>
                  <a:pt x="63373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1553210" y="3794760"/>
            <a:ext cx="276861" cy="214631"/>
          </a:xfrm>
          <a:custGeom>
            <a:avLst/>
            <a:gdLst/>
            <a:ahLst/>
            <a:cxnLst/>
            <a:rect l="0" t="0" r="0" b="0"/>
            <a:pathLst>
              <a:path w="276861" h="214631">
                <a:moveTo>
                  <a:pt x="0" y="26670"/>
                </a:moveTo>
                <a:lnTo>
                  <a:pt x="36830" y="0"/>
                </a:lnTo>
                <a:lnTo>
                  <a:pt x="54610" y="0"/>
                </a:lnTo>
                <a:lnTo>
                  <a:pt x="99060" y="0"/>
                </a:lnTo>
                <a:lnTo>
                  <a:pt x="125730" y="0"/>
                </a:lnTo>
                <a:lnTo>
                  <a:pt x="143510" y="0"/>
                </a:lnTo>
                <a:lnTo>
                  <a:pt x="134620" y="35560"/>
                </a:lnTo>
                <a:lnTo>
                  <a:pt x="107950" y="63500"/>
                </a:lnTo>
                <a:lnTo>
                  <a:pt x="81280" y="99060"/>
                </a:lnTo>
                <a:lnTo>
                  <a:pt x="72390" y="116840"/>
                </a:lnTo>
                <a:lnTo>
                  <a:pt x="63500" y="152400"/>
                </a:lnTo>
                <a:lnTo>
                  <a:pt x="63500" y="170180"/>
                </a:lnTo>
                <a:lnTo>
                  <a:pt x="81280" y="196850"/>
                </a:lnTo>
                <a:lnTo>
                  <a:pt x="107950" y="214630"/>
                </a:lnTo>
                <a:lnTo>
                  <a:pt x="143510" y="214630"/>
                </a:lnTo>
                <a:lnTo>
                  <a:pt x="187960" y="214630"/>
                </a:lnTo>
                <a:lnTo>
                  <a:pt x="214630" y="214630"/>
                </a:lnTo>
                <a:lnTo>
                  <a:pt x="259080" y="196850"/>
                </a:lnTo>
                <a:lnTo>
                  <a:pt x="27686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1866900" y="3867150"/>
            <a:ext cx="160021" cy="97791"/>
          </a:xfrm>
          <a:custGeom>
            <a:avLst/>
            <a:gdLst/>
            <a:ahLst/>
            <a:cxnLst/>
            <a:rect l="0" t="0" r="0" b="0"/>
            <a:pathLst>
              <a:path w="160021" h="97791">
                <a:moveTo>
                  <a:pt x="0" y="0"/>
                </a:moveTo>
                <a:lnTo>
                  <a:pt x="44450" y="35560"/>
                </a:lnTo>
                <a:lnTo>
                  <a:pt x="62230" y="62230"/>
                </a:lnTo>
                <a:lnTo>
                  <a:pt x="106680" y="80010"/>
                </a:lnTo>
                <a:lnTo>
                  <a:pt x="124460" y="97790"/>
                </a:lnTo>
                <a:lnTo>
                  <a:pt x="16002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1884680" y="3893820"/>
            <a:ext cx="133351" cy="133351"/>
          </a:xfrm>
          <a:custGeom>
            <a:avLst/>
            <a:gdLst/>
            <a:ahLst/>
            <a:cxnLst/>
            <a:rect l="0" t="0" r="0" b="0"/>
            <a:pathLst>
              <a:path w="133351" h="133351">
                <a:moveTo>
                  <a:pt x="133350" y="0"/>
                </a:moveTo>
                <a:lnTo>
                  <a:pt x="106680" y="8890"/>
                </a:lnTo>
                <a:lnTo>
                  <a:pt x="71120" y="35560"/>
                </a:lnTo>
                <a:lnTo>
                  <a:pt x="44450" y="71120"/>
                </a:lnTo>
                <a:lnTo>
                  <a:pt x="8890" y="106680"/>
                </a:lnTo>
                <a:lnTo>
                  <a:pt x="0" y="124460"/>
                </a:lnTo>
                <a:lnTo>
                  <a:pt x="889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2106930" y="3785870"/>
            <a:ext cx="17781" cy="205741"/>
          </a:xfrm>
          <a:custGeom>
            <a:avLst/>
            <a:gdLst/>
            <a:ahLst/>
            <a:cxnLst/>
            <a:rect l="0" t="0" r="0" b="0"/>
            <a:pathLst>
              <a:path w="17781" h="205741">
                <a:moveTo>
                  <a:pt x="17780" y="0"/>
                </a:moveTo>
                <a:lnTo>
                  <a:pt x="17780" y="35560"/>
                </a:lnTo>
                <a:lnTo>
                  <a:pt x="889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0" y="187960"/>
                </a:lnTo>
                <a:lnTo>
                  <a:pt x="1778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2179320" y="3858260"/>
            <a:ext cx="142241" cy="133351"/>
          </a:xfrm>
          <a:custGeom>
            <a:avLst/>
            <a:gdLst/>
            <a:ahLst/>
            <a:cxnLst/>
            <a:rect l="0" t="0" r="0" b="0"/>
            <a:pathLst>
              <a:path w="142241" h="133351">
                <a:moveTo>
                  <a:pt x="62230" y="0"/>
                </a:moveTo>
                <a:lnTo>
                  <a:pt x="44450" y="0"/>
                </a:lnTo>
                <a:lnTo>
                  <a:pt x="8890" y="53340"/>
                </a:lnTo>
                <a:lnTo>
                  <a:pt x="0" y="71120"/>
                </a:lnTo>
                <a:lnTo>
                  <a:pt x="0" y="88900"/>
                </a:lnTo>
                <a:lnTo>
                  <a:pt x="0" y="115570"/>
                </a:lnTo>
                <a:lnTo>
                  <a:pt x="17780" y="124460"/>
                </a:lnTo>
                <a:lnTo>
                  <a:pt x="35560" y="133350"/>
                </a:lnTo>
                <a:lnTo>
                  <a:pt x="71120" y="124460"/>
                </a:lnTo>
                <a:lnTo>
                  <a:pt x="106680" y="115570"/>
                </a:lnTo>
                <a:lnTo>
                  <a:pt x="124460" y="88900"/>
                </a:lnTo>
                <a:lnTo>
                  <a:pt x="133350" y="71120"/>
                </a:lnTo>
                <a:lnTo>
                  <a:pt x="142240" y="44450"/>
                </a:lnTo>
                <a:lnTo>
                  <a:pt x="142240" y="26670"/>
                </a:lnTo>
                <a:lnTo>
                  <a:pt x="115570" y="0"/>
                </a:lnTo>
                <a:lnTo>
                  <a:pt x="97790" y="0"/>
                </a:lnTo>
                <a:lnTo>
                  <a:pt x="80010" y="8890"/>
                </a:lnTo>
                <a:lnTo>
                  <a:pt x="8890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2321560" y="3858260"/>
            <a:ext cx="196851" cy="321311"/>
          </a:xfrm>
          <a:custGeom>
            <a:avLst/>
            <a:gdLst/>
            <a:ahLst/>
            <a:cxnLst/>
            <a:rect l="0" t="0" r="0" b="0"/>
            <a:pathLst>
              <a:path w="196851" h="321311">
                <a:moveTo>
                  <a:pt x="116840" y="0"/>
                </a:moveTo>
                <a:lnTo>
                  <a:pt x="88900" y="0"/>
                </a:lnTo>
                <a:lnTo>
                  <a:pt x="53340" y="17780"/>
                </a:lnTo>
                <a:lnTo>
                  <a:pt x="17780" y="26670"/>
                </a:lnTo>
                <a:lnTo>
                  <a:pt x="8890" y="44450"/>
                </a:lnTo>
                <a:lnTo>
                  <a:pt x="8890" y="62230"/>
                </a:lnTo>
                <a:lnTo>
                  <a:pt x="35560" y="80010"/>
                </a:lnTo>
                <a:lnTo>
                  <a:pt x="71120" y="80010"/>
                </a:lnTo>
                <a:lnTo>
                  <a:pt x="106680" y="80010"/>
                </a:lnTo>
                <a:lnTo>
                  <a:pt x="143510" y="71120"/>
                </a:lnTo>
                <a:lnTo>
                  <a:pt x="179070" y="62230"/>
                </a:lnTo>
                <a:lnTo>
                  <a:pt x="196850" y="44450"/>
                </a:lnTo>
                <a:lnTo>
                  <a:pt x="196850" y="97790"/>
                </a:lnTo>
                <a:lnTo>
                  <a:pt x="196850" y="133350"/>
                </a:lnTo>
                <a:lnTo>
                  <a:pt x="196850" y="177800"/>
                </a:lnTo>
                <a:lnTo>
                  <a:pt x="187960" y="222250"/>
                </a:lnTo>
                <a:lnTo>
                  <a:pt x="179070" y="257810"/>
                </a:lnTo>
                <a:lnTo>
                  <a:pt x="170180" y="294640"/>
                </a:lnTo>
                <a:lnTo>
                  <a:pt x="152400" y="312420"/>
                </a:lnTo>
                <a:lnTo>
                  <a:pt x="116840" y="321310"/>
                </a:lnTo>
                <a:lnTo>
                  <a:pt x="97790" y="321310"/>
                </a:lnTo>
                <a:lnTo>
                  <a:pt x="53340" y="312420"/>
                </a:lnTo>
                <a:lnTo>
                  <a:pt x="26670" y="303530"/>
                </a:lnTo>
                <a:lnTo>
                  <a:pt x="8890" y="284480"/>
                </a:lnTo>
                <a:lnTo>
                  <a:pt x="0" y="257810"/>
                </a:lnTo>
                <a:lnTo>
                  <a:pt x="8890" y="231140"/>
                </a:lnTo>
                <a:lnTo>
                  <a:pt x="17780" y="213360"/>
                </a:lnTo>
                <a:lnTo>
                  <a:pt x="4445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2616200" y="3759200"/>
            <a:ext cx="152401" cy="259081"/>
          </a:xfrm>
          <a:custGeom>
            <a:avLst/>
            <a:gdLst/>
            <a:ahLst/>
            <a:cxnLst/>
            <a:rect l="0" t="0" r="0" b="0"/>
            <a:pathLst>
              <a:path w="152401" h="259081">
                <a:moveTo>
                  <a:pt x="107950" y="8890"/>
                </a:moveTo>
                <a:lnTo>
                  <a:pt x="71120" y="0"/>
                </a:lnTo>
                <a:lnTo>
                  <a:pt x="35560" y="17780"/>
                </a:lnTo>
                <a:lnTo>
                  <a:pt x="17780" y="17780"/>
                </a:lnTo>
                <a:lnTo>
                  <a:pt x="8890" y="44450"/>
                </a:lnTo>
                <a:lnTo>
                  <a:pt x="0" y="71120"/>
                </a:lnTo>
                <a:lnTo>
                  <a:pt x="8890" y="88900"/>
                </a:lnTo>
                <a:lnTo>
                  <a:pt x="53340" y="107950"/>
                </a:lnTo>
                <a:lnTo>
                  <a:pt x="88900" y="125730"/>
                </a:lnTo>
                <a:lnTo>
                  <a:pt x="134620" y="143510"/>
                </a:lnTo>
                <a:lnTo>
                  <a:pt x="152400" y="152400"/>
                </a:lnTo>
                <a:lnTo>
                  <a:pt x="152400" y="170180"/>
                </a:lnTo>
                <a:lnTo>
                  <a:pt x="152400" y="187960"/>
                </a:lnTo>
                <a:lnTo>
                  <a:pt x="152400" y="205740"/>
                </a:lnTo>
                <a:lnTo>
                  <a:pt x="143510" y="223520"/>
                </a:lnTo>
                <a:lnTo>
                  <a:pt x="125730" y="241300"/>
                </a:lnTo>
                <a:lnTo>
                  <a:pt x="80010" y="259080"/>
                </a:lnTo>
                <a:lnTo>
                  <a:pt x="53340" y="259080"/>
                </a:lnTo>
                <a:lnTo>
                  <a:pt x="35560" y="259080"/>
                </a:lnTo>
                <a:lnTo>
                  <a:pt x="17780" y="241300"/>
                </a:lnTo>
                <a:lnTo>
                  <a:pt x="26670" y="223520"/>
                </a:lnTo>
                <a:lnTo>
                  <a:pt x="4445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2848610" y="385826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0"/>
                </a:lnTo>
                <a:lnTo>
                  <a:pt x="1155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2857500" y="3902710"/>
            <a:ext cx="179071" cy="17781"/>
          </a:xfrm>
          <a:custGeom>
            <a:avLst/>
            <a:gdLst/>
            <a:ahLst/>
            <a:cxnLst/>
            <a:rect l="0" t="0" r="0" b="0"/>
            <a:pathLst>
              <a:path w="179071" h="17781">
                <a:moveTo>
                  <a:pt x="17780" y="0"/>
                </a:moveTo>
                <a:lnTo>
                  <a:pt x="0" y="8890"/>
                </a:lnTo>
                <a:lnTo>
                  <a:pt x="17780" y="17780"/>
                </a:lnTo>
                <a:lnTo>
                  <a:pt x="35560" y="17780"/>
                </a:lnTo>
                <a:lnTo>
                  <a:pt x="80010" y="17780"/>
                </a:lnTo>
                <a:lnTo>
                  <a:pt x="124460" y="8890"/>
                </a:lnTo>
                <a:lnTo>
                  <a:pt x="170180" y="889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3187700" y="3858260"/>
            <a:ext cx="170181" cy="124461"/>
          </a:xfrm>
          <a:custGeom>
            <a:avLst/>
            <a:gdLst/>
            <a:ahLst/>
            <a:cxnLst/>
            <a:rect l="0" t="0" r="0" b="0"/>
            <a:pathLst>
              <a:path w="170181" h="124461">
                <a:moveTo>
                  <a:pt x="0" y="0"/>
                </a:moveTo>
                <a:lnTo>
                  <a:pt x="17780" y="8890"/>
                </a:lnTo>
                <a:lnTo>
                  <a:pt x="44450" y="26670"/>
                </a:lnTo>
                <a:lnTo>
                  <a:pt x="88900" y="53340"/>
                </a:lnTo>
                <a:lnTo>
                  <a:pt x="125730" y="88900"/>
                </a:lnTo>
                <a:lnTo>
                  <a:pt x="152400" y="115570"/>
                </a:lnTo>
                <a:lnTo>
                  <a:pt x="17018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3232150" y="3848100"/>
            <a:ext cx="107951" cy="143511"/>
          </a:xfrm>
          <a:custGeom>
            <a:avLst/>
            <a:gdLst/>
            <a:ahLst/>
            <a:cxnLst/>
            <a:rect l="0" t="0" r="0" b="0"/>
            <a:pathLst>
              <a:path w="107951" h="143511">
                <a:moveTo>
                  <a:pt x="107950" y="0"/>
                </a:moveTo>
                <a:lnTo>
                  <a:pt x="81280" y="36830"/>
                </a:lnTo>
                <a:lnTo>
                  <a:pt x="63500" y="54610"/>
                </a:lnTo>
                <a:lnTo>
                  <a:pt x="35560" y="99060"/>
                </a:lnTo>
                <a:lnTo>
                  <a:pt x="0" y="143510"/>
                </a:lnTo>
                <a:lnTo>
                  <a:pt x="889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3420110" y="375031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32410"/>
                </a:lnTo>
                <a:lnTo>
                  <a:pt x="17780" y="250190"/>
                </a:lnTo>
                <a:lnTo>
                  <a:pt x="2667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3500120" y="3858260"/>
            <a:ext cx="161291" cy="133351"/>
          </a:xfrm>
          <a:custGeom>
            <a:avLst/>
            <a:gdLst/>
            <a:ahLst/>
            <a:cxnLst/>
            <a:rect l="0" t="0" r="0" b="0"/>
            <a:pathLst>
              <a:path w="161291" h="133351">
                <a:moveTo>
                  <a:pt x="44450" y="26670"/>
                </a:moveTo>
                <a:lnTo>
                  <a:pt x="26670" y="26670"/>
                </a:lnTo>
                <a:lnTo>
                  <a:pt x="0" y="71120"/>
                </a:lnTo>
                <a:lnTo>
                  <a:pt x="0" y="88900"/>
                </a:lnTo>
                <a:lnTo>
                  <a:pt x="8890" y="106680"/>
                </a:lnTo>
                <a:lnTo>
                  <a:pt x="26670" y="124460"/>
                </a:lnTo>
                <a:lnTo>
                  <a:pt x="53340" y="133350"/>
                </a:lnTo>
                <a:lnTo>
                  <a:pt x="99060" y="133350"/>
                </a:lnTo>
                <a:lnTo>
                  <a:pt x="116840" y="133350"/>
                </a:lnTo>
                <a:lnTo>
                  <a:pt x="134620" y="124460"/>
                </a:lnTo>
                <a:lnTo>
                  <a:pt x="161290" y="97790"/>
                </a:lnTo>
                <a:lnTo>
                  <a:pt x="161290" y="71120"/>
                </a:lnTo>
                <a:lnTo>
                  <a:pt x="161290" y="44450"/>
                </a:lnTo>
                <a:lnTo>
                  <a:pt x="152400" y="26670"/>
                </a:lnTo>
                <a:lnTo>
                  <a:pt x="134620" y="8890"/>
                </a:lnTo>
                <a:lnTo>
                  <a:pt x="116840" y="0"/>
                </a:lnTo>
                <a:lnTo>
                  <a:pt x="99060" y="0"/>
                </a:lnTo>
                <a:lnTo>
                  <a:pt x="62230" y="53340"/>
                </a:lnTo>
                <a:lnTo>
                  <a:pt x="6223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3688080" y="3893820"/>
            <a:ext cx="187961" cy="276861"/>
          </a:xfrm>
          <a:custGeom>
            <a:avLst/>
            <a:gdLst/>
            <a:ahLst/>
            <a:cxnLst/>
            <a:rect l="0" t="0" r="0" b="0"/>
            <a:pathLst>
              <a:path w="187961" h="276861">
                <a:moveTo>
                  <a:pt x="106680" y="17780"/>
                </a:moveTo>
                <a:lnTo>
                  <a:pt x="97790" y="0"/>
                </a:lnTo>
                <a:lnTo>
                  <a:pt x="80010" y="0"/>
                </a:lnTo>
                <a:lnTo>
                  <a:pt x="26670" y="17780"/>
                </a:lnTo>
                <a:lnTo>
                  <a:pt x="0" y="44450"/>
                </a:lnTo>
                <a:lnTo>
                  <a:pt x="0" y="62230"/>
                </a:lnTo>
                <a:lnTo>
                  <a:pt x="26670" y="88900"/>
                </a:lnTo>
                <a:lnTo>
                  <a:pt x="53340" y="88900"/>
                </a:lnTo>
                <a:lnTo>
                  <a:pt x="80010" y="88900"/>
                </a:lnTo>
                <a:lnTo>
                  <a:pt x="124460" y="71120"/>
                </a:lnTo>
                <a:lnTo>
                  <a:pt x="142240" y="62230"/>
                </a:lnTo>
                <a:lnTo>
                  <a:pt x="160020" y="44450"/>
                </a:lnTo>
                <a:lnTo>
                  <a:pt x="160020" y="17780"/>
                </a:lnTo>
                <a:lnTo>
                  <a:pt x="160020" y="0"/>
                </a:lnTo>
                <a:lnTo>
                  <a:pt x="160020" y="35560"/>
                </a:lnTo>
                <a:lnTo>
                  <a:pt x="179070" y="71120"/>
                </a:lnTo>
                <a:lnTo>
                  <a:pt x="187960" y="106680"/>
                </a:lnTo>
                <a:lnTo>
                  <a:pt x="187960" y="142240"/>
                </a:lnTo>
                <a:lnTo>
                  <a:pt x="187960" y="186690"/>
                </a:lnTo>
                <a:lnTo>
                  <a:pt x="187960" y="213360"/>
                </a:lnTo>
                <a:lnTo>
                  <a:pt x="179070" y="248920"/>
                </a:lnTo>
                <a:lnTo>
                  <a:pt x="151130" y="276860"/>
                </a:lnTo>
                <a:lnTo>
                  <a:pt x="124460" y="276860"/>
                </a:lnTo>
                <a:lnTo>
                  <a:pt x="97790" y="276860"/>
                </a:lnTo>
                <a:lnTo>
                  <a:pt x="71120" y="267970"/>
                </a:lnTo>
                <a:lnTo>
                  <a:pt x="53340" y="259080"/>
                </a:lnTo>
                <a:lnTo>
                  <a:pt x="35560" y="240030"/>
                </a:lnTo>
                <a:lnTo>
                  <a:pt x="4445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3956050" y="3812540"/>
            <a:ext cx="151131" cy="241301"/>
          </a:xfrm>
          <a:custGeom>
            <a:avLst/>
            <a:gdLst/>
            <a:ahLst/>
            <a:cxnLst/>
            <a:rect l="0" t="0" r="0" b="0"/>
            <a:pathLst>
              <a:path w="151131" h="241301">
                <a:moveTo>
                  <a:pt x="53340" y="0"/>
                </a:moveTo>
                <a:lnTo>
                  <a:pt x="35560" y="17780"/>
                </a:lnTo>
                <a:lnTo>
                  <a:pt x="17780" y="45720"/>
                </a:lnTo>
                <a:lnTo>
                  <a:pt x="0" y="81280"/>
                </a:lnTo>
                <a:lnTo>
                  <a:pt x="0" y="12573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05740"/>
                </a:lnTo>
                <a:lnTo>
                  <a:pt x="44450" y="223520"/>
                </a:lnTo>
                <a:lnTo>
                  <a:pt x="71120" y="232410"/>
                </a:lnTo>
                <a:lnTo>
                  <a:pt x="88900" y="232410"/>
                </a:lnTo>
                <a:lnTo>
                  <a:pt x="115570" y="223520"/>
                </a:lnTo>
                <a:lnTo>
                  <a:pt x="133350" y="214630"/>
                </a:lnTo>
                <a:lnTo>
                  <a:pt x="151130" y="205740"/>
                </a:lnTo>
                <a:lnTo>
                  <a:pt x="151130" y="187960"/>
                </a:lnTo>
                <a:lnTo>
                  <a:pt x="151130" y="170180"/>
                </a:lnTo>
                <a:lnTo>
                  <a:pt x="142240" y="143510"/>
                </a:lnTo>
                <a:lnTo>
                  <a:pt x="124460" y="125730"/>
                </a:lnTo>
                <a:lnTo>
                  <a:pt x="106680" y="116840"/>
                </a:lnTo>
                <a:lnTo>
                  <a:pt x="88900" y="116840"/>
                </a:lnTo>
                <a:lnTo>
                  <a:pt x="62230" y="125730"/>
                </a:lnTo>
                <a:lnTo>
                  <a:pt x="44450" y="152400"/>
                </a:lnTo>
                <a:lnTo>
                  <a:pt x="44450" y="179070"/>
                </a:lnTo>
                <a:lnTo>
                  <a:pt x="44450" y="223520"/>
                </a:lnTo>
                <a:lnTo>
                  <a:pt x="5334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4241800" y="392938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3335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4509770" y="3821430"/>
            <a:ext cx="53341" cy="285751"/>
          </a:xfrm>
          <a:custGeom>
            <a:avLst/>
            <a:gdLst/>
            <a:ahLst/>
            <a:cxnLst/>
            <a:rect l="0" t="0" r="0" b="0"/>
            <a:pathLst>
              <a:path w="53341" h="285751">
                <a:moveTo>
                  <a:pt x="0" y="0"/>
                </a:moveTo>
                <a:lnTo>
                  <a:pt x="8890" y="45720"/>
                </a:lnTo>
                <a:lnTo>
                  <a:pt x="17780" y="90170"/>
                </a:lnTo>
                <a:lnTo>
                  <a:pt x="17780" y="125730"/>
                </a:lnTo>
                <a:lnTo>
                  <a:pt x="17780" y="161290"/>
                </a:lnTo>
                <a:lnTo>
                  <a:pt x="26670" y="196850"/>
                </a:lnTo>
                <a:lnTo>
                  <a:pt x="26670" y="232410"/>
                </a:lnTo>
                <a:lnTo>
                  <a:pt x="35560" y="259080"/>
                </a:lnTo>
                <a:lnTo>
                  <a:pt x="5334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4616450" y="3920490"/>
            <a:ext cx="170181" cy="142241"/>
          </a:xfrm>
          <a:custGeom>
            <a:avLst/>
            <a:gdLst/>
            <a:ahLst/>
            <a:cxnLst/>
            <a:rect l="0" t="0" r="0" b="0"/>
            <a:pathLst>
              <a:path w="170181" h="142241">
                <a:moveTo>
                  <a:pt x="53340" y="26670"/>
                </a:moveTo>
                <a:lnTo>
                  <a:pt x="26670" y="35560"/>
                </a:lnTo>
                <a:lnTo>
                  <a:pt x="17780" y="53340"/>
                </a:lnTo>
                <a:lnTo>
                  <a:pt x="0" y="71120"/>
                </a:lnTo>
                <a:lnTo>
                  <a:pt x="0" y="97790"/>
                </a:lnTo>
                <a:lnTo>
                  <a:pt x="8890" y="115570"/>
                </a:lnTo>
                <a:lnTo>
                  <a:pt x="53340" y="142240"/>
                </a:lnTo>
                <a:lnTo>
                  <a:pt x="80010" y="142240"/>
                </a:lnTo>
                <a:lnTo>
                  <a:pt x="97790" y="142240"/>
                </a:lnTo>
                <a:lnTo>
                  <a:pt x="125730" y="133350"/>
                </a:lnTo>
                <a:lnTo>
                  <a:pt x="161290" y="106680"/>
                </a:lnTo>
                <a:lnTo>
                  <a:pt x="170180" y="88900"/>
                </a:lnTo>
                <a:lnTo>
                  <a:pt x="170180" y="71120"/>
                </a:lnTo>
                <a:lnTo>
                  <a:pt x="161290" y="35560"/>
                </a:lnTo>
                <a:lnTo>
                  <a:pt x="152400" y="17780"/>
                </a:lnTo>
                <a:lnTo>
                  <a:pt x="134620" y="0"/>
                </a:lnTo>
                <a:lnTo>
                  <a:pt x="107950" y="0"/>
                </a:lnTo>
                <a:lnTo>
                  <a:pt x="88900" y="8890"/>
                </a:lnTo>
                <a:lnTo>
                  <a:pt x="88900" y="35560"/>
                </a:lnTo>
                <a:lnTo>
                  <a:pt x="977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4848860" y="3929380"/>
            <a:ext cx="187961" cy="276861"/>
          </a:xfrm>
          <a:custGeom>
            <a:avLst/>
            <a:gdLst/>
            <a:ahLst/>
            <a:cxnLst/>
            <a:rect l="0" t="0" r="0" b="0"/>
            <a:pathLst>
              <a:path w="187961" h="276861">
                <a:moveTo>
                  <a:pt x="115570" y="44450"/>
                </a:moveTo>
                <a:lnTo>
                  <a:pt x="106680" y="26670"/>
                </a:lnTo>
                <a:lnTo>
                  <a:pt x="88900" y="26670"/>
                </a:lnTo>
                <a:lnTo>
                  <a:pt x="62230" y="26670"/>
                </a:lnTo>
                <a:lnTo>
                  <a:pt x="26670" y="44450"/>
                </a:lnTo>
                <a:lnTo>
                  <a:pt x="8890" y="53340"/>
                </a:lnTo>
                <a:lnTo>
                  <a:pt x="0" y="71120"/>
                </a:lnTo>
                <a:lnTo>
                  <a:pt x="17780" y="88900"/>
                </a:lnTo>
                <a:lnTo>
                  <a:pt x="35560" y="97790"/>
                </a:lnTo>
                <a:lnTo>
                  <a:pt x="71120" y="97790"/>
                </a:lnTo>
                <a:lnTo>
                  <a:pt x="115570" y="88900"/>
                </a:lnTo>
                <a:lnTo>
                  <a:pt x="161290" y="62230"/>
                </a:lnTo>
                <a:lnTo>
                  <a:pt x="179070" y="44450"/>
                </a:lnTo>
                <a:lnTo>
                  <a:pt x="179070" y="17780"/>
                </a:lnTo>
                <a:lnTo>
                  <a:pt x="179070" y="0"/>
                </a:lnTo>
                <a:lnTo>
                  <a:pt x="170180" y="26670"/>
                </a:lnTo>
                <a:lnTo>
                  <a:pt x="170180" y="71120"/>
                </a:lnTo>
                <a:lnTo>
                  <a:pt x="187960" y="106680"/>
                </a:lnTo>
                <a:lnTo>
                  <a:pt x="187960" y="142240"/>
                </a:lnTo>
                <a:lnTo>
                  <a:pt x="187960" y="186690"/>
                </a:lnTo>
                <a:lnTo>
                  <a:pt x="179070" y="223520"/>
                </a:lnTo>
                <a:lnTo>
                  <a:pt x="170180" y="241300"/>
                </a:lnTo>
                <a:lnTo>
                  <a:pt x="133350" y="267970"/>
                </a:lnTo>
                <a:lnTo>
                  <a:pt x="106680" y="276860"/>
                </a:lnTo>
                <a:lnTo>
                  <a:pt x="88900" y="276860"/>
                </a:lnTo>
                <a:lnTo>
                  <a:pt x="62230" y="267970"/>
                </a:lnTo>
                <a:lnTo>
                  <a:pt x="44450" y="267970"/>
                </a:lnTo>
                <a:lnTo>
                  <a:pt x="4445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5134610" y="3821430"/>
            <a:ext cx="205741" cy="267971"/>
          </a:xfrm>
          <a:custGeom>
            <a:avLst/>
            <a:gdLst/>
            <a:ahLst/>
            <a:cxnLst/>
            <a:rect l="0" t="0" r="0" b="0"/>
            <a:pathLst>
              <a:path w="205741" h="267971">
                <a:moveTo>
                  <a:pt x="53340" y="0"/>
                </a:moveTo>
                <a:lnTo>
                  <a:pt x="35560" y="36830"/>
                </a:lnTo>
                <a:lnTo>
                  <a:pt x="1778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79070"/>
                </a:lnTo>
                <a:lnTo>
                  <a:pt x="8890" y="223520"/>
                </a:lnTo>
                <a:lnTo>
                  <a:pt x="44450" y="250190"/>
                </a:lnTo>
                <a:lnTo>
                  <a:pt x="80010" y="267970"/>
                </a:lnTo>
                <a:lnTo>
                  <a:pt x="106680" y="267970"/>
                </a:lnTo>
                <a:lnTo>
                  <a:pt x="124460" y="267970"/>
                </a:lnTo>
                <a:lnTo>
                  <a:pt x="161290" y="241300"/>
                </a:lnTo>
                <a:lnTo>
                  <a:pt x="187960" y="214630"/>
                </a:lnTo>
                <a:lnTo>
                  <a:pt x="205740" y="196850"/>
                </a:lnTo>
                <a:lnTo>
                  <a:pt x="205740" y="161290"/>
                </a:lnTo>
                <a:lnTo>
                  <a:pt x="205740" y="143510"/>
                </a:lnTo>
                <a:lnTo>
                  <a:pt x="196850" y="125730"/>
                </a:lnTo>
                <a:lnTo>
                  <a:pt x="170180" y="116840"/>
                </a:lnTo>
                <a:lnTo>
                  <a:pt x="151130" y="116840"/>
                </a:lnTo>
                <a:lnTo>
                  <a:pt x="133350" y="116840"/>
                </a:lnTo>
                <a:lnTo>
                  <a:pt x="115570" y="125730"/>
                </a:lnTo>
                <a:lnTo>
                  <a:pt x="88900" y="161290"/>
                </a:lnTo>
                <a:lnTo>
                  <a:pt x="71120" y="196850"/>
                </a:lnTo>
                <a:lnTo>
                  <a:pt x="6223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3178810" y="3920490"/>
            <a:ext cx="883921" cy="26671"/>
          </a:xfrm>
          <a:custGeom>
            <a:avLst/>
            <a:gdLst/>
            <a:ahLst/>
            <a:cxnLst/>
            <a:rect l="0" t="0" r="0" b="0"/>
            <a:pathLst>
              <a:path w="88392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07950" y="0"/>
                </a:lnTo>
                <a:lnTo>
                  <a:pt x="152400" y="0"/>
                </a:lnTo>
                <a:lnTo>
                  <a:pt x="187960" y="0"/>
                </a:lnTo>
                <a:lnTo>
                  <a:pt x="232410" y="0"/>
                </a:lnTo>
                <a:lnTo>
                  <a:pt x="267970" y="0"/>
                </a:lnTo>
                <a:lnTo>
                  <a:pt x="303530" y="0"/>
                </a:lnTo>
                <a:lnTo>
                  <a:pt x="339090" y="0"/>
                </a:lnTo>
                <a:lnTo>
                  <a:pt x="374650" y="0"/>
                </a:lnTo>
                <a:lnTo>
                  <a:pt x="411480" y="0"/>
                </a:lnTo>
                <a:lnTo>
                  <a:pt x="447040" y="0"/>
                </a:lnTo>
                <a:lnTo>
                  <a:pt x="491490" y="0"/>
                </a:lnTo>
                <a:lnTo>
                  <a:pt x="535940" y="0"/>
                </a:lnTo>
                <a:lnTo>
                  <a:pt x="571500" y="0"/>
                </a:lnTo>
                <a:lnTo>
                  <a:pt x="607060" y="0"/>
                </a:lnTo>
                <a:lnTo>
                  <a:pt x="642620" y="0"/>
                </a:lnTo>
                <a:lnTo>
                  <a:pt x="679450" y="0"/>
                </a:lnTo>
                <a:lnTo>
                  <a:pt x="715010" y="0"/>
                </a:lnTo>
                <a:lnTo>
                  <a:pt x="750570" y="0"/>
                </a:lnTo>
                <a:lnTo>
                  <a:pt x="777240" y="0"/>
                </a:lnTo>
                <a:lnTo>
                  <a:pt x="812800" y="0"/>
                </a:lnTo>
                <a:lnTo>
                  <a:pt x="857250" y="8890"/>
                </a:lnTo>
                <a:lnTo>
                  <a:pt x="8839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1143000" y="4250690"/>
            <a:ext cx="232411" cy="241301"/>
          </a:xfrm>
          <a:custGeom>
            <a:avLst/>
            <a:gdLst/>
            <a:ahLst/>
            <a:cxnLst/>
            <a:rect l="0" t="0" r="0" b="0"/>
            <a:pathLst>
              <a:path w="232411" h="241301">
                <a:moveTo>
                  <a:pt x="0" y="26670"/>
                </a:moveTo>
                <a:lnTo>
                  <a:pt x="35560" y="8890"/>
                </a:lnTo>
                <a:lnTo>
                  <a:pt x="80010" y="0"/>
                </a:lnTo>
                <a:lnTo>
                  <a:pt x="133350" y="8890"/>
                </a:lnTo>
                <a:lnTo>
                  <a:pt x="142240" y="26670"/>
                </a:lnTo>
                <a:lnTo>
                  <a:pt x="124460" y="71120"/>
                </a:lnTo>
                <a:lnTo>
                  <a:pt x="106680" y="88900"/>
                </a:lnTo>
                <a:lnTo>
                  <a:pt x="71120" y="133350"/>
                </a:lnTo>
                <a:lnTo>
                  <a:pt x="35560" y="168910"/>
                </a:lnTo>
                <a:lnTo>
                  <a:pt x="26670" y="187960"/>
                </a:lnTo>
                <a:lnTo>
                  <a:pt x="35560" y="205740"/>
                </a:lnTo>
                <a:lnTo>
                  <a:pt x="53340" y="223520"/>
                </a:lnTo>
                <a:lnTo>
                  <a:pt x="80010" y="223520"/>
                </a:lnTo>
                <a:lnTo>
                  <a:pt x="115570" y="223520"/>
                </a:lnTo>
                <a:lnTo>
                  <a:pt x="161290" y="232410"/>
                </a:lnTo>
                <a:lnTo>
                  <a:pt x="196850" y="232410"/>
                </a:lnTo>
                <a:lnTo>
                  <a:pt x="2324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1419860" y="4339590"/>
            <a:ext cx="152401" cy="134621"/>
          </a:xfrm>
          <a:custGeom>
            <a:avLst/>
            <a:gdLst/>
            <a:ahLst/>
            <a:cxnLst/>
            <a:rect l="0" t="0" r="0" b="0"/>
            <a:pathLst>
              <a:path w="152401" h="13462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97790" y="90170"/>
                </a:lnTo>
                <a:lnTo>
                  <a:pt x="124460" y="125730"/>
                </a:lnTo>
                <a:lnTo>
                  <a:pt x="142240" y="134620"/>
                </a:lnTo>
                <a:lnTo>
                  <a:pt x="15240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1446530" y="4366260"/>
            <a:ext cx="125731" cy="134621"/>
          </a:xfrm>
          <a:custGeom>
            <a:avLst/>
            <a:gdLst/>
            <a:ahLst/>
            <a:cxnLst/>
            <a:rect l="0" t="0" r="0" b="0"/>
            <a:pathLst>
              <a:path w="125731" h="134621">
                <a:moveTo>
                  <a:pt x="125730" y="0"/>
                </a:moveTo>
                <a:lnTo>
                  <a:pt x="106680" y="0"/>
                </a:lnTo>
                <a:lnTo>
                  <a:pt x="80010" y="26670"/>
                </a:lnTo>
                <a:lnTo>
                  <a:pt x="44450" y="53340"/>
                </a:lnTo>
                <a:lnTo>
                  <a:pt x="8890" y="9906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1652270" y="4277360"/>
            <a:ext cx="26671" cy="223521"/>
          </a:xfrm>
          <a:custGeom>
            <a:avLst/>
            <a:gdLst/>
            <a:ahLst/>
            <a:cxnLst/>
            <a:rect l="0" t="0" r="0" b="0"/>
            <a:pathLst>
              <a:path w="26671" h="22352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1290"/>
                </a:lnTo>
                <a:lnTo>
                  <a:pt x="8890" y="187960"/>
                </a:lnTo>
                <a:lnTo>
                  <a:pt x="8890" y="205740"/>
                </a:lnTo>
                <a:lnTo>
                  <a:pt x="2667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1732280" y="4339590"/>
            <a:ext cx="161291" cy="143511"/>
          </a:xfrm>
          <a:custGeom>
            <a:avLst/>
            <a:gdLst/>
            <a:ahLst/>
            <a:cxnLst/>
            <a:rect l="0" t="0" r="0" b="0"/>
            <a:pathLst>
              <a:path w="161291" h="143511">
                <a:moveTo>
                  <a:pt x="62230" y="35560"/>
                </a:moveTo>
                <a:lnTo>
                  <a:pt x="35560" y="44450"/>
                </a:lnTo>
                <a:lnTo>
                  <a:pt x="8890" y="80010"/>
                </a:lnTo>
                <a:lnTo>
                  <a:pt x="0" y="107950"/>
                </a:lnTo>
                <a:lnTo>
                  <a:pt x="0" y="125730"/>
                </a:lnTo>
                <a:lnTo>
                  <a:pt x="8890" y="143510"/>
                </a:lnTo>
                <a:lnTo>
                  <a:pt x="26670" y="143510"/>
                </a:lnTo>
                <a:lnTo>
                  <a:pt x="62230" y="143510"/>
                </a:lnTo>
                <a:lnTo>
                  <a:pt x="106680" y="134620"/>
                </a:lnTo>
                <a:lnTo>
                  <a:pt x="134620" y="125730"/>
                </a:lnTo>
                <a:lnTo>
                  <a:pt x="152400" y="116840"/>
                </a:lnTo>
                <a:lnTo>
                  <a:pt x="161290" y="99060"/>
                </a:lnTo>
                <a:lnTo>
                  <a:pt x="161290" y="80010"/>
                </a:lnTo>
                <a:lnTo>
                  <a:pt x="152400" y="53340"/>
                </a:lnTo>
                <a:lnTo>
                  <a:pt x="152400" y="35560"/>
                </a:lnTo>
                <a:lnTo>
                  <a:pt x="134620" y="17780"/>
                </a:lnTo>
                <a:lnTo>
                  <a:pt x="115570" y="8890"/>
                </a:lnTo>
                <a:lnTo>
                  <a:pt x="97790" y="0"/>
                </a:lnTo>
                <a:lnTo>
                  <a:pt x="71120" y="8890"/>
                </a:lnTo>
                <a:lnTo>
                  <a:pt x="62230" y="26670"/>
                </a:lnTo>
                <a:lnTo>
                  <a:pt x="62230" y="53340"/>
                </a:lnTo>
                <a:lnTo>
                  <a:pt x="8001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1955800" y="4357370"/>
            <a:ext cx="160021" cy="330201"/>
          </a:xfrm>
          <a:custGeom>
            <a:avLst/>
            <a:gdLst/>
            <a:ahLst/>
            <a:cxnLst/>
            <a:rect l="0" t="0" r="0" b="0"/>
            <a:pathLst>
              <a:path w="160021" h="330201">
                <a:moveTo>
                  <a:pt x="80010" y="26670"/>
                </a:moveTo>
                <a:lnTo>
                  <a:pt x="88900" y="8890"/>
                </a:lnTo>
                <a:lnTo>
                  <a:pt x="62230" y="0"/>
                </a:lnTo>
                <a:lnTo>
                  <a:pt x="26670" y="8890"/>
                </a:lnTo>
                <a:lnTo>
                  <a:pt x="8890" y="17780"/>
                </a:lnTo>
                <a:lnTo>
                  <a:pt x="0" y="35560"/>
                </a:lnTo>
                <a:lnTo>
                  <a:pt x="0" y="53340"/>
                </a:lnTo>
                <a:lnTo>
                  <a:pt x="8890" y="72390"/>
                </a:lnTo>
                <a:lnTo>
                  <a:pt x="26670" y="81280"/>
                </a:lnTo>
                <a:lnTo>
                  <a:pt x="44450" y="81280"/>
                </a:lnTo>
                <a:lnTo>
                  <a:pt x="80010" y="72390"/>
                </a:lnTo>
                <a:lnTo>
                  <a:pt x="97790" y="72390"/>
                </a:lnTo>
                <a:lnTo>
                  <a:pt x="133350" y="44450"/>
                </a:lnTo>
                <a:lnTo>
                  <a:pt x="151130" y="26670"/>
                </a:lnTo>
                <a:lnTo>
                  <a:pt x="151130" y="53340"/>
                </a:lnTo>
                <a:lnTo>
                  <a:pt x="160020" y="90170"/>
                </a:lnTo>
                <a:lnTo>
                  <a:pt x="160020" y="134620"/>
                </a:lnTo>
                <a:lnTo>
                  <a:pt x="160020" y="179070"/>
                </a:lnTo>
                <a:lnTo>
                  <a:pt x="160020" y="214630"/>
                </a:lnTo>
                <a:lnTo>
                  <a:pt x="160020" y="250190"/>
                </a:lnTo>
                <a:lnTo>
                  <a:pt x="151130" y="285750"/>
                </a:lnTo>
                <a:lnTo>
                  <a:pt x="142240" y="312420"/>
                </a:lnTo>
                <a:lnTo>
                  <a:pt x="124460" y="330200"/>
                </a:lnTo>
                <a:lnTo>
                  <a:pt x="106680" y="330200"/>
                </a:lnTo>
                <a:lnTo>
                  <a:pt x="71120" y="330200"/>
                </a:lnTo>
                <a:lnTo>
                  <a:pt x="53340" y="330200"/>
                </a:lnTo>
                <a:lnTo>
                  <a:pt x="17780" y="312420"/>
                </a:lnTo>
                <a:lnTo>
                  <a:pt x="8890" y="294640"/>
                </a:lnTo>
                <a:lnTo>
                  <a:pt x="889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2170430" y="4295140"/>
            <a:ext cx="151131" cy="179071"/>
          </a:xfrm>
          <a:custGeom>
            <a:avLst/>
            <a:gdLst/>
            <a:ahLst/>
            <a:cxnLst/>
            <a:rect l="0" t="0" r="0" b="0"/>
            <a:pathLst>
              <a:path w="151131" h="179071">
                <a:moveTo>
                  <a:pt x="88900" y="0"/>
                </a:moveTo>
                <a:lnTo>
                  <a:pt x="62230" y="0"/>
                </a:lnTo>
                <a:lnTo>
                  <a:pt x="17780" y="8890"/>
                </a:lnTo>
                <a:lnTo>
                  <a:pt x="0" y="26670"/>
                </a:lnTo>
                <a:lnTo>
                  <a:pt x="26670" y="44450"/>
                </a:lnTo>
                <a:lnTo>
                  <a:pt x="71120" y="62230"/>
                </a:lnTo>
                <a:lnTo>
                  <a:pt x="106680" y="71120"/>
                </a:lnTo>
                <a:lnTo>
                  <a:pt x="124460" y="80010"/>
                </a:lnTo>
                <a:lnTo>
                  <a:pt x="133350" y="97790"/>
                </a:lnTo>
                <a:lnTo>
                  <a:pt x="151130" y="124460"/>
                </a:lnTo>
                <a:lnTo>
                  <a:pt x="151130" y="143510"/>
                </a:lnTo>
                <a:lnTo>
                  <a:pt x="142240" y="161290"/>
                </a:lnTo>
                <a:lnTo>
                  <a:pt x="124460" y="179070"/>
                </a:lnTo>
                <a:lnTo>
                  <a:pt x="106680" y="179070"/>
                </a:lnTo>
                <a:lnTo>
                  <a:pt x="88900" y="179070"/>
                </a:lnTo>
                <a:lnTo>
                  <a:pt x="71120" y="170180"/>
                </a:lnTo>
                <a:lnTo>
                  <a:pt x="8001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2401570" y="4384040"/>
            <a:ext cx="179071" cy="1"/>
          </a:xfrm>
          <a:custGeom>
            <a:avLst/>
            <a:gdLst/>
            <a:ahLst/>
            <a:cxnLst/>
            <a:rect l="0" t="0" r="0" b="0"/>
            <a:pathLst>
              <a:path w="179071" h="1">
                <a:moveTo>
                  <a:pt x="0" y="0"/>
                </a:moveTo>
                <a:lnTo>
                  <a:pt x="3683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660650" y="4357370"/>
            <a:ext cx="161291" cy="143511"/>
          </a:xfrm>
          <a:custGeom>
            <a:avLst/>
            <a:gdLst/>
            <a:ahLst/>
            <a:cxnLst/>
            <a:rect l="0" t="0" r="0" b="0"/>
            <a:pathLst>
              <a:path w="161291" h="143511">
                <a:moveTo>
                  <a:pt x="0" y="0"/>
                </a:moveTo>
                <a:lnTo>
                  <a:pt x="44450" y="53340"/>
                </a:lnTo>
                <a:lnTo>
                  <a:pt x="90170" y="99060"/>
                </a:lnTo>
                <a:lnTo>
                  <a:pt x="125730" y="125730"/>
                </a:lnTo>
                <a:lnTo>
                  <a:pt x="143510" y="143510"/>
                </a:lnTo>
                <a:lnTo>
                  <a:pt x="16129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696210" y="439293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107950" y="0"/>
                </a:moveTo>
                <a:lnTo>
                  <a:pt x="90170" y="17780"/>
                </a:lnTo>
                <a:lnTo>
                  <a:pt x="54610" y="54610"/>
                </a:lnTo>
                <a:lnTo>
                  <a:pt x="27940" y="99060"/>
                </a:lnTo>
                <a:lnTo>
                  <a:pt x="0" y="14351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2893060" y="4312920"/>
            <a:ext cx="17781" cy="214631"/>
          </a:xfrm>
          <a:custGeom>
            <a:avLst/>
            <a:gdLst/>
            <a:ahLst/>
            <a:cxnLst/>
            <a:rect l="0" t="0" r="0" b="0"/>
            <a:pathLst>
              <a:path w="17781" h="2146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2964180" y="4375150"/>
            <a:ext cx="116841" cy="107951"/>
          </a:xfrm>
          <a:custGeom>
            <a:avLst/>
            <a:gdLst/>
            <a:ahLst/>
            <a:cxnLst/>
            <a:rect l="0" t="0" r="0" b="0"/>
            <a:pathLst>
              <a:path w="116841" h="107951">
                <a:moveTo>
                  <a:pt x="35560" y="26670"/>
                </a:moveTo>
                <a:lnTo>
                  <a:pt x="17780" y="26670"/>
                </a:lnTo>
                <a:lnTo>
                  <a:pt x="0" y="54610"/>
                </a:lnTo>
                <a:lnTo>
                  <a:pt x="0" y="72390"/>
                </a:lnTo>
                <a:lnTo>
                  <a:pt x="0" y="90170"/>
                </a:lnTo>
                <a:lnTo>
                  <a:pt x="8890" y="107950"/>
                </a:lnTo>
                <a:lnTo>
                  <a:pt x="26670" y="107950"/>
                </a:lnTo>
                <a:lnTo>
                  <a:pt x="45720" y="107950"/>
                </a:lnTo>
                <a:lnTo>
                  <a:pt x="81280" y="99060"/>
                </a:lnTo>
                <a:lnTo>
                  <a:pt x="99060" y="99060"/>
                </a:lnTo>
                <a:lnTo>
                  <a:pt x="116840" y="72390"/>
                </a:lnTo>
                <a:lnTo>
                  <a:pt x="116840" y="54610"/>
                </a:lnTo>
                <a:lnTo>
                  <a:pt x="116840" y="35560"/>
                </a:lnTo>
                <a:lnTo>
                  <a:pt x="99060" y="8890"/>
                </a:lnTo>
                <a:lnTo>
                  <a:pt x="72390" y="0"/>
                </a:lnTo>
                <a:lnTo>
                  <a:pt x="635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3125470" y="4348480"/>
            <a:ext cx="170181" cy="330201"/>
          </a:xfrm>
          <a:custGeom>
            <a:avLst/>
            <a:gdLst/>
            <a:ahLst/>
            <a:cxnLst/>
            <a:rect l="0" t="0" r="0" b="0"/>
            <a:pathLst>
              <a:path w="170181" h="330201">
                <a:moveTo>
                  <a:pt x="124460" y="44450"/>
                </a:moveTo>
                <a:lnTo>
                  <a:pt x="115570" y="17780"/>
                </a:lnTo>
                <a:lnTo>
                  <a:pt x="106680" y="0"/>
                </a:lnTo>
                <a:lnTo>
                  <a:pt x="88900" y="0"/>
                </a:lnTo>
                <a:lnTo>
                  <a:pt x="44450" y="17780"/>
                </a:lnTo>
                <a:lnTo>
                  <a:pt x="26670" y="26670"/>
                </a:lnTo>
                <a:lnTo>
                  <a:pt x="0" y="71120"/>
                </a:lnTo>
                <a:lnTo>
                  <a:pt x="8890" y="107950"/>
                </a:lnTo>
                <a:lnTo>
                  <a:pt x="35560" y="125730"/>
                </a:lnTo>
                <a:lnTo>
                  <a:pt x="80010" y="125730"/>
                </a:lnTo>
                <a:lnTo>
                  <a:pt x="124460" y="116840"/>
                </a:lnTo>
                <a:lnTo>
                  <a:pt x="142240" y="107950"/>
                </a:lnTo>
                <a:lnTo>
                  <a:pt x="151130" y="81280"/>
                </a:lnTo>
                <a:lnTo>
                  <a:pt x="142240" y="53340"/>
                </a:lnTo>
                <a:lnTo>
                  <a:pt x="151130" y="99060"/>
                </a:lnTo>
                <a:lnTo>
                  <a:pt x="161290" y="134620"/>
                </a:lnTo>
                <a:lnTo>
                  <a:pt x="170180" y="170180"/>
                </a:lnTo>
                <a:lnTo>
                  <a:pt x="170180" y="214630"/>
                </a:lnTo>
                <a:lnTo>
                  <a:pt x="170180" y="250190"/>
                </a:lnTo>
                <a:lnTo>
                  <a:pt x="161290" y="294640"/>
                </a:lnTo>
                <a:lnTo>
                  <a:pt x="151130" y="312420"/>
                </a:lnTo>
                <a:lnTo>
                  <a:pt x="133350" y="330200"/>
                </a:lnTo>
                <a:lnTo>
                  <a:pt x="106680" y="330200"/>
                </a:lnTo>
                <a:lnTo>
                  <a:pt x="71120" y="330200"/>
                </a:lnTo>
                <a:lnTo>
                  <a:pt x="26670" y="321310"/>
                </a:lnTo>
                <a:lnTo>
                  <a:pt x="8890" y="303530"/>
                </a:lnTo>
                <a:lnTo>
                  <a:pt x="0" y="28575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3348990" y="4286250"/>
            <a:ext cx="168911" cy="250191"/>
          </a:xfrm>
          <a:custGeom>
            <a:avLst/>
            <a:gdLst/>
            <a:ahLst/>
            <a:cxnLst/>
            <a:rect l="0" t="0" r="0" b="0"/>
            <a:pathLst>
              <a:path w="168911" h="250191">
                <a:moveTo>
                  <a:pt x="62230" y="0"/>
                </a:moveTo>
                <a:lnTo>
                  <a:pt x="44450" y="0"/>
                </a:lnTo>
                <a:lnTo>
                  <a:pt x="889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70180"/>
                </a:lnTo>
                <a:lnTo>
                  <a:pt x="8890" y="187960"/>
                </a:lnTo>
                <a:lnTo>
                  <a:pt x="53340" y="223520"/>
                </a:lnTo>
                <a:lnTo>
                  <a:pt x="71120" y="232410"/>
                </a:lnTo>
                <a:lnTo>
                  <a:pt x="97790" y="232410"/>
                </a:lnTo>
                <a:lnTo>
                  <a:pt x="133350" y="223520"/>
                </a:lnTo>
                <a:lnTo>
                  <a:pt x="151130" y="214630"/>
                </a:lnTo>
                <a:lnTo>
                  <a:pt x="168910" y="196850"/>
                </a:lnTo>
                <a:lnTo>
                  <a:pt x="168910" y="179070"/>
                </a:lnTo>
                <a:lnTo>
                  <a:pt x="160020" y="152400"/>
                </a:lnTo>
                <a:lnTo>
                  <a:pt x="151130" y="133350"/>
                </a:lnTo>
                <a:lnTo>
                  <a:pt x="133350" y="133350"/>
                </a:lnTo>
                <a:lnTo>
                  <a:pt x="115570" y="133350"/>
                </a:lnTo>
                <a:lnTo>
                  <a:pt x="88900" y="143510"/>
                </a:lnTo>
                <a:lnTo>
                  <a:pt x="71120" y="161290"/>
                </a:lnTo>
                <a:lnTo>
                  <a:pt x="71120" y="196850"/>
                </a:lnTo>
                <a:lnTo>
                  <a:pt x="80010" y="214630"/>
                </a:lnTo>
                <a:lnTo>
                  <a:pt x="11557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3625850" y="4410710"/>
            <a:ext cx="151131" cy="19051"/>
          </a:xfrm>
          <a:custGeom>
            <a:avLst/>
            <a:gdLst/>
            <a:ahLst/>
            <a:cxnLst/>
            <a:rect l="0" t="0" r="0" b="0"/>
            <a:pathLst>
              <a:path w="151131" h="1905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33350" y="0"/>
                </a:lnTo>
                <a:lnTo>
                  <a:pt x="151130" y="19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3652520" y="447421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  <a:lnTo>
                  <a:pt x="1600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3893820" y="447421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4089400" y="4348480"/>
            <a:ext cx="53341" cy="205741"/>
          </a:xfrm>
          <a:custGeom>
            <a:avLst/>
            <a:gdLst/>
            <a:ahLst/>
            <a:cxnLst/>
            <a:rect l="0" t="0" r="0" b="0"/>
            <a:pathLst>
              <a:path w="53341" h="205741">
                <a:moveTo>
                  <a:pt x="889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8890" y="107950"/>
                </a:lnTo>
                <a:lnTo>
                  <a:pt x="17780" y="134620"/>
                </a:lnTo>
                <a:lnTo>
                  <a:pt x="35560" y="170180"/>
                </a:lnTo>
                <a:lnTo>
                  <a:pt x="5334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4206240" y="4419600"/>
            <a:ext cx="106681" cy="143511"/>
          </a:xfrm>
          <a:custGeom>
            <a:avLst/>
            <a:gdLst/>
            <a:ahLst/>
            <a:cxnLst/>
            <a:rect l="0" t="0" r="0" b="0"/>
            <a:pathLst>
              <a:path w="106681" h="143511">
                <a:moveTo>
                  <a:pt x="26670" y="19050"/>
                </a:moveTo>
                <a:lnTo>
                  <a:pt x="0" y="54610"/>
                </a:lnTo>
                <a:lnTo>
                  <a:pt x="0" y="72390"/>
                </a:lnTo>
                <a:lnTo>
                  <a:pt x="0" y="99060"/>
                </a:lnTo>
                <a:lnTo>
                  <a:pt x="8890" y="116840"/>
                </a:lnTo>
                <a:lnTo>
                  <a:pt x="26670" y="134620"/>
                </a:lnTo>
                <a:lnTo>
                  <a:pt x="44450" y="143510"/>
                </a:lnTo>
                <a:lnTo>
                  <a:pt x="80010" y="134620"/>
                </a:lnTo>
                <a:lnTo>
                  <a:pt x="97790" y="107950"/>
                </a:lnTo>
                <a:lnTo>
                  <a:pt x="106680" y="72390"/>
                </a:lnTo>
                <a:lnTo>
                  <a:pt x="97790" y="36830"/>
                </a:lnTo>
                <a:lnTo>
                  <a:pt x="88900" y="19050"/>
                </a:lnTo>
                <a:lnTo>
                  <a:pt x="71120" y="0"/>
                </a:lnTo>
                <a:lnTo>
                  <a:pt x="44450" y="0"/>
                </a:lnTo>
                <a:lnTo>
                  <a:pt x="4445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4366260" y="4410710"/>
            <a:ext cx="143511" cy="285751"/>
          </a:xfrm>
          <a:custGeom>
            <a:avLst/>
            <a:gdLst/>
            <a:ahLst/>
            <a:cxnLst/>
            <a:rect l="0" t="0" r="0" b="0"/>
            <a:pathLst>
              <a:path w="143511" h="285751">
                <a:moveTo>
                  <a:pt x="90170" y="19050"/>
                </a:moveTo>
                <a:lnTo>
                  <a:pt x="72390" y="0"/>
                </a:lnTo>
                <a:lnTo>
                  <a:pt x="26670" y="19050"/>
                </a:lnTo>
                <a:lnTo>
                  <a:pt x="8890" y="27940"/>
                </a:lnTo>
                <a:lnTo>
                  <a:pt x="0" y="45720"/>
                </a:lnTo>
                <a:lnTo>
                  <a:pt x="0" y="63500"/>
                </a:lnTo>
                <a:lnTo>
                  <a:pt x="8890" y="81280"/>
                </a:lnTo>
                <a:lnTo>
                  <a:pt x="26670" y="99060"/>
                </a:lnTo>
                <a:lnTo>
                  <a:pt x="53340" y="99060"/>
                </a:lnTo>
                <a:lnTo>
                  <a:pt x="72390" y="99060"/>
                </a:lnTo>
                <a:lnTo>
                  <a:pt x="90170" y="90170"/>
                </a:lnTo>
                <a:lnTo>
                  <a:pt x="116840" y="63500"/>
                </a:lnTo>
                <a:lnTo>
                  <a:pt x="116840" y="36830"/>
                </a:lnTo>
                <a:lnTo>
                  <a:pt x="116840" y="8890"/>
                </a:lnTo>
                <a:lnTo>
                  <a:pt x="125730" y="54610"/>
                </a:lnTo>
                <a:lnTo>
                  <a:pt x="134620" y="99060"/>
                </a:lnTo>
                <a:lnTo>
                  <a:pt x="134620" y="134620"/>
                </a:lnTo>
                <a:lnTo>
                  <a:pt x="143510" y="170180"/>
                </a:lnTo>
                <a:lnTo>
                  <a:pt x="143510" y="205740"/>
                </a:lnTo>
                <a:lnTo>
                  <a:pt x="134620" y="241300"/>
                </a:lnTo>
                <a:lnTo>
                  <a:pt x="125730" y="267970"/>
                </a:lnTo>
                <a:lnTo>
                  <a:pt x="116840" y="285750"/>
                </a:lnTo>
                <a:lnTo>
                  <a:pt x="99060" y="285750"/>
                </a:lnTo>
                <a:lnTo>
                  <a:pt x="81280" y="285750"/>
                </a:lnTo>
                <a:lnTo>
                  <a:pt x="63500" y="276860"/>
                </a:lnTo>
                <a:lnTo>
                  <a:pt x="35560" y="267970"/>
                </a:lnTo>
                <a:lnTo>
                  <a:pt x="8890" y="241300"/>
                </a:lnTo>
                <a:lnTo>
                  <a:pt x="8890" y="223520"/>
                </a:lnTo>
                <a:lnTo>
                  <a:pt x="1778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4589780" y="4304030"/>
            <a:ext cx="196851" cy="259081"/>
          </a:xfrm>
          <a:custGeom>
            <a:avLst/>
            <a:gdLst/>
            <a:ahLst/>
            <a:cxnLst/>
            <a:rect l="0" t="0" r="0" b="0"/>
            <a:pathLst>
              <a:path w="196851" h="259081">
                <a:moveTo>
                  <a:pt x="53340" y="0"/>
                </a:moveTo>
                <a:lnTo>
                  <a:pt x="26670" y="35560"/>
                </a:lnTo>
                <a:lnTo>
                  <a:pt x="8890" y="8001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205740"/>
                </a:lnTo>
                <a:lnTo>
                  <a:pt x="17780" y="223520"/>
                </a:lnTo>
                <a:lnTo>
                  <a:pt x="44450" y="241300"/>
                </a:lnTo>
                <a:lnTo>
                  <a:pt x="62230" y="250190"/>
                </a:lnTo>
                <a:lnTo>
                  <a:pt x="80010" y="250190"/>
                </a:lnTo>
                <a:lnTo>
                  <a:pt x="97790" y="250190"/>
                </a:lnTo>
                <a:lnTo>
                  <a:pt x="143510" y="232410"/>
                </a:lnTo>
                <a:lnTo>
                  <a:pt x="170180" y="214630"/>
                </a:lnTo>
                <a:lnTo>
                  <a:pt x="187960" y="187960"/>
                </a:lnTo>
                <a:lnTo>
                  <a:pt x="196850" y="170180"/>
                </a:lnTo>
                <a:lnTo>
                  <a:pt x="196850" y="152400"/>
                </a:lnTo>
                <a:lnTo>
                  <a:pt x="179070" y="134620"/>
                </a:lnTo>
                <a:lnTo>
                  <a:pt x="161290" y="134620"/>
                </a:lnTo>
                <a:lnTo>
                  <a:pt x="115570" y="143510"/>
                </a:lnTo>
                <a:lnTo>
                  <a:pt x="97790" y="152400"/>
                </a:lnTo>
                <a:lnTo>
                  <a:pt x="80010" y="179070"/>
                </a:lnTo>
                <a:lnTo>
                  <a:pt x="71120" y="196850"/>
                </a:lnTo>
                <a:lnTo>
                  <a:pt x="71120" y="232410"/>
                </a:lnTo>
                <a:lnTo>
                  <a:pt x="7112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1178560" y="4687570"/>
            <a:ext cx="214631" cy="241301"/>
          </a:xfrm>
          <a:custGeom>
            <a:avLst/>
            <a:gdLst/>
            <a:ahLst/>
            <a:cxnLst/>
            <a:rect l="0" t="0" r="0" b="0"/>
            <a:pathLst>
              <a:path w="214631" h="241301">
                <a:moveTo>
                  <a:pt x="0" y="0"/>
                </a:moveTo>
                <a:lnTo>
                  <a:pt x="17780" y="17780"/>
                </a:lnTo>
                <a:lnTo>
                  <a:pt x="53340" y="63500"/>
                </a:lnTo>
                <a:lnTo>
                  <a:pt x="97790" y="99060"/>
                </a:lnTo>
                <a:lnTo>
                  <a:pt x="125730" y="143510"/>
                </a:lnTo>
                <a:lnTo>
                  <a:pt x="170180" y="187960"/>
                </a:lnTo>
                <a:lnTo>
                  <a:pt x="205740" y="223520"/>
                </a:lnTo>
                <a:lnTo>
                  <a:pt x="21463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1223010" y="4714240"/>
            <a:ext cx="125731" cy="214631"/>
          </a:xfrm>
          <a:custGeom>
            <a:avLst/>
            <a:gdLst/>
            <a:ahLst/>
            <a:cxnLst/>
            <a:rect l="0" t="0" r="0" b="0"/>
            <a:pathLst>
              <a:path w="125731" h="214631">
                <a:moveTo>
                  <a:pt x="125730" y="0"/>
                </a:moveTo>
                <a:lnTo>
                  <a:pt x="107950" y="0"/>
                </a:lnTo>
                <a:lnTo>
                  <a:pt x="99060" y="27940"/>
                </a:lnTo>
                <a:lnTo>
                  <a:pt x="72390" y="63500"/>
                </a:lnTo>
                <a:lnTo>
                  <a:pt x="53340" y="107950"/>
                </a:lnTo>
                <a:lnTo>
                  <a:pt x="35560" y="143510"/>
                </a:lnTo>
                <a:lnTo>
                  <a:pt x="17780" y="161290"/>
                </a:lnTo>
                <a:lnTo>
                  <a:pt x="0" y="18796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1464310" y="4669790"/>
            <a:ext cx="134621" cy="375921"/>
          </a:xfrm>
          <a:custGeom>
            <a:avLst/>
            <a:gdLst/>
            <a:ahLst/>
            <a:cxnLst/>
            <a:rect l="0" t="0" r="0" b="0"/>
            <a:pathLst>
              <a:path w="134621" h="375921">
                <a:moveTo>
                  <a:pt x="97790" y="0"/>
                </a:moveTo>
                <a:lnTo>
                  <a:pt x="80010" y="17780"/>
                </a:lnTo>
                <a:lnTo>
                  <a:pt x="44450" y="54610"/>
                </a:lnTo>
                <a:lnTo>
                  <a:pt x="17780" y="99060"/>
                </a:lnTo>
                <a:lnTo>
                  <a:pt x="8890" y="116840"/>
                </a:lnTo>
                <a:lnTo>
                  <a:pt x="0" y="161290"/>
                </a:lnTo>
                <a:lnTo>
                  <a:pt x="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26670" y="285750"/>
                </a:lnTo>
                <a:lnTo>
                  <a:pt x="62230" y="331470"/>
                </a:lnTo>
                <a:lnTo>
                  <a:pt x="71120" y="349250"/>
                </a:lnTo>
                <a:lnTo>
                  <a:pt x="97790" y="367030"/>
                </a:lnTo>
                <a:lnTo>
                  <a:pt x="13462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1616710" y="4813300"/>
            <a:ext cx="303531" cy="177801"/>
          </a:xfrm>
          <a:custGeom>
            <a:avLst/>
            <a:gdLst/>
            <a:ahLst/>
            <a:cxnLst/>
            <a:rect l="0" t="0" r="0" b="0"/>
            <a:pathLst>
              <a:path w="303531" h="177801">
                <a:moveTo>
                  <a:pt x="0" y="44450"/>
                </a:moveTo>
                <a:lnTo>
                  <a:pt x="17780" y="26670"/>
                </a:lnTo>
                <a:lnTo>
                  <a:pt x="35560" y="8890"/>
                </a:lnTo>
                <a:lnTo>
                  <a:pt x="80010" y="0"/>
                </a:lnTo>
                <a:lnTo>
                  <a:pt x="97790" y="0"/>
                </a:lnTo>
                <a:lnTo>
                  <a:pt x="142240" y="0"/>
                </a:lnTo>
                <a:lnTo>
                  <a:pt x="151130" y="17780"/>
                </a:lnTo>
                <a:lnTo>
                  <a:pt x="168910" y="26670"/>
                </a:lnTo>
                <a:lnTo>
                  <a:pt x="168910" y="44450"/>
                </a:lnTo>
                <a:lnTo>
                  <a:pt x="142240" y="88900"/>
                </a:lnTo>
                <a:lnTo>
                  <a:pt x="115570" y="133350"/>
                </a:lnTo>
                <a:lnTo>
                  <a:pt x="106680" y="160020"/>
                </a:lnTo>
                <a:lnTo>
                  <a:pt x="124460" y="177800"/>
                </a:lnTo>
                <a:lnTo>
                  <a:pt x="168910" y="177800"/>
                </a:lnTo>
                <a:lnTo>
                  <a:pt x="213360" y="177800"/>
                </a:lnTo>
                <a:lnTo>
                  <a:pt x="240030" y="177800"/>
                </a:lnTo>
                <a:lnTo>
                  <a:pt x="285750" y="177800"/>
                </a:lnTo>
                <a:lnTo>
                  <a:pt x="30353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1946910" y="4795520"/>
            <a:ext cx="62231" cy="232411"/>
          </a:xfrm>
          <a:custGeom>
            <a:avLst/>
            <a:gdLst/>
            <a:ahLst/>
            <a:cxnLst/>
            <a:rect l="0" t="0" r="0" b="0"/>
            <a:pathLst>
              <a:path w="62231" h="23241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8890" y="124460"/>
                </a:lnTo>
                <a:lnTo>
                  <a:pt x="17780" y="160020"/>
                </a:lnTo>
                <a:lnTo>
                  <a:pt x="26670" y="195580"/>
                </a:lnTo>
                <a:lnTo>
                  <a:pt x="44450" y="214630"/>
                </a:lnTo>
                <a:lnTo>
                  <a:pt x="53340" y="232410"/>
                </a:lnTo>
                <a:lnTo>
                  <a:pt x="6223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2062480" y="4857750"/>
            <a:ext cx="170181" cy="170181"/>
          </a:xfrm>
          <a:custGeom>
            <a:avLst/>
            <a:gdLst/>
            <a:ahLst/>
            <a:cxnLst/>
            <a:rect l="0" t="0" r="0" b="0"/>
            <a:pathLst>
              <a:path w="170181" h="170181">
                <a:moveTo>
                  <a:pt x="90170" y="44450"/>
                </a:moveTo>
                <a:lnTo>
                  <a:pt x="71120" y="44450"/>
                </a:lnTo>
                <a:lnTo>
                  <a:pt x="17780" y="80010"/>
                </a:lnTo>
                <a:lnTo>
                  <a:pt x="0" y="106680"/>
                </a:lnTo>
                <a:lnTo>
                  <a:pt x="0" y="124460"/>
                </a:lnTo>
                <a:lnTo>
                  <a:pt x="8890" y="152400"/>
                </a:lnTo>
                <a:lnTo>
                  <a:pt x="26670" y="161290"/>
                </a:lnTo>
                <a:lnTo>
                  <a:pt x="44450" y="170180"/>
                </a:lnTo>
                <a:lnTo>
                  <a:pt x="71120" y="170180"/>
                </a:lnTo>
                <a:lnTo>
                  <a:pt x="116840" y="161290"/>
                </a:lnTo>
                <a:lnTo>
                  <a:pt x="143510" y="152400"/>
                </a:lnTo>
                <a:lnTo>
                  <a:pt x="170180" y="115570"/>
                </a:lnTo>
                <a:lnTo>
                  <a:pt x="170180" y="97790"/>
                </a:lnTo>
                <a:lnTo>
                  <a:pt x="161290" y="62230"/>
                </a:lnTo>
                <a:lnTo>
                  <a:pt x="152400" y="35560"/>
                </a:lnTo>
                <a:lnTo>
                  <a:pt x="134620" y="17780"/>
                </a:lnTo>
                <a:lnTo>
                  <a:pt x="107950" y="0"/>
                </a:lnTo>
                <a:lnTo>
                  <a:pt x="9017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2250440" y="4911090"/>
            <a:ext cx="151131" cy="267971"/>
          </a:xfrm>
          <a:custGeom>
            <a:avLst/>
            <a:gdLst/>
            <a:ahLst/>
            <a:cxnLst/>
            <a:rect l="0" t="0" r="0" b="0"/>
            <a:pathLst>
              <a:path w="151131" h="267971">
                <a:moveTo>
                  <a:pt x="106680" y="8890"/>
                </a:moveTo>
                <a:lnTo>
                  <a:pt x="88900" y="0"/>
                </a:lnTo>
                <a:lnTo>
                  <a:pt x="44450" y="17780"/>
                </a:lnTo>
                <a:lnTo>
                  <a:pt x="26670" y="17780"/>
                </a:lnTo>
                <a:lnTo>
                  <a:pt x="17780" y="35560"/>
                </a:lnTo>
                <a:lnTo>
                  <a:pt x="53340" y="35560"/>
                </a:lnTo>
                <a:lnTo>
                  <a:pt x="97790" y="26670"/>
                </a:lnTo>
                <a:lnTo>
                  <a:pt x="124460" y="17780"/>
                </a:lnTo>
                <a:lnTo>
                  <a:pt x="142240" y="0"/>
                </a:lnTo>
                <a:lnTo>
                  <a:pt x="151130" y="44450"/>
                </a:lnTo>
                <a:lnTo>
                  <a:pt x="151130" y="71120"/>
                </a:lnTo>
                <a:lnTo>
                  <a:pt x="151130" y="107950"/>
                </a:lnTo>
                <a:lnTo>
                  <a:pt x="151130" y="143510"/>
                </a:lnTo>
                <a:lnTo>
                  <a:pt x="151130" y="170180"/>
                </a:lnTo>
                <a:lnTo>
                  <a:pt x="151130" y="214630"/>
                </a:lnTo>
                <a:lnTo>
                  <a:pt x="133350" y="241300"/>
                </a:lnTo>
                <a:lnTo>
                  <a:pt x="133350" y="259080"/>
                </a:lnTo>
                <a:lnTo>
                  <a:pt x="106680" y="267970"/>
                </a:lnTo>
                <a:lnTo>
                  <a:pt x="71120" y="267970"/>
                </a:lnTo>
                <a:lnTo>
                  <a:pt x="44450" y="267970"/>
                </a:lnTo>
                <a:lnTo>
                  <a:pt x="8890" y="25019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2491740" y="4839970"/>
            <a:ext cx="115571" cy="179071"/>
          </a:xfrm>
          <a:custGeom>
            <a:avLst/>
            <a:gdLst/>
            <a:ahLst/>
            <a:cxnLst/>
            <a:rect l="0" t="0" r="0" b="0"/>
            <a:pathLst>
              <a:path w="115571" h="179071">
                <a:moveTo>
                  <a:pt x="88900" y="0"/>
                </a:moveTo>
                <a:lnTo>
                  <a:pt x="53340" y="8890"/>
                </a:lnTo>
                <a:lnTo>
                  <a:pt x="8890" y="17780"/>
                </a:lnTo>
                <a:lnTo>
                  <a:pt x="0" y="35560"/>
                </a:lnTo>
                <a:lnTo>
                  <a:pt x="8890" y="53340"/>
                </a:lnTo>
                <a:lnTo>
                  <a:pt x="44450" y="71120"/>
                </a:lnTo>
                <a:lnTo>
                  <a:pt x="80010" y="88900"/>
                </a:lnTo>
                <a:lnTo>
                  <a:pt x="106680" y="97790"/>
                </a:lnTo>
                <a:lnTo>
                  <a:pt x="115570" y="124460"/>
                </a:lnTo>
                <a:lnTo>
                  <a:pt x="115570" y="142240"/>
                </a:lnTo>
                <a:lnTo>
                  <a:pt x="106680" y="161290"/>
                </a:lnTo>
                <a:lnTo>
                  <a:pt x="88900" y="179070"/>
                </a:lnTo>
                <a:lnTo>
                  <a:pt x="62230" y="179070"/>
                </a:lnTo>
                <a:lnTo>
                  <a:pt x="44450" y="179070"/>
                </a:lnTo>
                <a:lnTo>
                  <a:pt x="17780" y="170180"/>
                </a:lnTo>
                <a:lnTo>
                  <a:pt x="889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2678430" y="4946650"/>
            <a:ext cx="107951" cy="17781"/>
          </a:xfrm>
          <a:custGeom>
            <a:avLst/>
            <a:gdLst/>
            <a:ahLst/>
            <a:cxnLst/>
            <a:rect l="0" t="0" r="0" b="0"/>
            <a:pathLst>
              <a:path w="107951" h="17781">
                <a:moveTo>
                  <a:pt x="0" y="8890"/>
                </a:moveTo>
                <a:lnTo>
                  <a:pt x="17780" y="0"/>
                </a:lnTo>
                <a:lnTo>
                  <a:pt x="45720" y="0"/>
                </a:lnTo>
                <a:lnTo>
                  <a:pt x="81280" y="8890"/>
                </a:lnTo>
                <a:lnTo>
                  <a:pt x="1079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2893060" y="4839970"/>
            <a:ext cx="53341" cy="214631"/>
          </a:xfrm>
          <a:custGeom>
            <a:avLst/>
            <a:gdLst/>
            <a:ahLst/>
            <a:cxnLst/>
            <a:rect l="0" t="0" r="0" b="0"/>
            <a:pathLst>
              <a:path w="53341" h="214631">
                <a:moveTo>
                  <a:pt x="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8890" y="115570"/>
                </a:lnTo>
                <a:lnTo>
                  <a:pt x="17780" y="142240"/>
                </a:lnTo>
                <a:lnTo>
                  <a:pt x="26670" y="179070"/>
                </a:lnTo>
                <a:lnTo>
                  <a:pt x="35560" y="196850"/>
                </a:lnTo>
                <a:lnTo>
                  <a:pt x="5334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2999740" y="4937760"/>
            <a:ext cx="143511" cy="125731"/>
          </a:xfrm>
          <a:custGeom>
            <a:avLst/>
            <a:gdLst/>
            <a:ahLst/>
            <a:cxnLst/>
            <a:rect l="0" t="0" r="0" b="0"/>
            <a:pathLst>
              <a:path w="143511" h="125731">
                <a:moveTo>
                  <a:pt x="63500" y="0"/>
                </a:moveTo>
                <a:lnTo>
                  <a:pt x="36830" y="8890"/>
                </a:lnTo>
                <a:lnTo>
                  <a:pt x="0" y="53340"/>
                </a:lnTo>
                <a:lnTo>
                  <a:pt x="0" y="72390"/>
                </a:lnTo>
                <a:lnTo>
                  <a:pt x="10160" y="99060"/>
                </a:lnTo>
                <a:lnTo>
                  <a:pt x="27940" y="116840"/>
                </a:lnTo>
                <a:lnTo>
                  <a:pt x="54610" y="125730"/>
                </a:lnTo>
                <a:lnTo>
                  <a:pt x="81280" y="125730"/>
                </a:lnTo>
                <a:lnTo>
                  <a:pt x="99060" y="125730"/>
                </a:lnTo>
                <a:lnTo>
                  <a:pt x="125730" y="107950"/>
                </a:lnTo>
                <a:lnTo>
                  <a:pt x="134620" y="90170"/>
                </a:lnTo>
                <a:lnTo>
                  <a:pt x="143510" y="72390"/>
                </a:lnTo>
                <a:lnTo>
                  <a:pt x="143510" y="53340"/>
                </a:lnTo>
                <a:lnTo>
                  <a:pt x="143510" y="26670"/>
                </a:lnTo>
                <a:lnTo>
                  <a:pt x="125730" y="8890"/>
                </a:lnTo>
                <a:lnTo>
                  <a:pt x="107950" y="0"/>
                </a:lnTo>
                <a:lnTo>
                  <a:pt x="81280" y="8890"/>
                </a:lnTo>
                <a:lnTo>
                  <a:pt x="7239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3178810" y="4946650"/>
            <a:ext cx="170181" cy="285751"/>
          </a:xfrm>
          <a:custGeom>
            <a:avLst/>
            <a:gdLst/>
            <a:ahLst/>
            <a:cxnLst/>
            <a:rect l="0" t="0" r="0" b="0"/>
            <a:pathLst>
              <a:path w="170181" h="285751">
                <a:moveTo>
                  <a:pt x="107950" y="17780"/>
                </a:moveTo>
                <a:lnTo>
                  <a:pt x="97790" y="0"/>
                </a:lnTo>
                <a:lnTo>
                  <a:pt x="53340" y="0"/>
                </a:lnTo>
                <a:lnTo>
                  <a:pt x="26670" y="8890"/>
                </a:lnTo>
                <a:lnTo>
                  <a:pt x="8890" y="17780"/>
                </a:lnTo>
                <a:lnTo>
                  <a:pt x="8890" y="44450"/>
                </a:lnTo>
                <a:lnTo>
                  <a:pt x="26670" y="63500"/>
                </a:lnTo>
                <a:lnTo>
                  <a:pt x="53340" y="72390"/>
                </a:lnTo>
                <a:lnTo>
                  <a:pt x="80010" y="72390"/>
                </a:lnTo>
                <a:lnTo>
                  <a:pt x="97790" y="72390"/>
                </a:lnTo>
                <a:lnTo>
                  <a:pt x="143510" y="54610"/>
                </a:lnTo>
                <a:lnTo>
                  <a:pt x="161290" y="44450"/>
                </a:lnTo>
                <a:lnTo>
                  <a:pt x="170180" y="17780"/>
                </a:lnTo>
                <a:lnTo>
                  <a:pt x="152400" y="26670"/>
                </a:lnTo>
                <a:lnTo>
                  <a:pt x="152400" y="63500"/>
                </a:lnTo>
                <a:lnTo>
                  <a:pt x="152400" y="99060"/>
                </a:lnTo>
                <a:lnTo>
                  <a:pt x="152400" y="143510"/>
                </a:lnTo>
                <a:lnTo>
                  <a:pt x="143510" y="187960"/>
                </a:lnTo>
                <a:lnTo>
                  <a:pt x="134620" y="232410"/>
                </a:lnTo>
                <a:lnTo>
                  <a:pt x="125730" y="259080"/>
                </a:lnTo>
                <a:lnTo>
                  <a:pt x="107950" y="276860"/>
                </a:lnTo>
                <a:lnTo>
                  <a:pt x="71120" y="285750"/>
                </a:lnTo>
                <a:lnTo>
                  <a:pt x="44450" y="285750"/>
                </a:lnTo>
                <a:lnTo>
                  <a:pt x="26670" y="276860"/>
                </a:lnTo>
                <a:lnTo>
                  <a:pt x="8890" y="267970"/>
                </a:lnTo>
                <a:lnTo>
                  <a:pt x="0" y="25019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3437890" y="4822190"/>
            <a:ext cx="170181" cy="223521"/>
          </a:xfrm>
          <a:custGeom>
            <a:avLst/>
            <a:gdLst/>
            <a:ahLst/>
            <a:cxnLst/>
            <a:rect l="0" t="0" r="0" b="0"/>
            <a:pathLst>
              <a:path w="170181" h="223521">
                <a:moveTo>
                  <a:pt x="53340" y="0"/>
                </a:moveTo>
                <a:lnTo>
                  <a:pt x="2667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42240"/>
                </a:lnTo>
                <a:lnTo>
                  <a:pt x="8890" y="179070"/>
                </a:lnTo>
                <a:lnTo>
                  <a:pt x="35560" y="205740"/>
                </a:lnTo>
                <a:lnTo>
                  <a:pt x="62230" y="205740"/>
                </a:lnTo>
                <a:lnTo>
                  <a:pt x="97790" y="205740"/>
                </a:lnTo>
                <a:lnTo>
                  <a:pt x="115570" y="196850"/>
                </a:lnTo>
                <a:lnTo>
                  <a:pt x="152400" y="168910"/>
                </a:lnTo>
                <a:lnTo>
                  <a:pt x="170180" y="151130"/>
                </a:lnTo>
                <a:lnTo>
                  <a:pt x="170180" y="133350"/>
                </a:lnTo>
                <a:lnTo>
                  <a:pt x="152400" y="115570"/>
                </a:lnTo>
                <a:lnTo>
                  <a:pt x="124460" y="106680"/>
                </a:lnTo>
                <a:lnTo>
                  <a:pt x="106680" y="115570"/>
                </a:lnTo>
                <a:lnTo>
                  <a:pt x="80010" y="124460"/>
                </a:lnTo>
                <a:lnTo>
                  <a:pt x="62230" y="142240"/>
                </a:lnTo>
                <a:lnTo>
                  <a:pt x="53340" y="160020"/>
                </a:lnTo>
                <a:lnTo>
                  <a:pt x="53340" y="196850"/>
                </a:lnTo>
                <a:lnTo>
                  <a:pt x="6223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3652520" y="4911090"/>
            <a:ext cx="115571" cy="17781"/>
          </a:xfrm>
          <a:custGeom>
            <a:avLst/>
            <a:gdLst/>
            <a:ahLst/>
            <a:cxnLst/>
            <a:rect l="0" t="0" r="0" b="0"/>
            <a:pathLst>
              <a:path w="115571" h="1778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3670300" y="497332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3867150" y="493776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26670"/>
                </a:moveTo>
                <a:lnTo>
                  <a:pt x="17780" y="8890"/>
                </a:lnTo>
                <a:lnTo>
                  <a:pt x="71120" y="0"/>
                </a:lnTo>
                <a:lnTo>
                  <a:pt x="97790" y="8890"/>
                </a:lnTo>
                <a:lnTo>
                  <a:pt x="124460" y="8890"/>
                </a:lnTo>
                <a:lnTo>
                  <a:pt x="1600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4133850" y="4839970"/>
            <a:ext cx="36831" cy="205741"/>
          </a:xfrm>
          <a:custGeom>
            <a:avLst/>
            <a:gdLst/>
            <a:ahLst/>
            <a:cxnLst/>
            <a:rect l="0" t="0" r="0" b="0"/>
            <a:pathLst>
              <a:path w="36831" h="205741">
                <a:moveTo>
                  <a:pt x="889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0180"/>
                </a:lnTo>
                <a:lnTo>
                  <a:pt x="0" y="187960"/>
                </a:lnTo>
                <a:lnTo>
                  <a:pt x="8890" y="205740"/>
                </a:lnTo>
                <a:lnTo>
                  <a:pt x="3683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4232910" y="4893310"/>
            <a:ext cx="97791" cy="134621"/>
          </a:xfrm>
          <a:custGeom>
            <a:avLst/>
            <a:gdLst/>
            <a:ahLst/>
            <a:cxnLst/>
            <a:rect l="0" t="0" r="0" b="0"/>
            <a:pathLst>
              <a:path w="97791" h="134621">
                <a:moveTo>
                  <a:pt x="35560" y="8890"/>
                </a:moveTo>
                <a:lnTo>
                  <a:pt x="17780" y="8890"/>
                </a:lnTo>
                <a:lnTo>
                  <a:pt x="8890" y="35560"/>
                </a:lnTo>
                <a:lnTo>
                  <a:pt x="0" y="53340"/>
                </a:lnTo>
                <a:lnTo>
                  <a:pt x="0" y="80010"/>
                </a:lnTo>
                <a:lnTo>
                  <a:pt x="0" y="97790"/>
                </a:lnTo>
                <a:lnTo>
                  <a:pt x="8890" y="116840"/>
                </a:lnTo>
                <a:lnTo>
                  <a:pt x="26670" y="134620"/>
                </a:lnTo>
                <a:lnTo>
                  <a:pt x="53340" y="134620"/>
                </a:lnTo>
                <a:lnTo>
                  <a:pt x="71120" y="125730"/>
                </a:lnTo>
                <a:lnTo>
                  <a:pt x="88900" y="116840"/>
                </a:lnTo>
                <a:lnTo>
                  <a:pt x="97790" y="97790"/>
                </a:lnTo>
                <a:lnTo>
                  <a:pt x="97790" y="62230"/>
                </a:lnTo>
                <a:lnTo>
                  <a:pt x="97790" y="44450"/>
                </a:lnTo>
                <a:lnTo>
                  <a:pt x="80010" y="8890"/>
                </a:lnTo>
                <a:lnTo>
                  <a:pt x="53340" y="0"/>
                </a:lnTo>
                <a:lnTo>
                  <a:pt x="622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4357370" y="4831080"/>
            <a:ext cx="125731" cy="356871"/>
          </a:xfrm>
          <a:custGeom>
            <a:avLst/>
            <a:gdLst/>
            <a:ahLst/>
            <a:cxnLst/>
            <a:rect l="0" t="0" r="0" b="0"/>
            <a:pathLst>
              <a:path w="125731" h="356871">
                <a:moveTo>
                  <a:pt x="107950" y="53340"/>
                </a:moveTo>
                <a:lnTo>
                  <a:pt x="90170" y="17780"/>
                </a:lnTo>
                <a:lnTo>
                  <a:pt x="81280" y="0"/>
                </a:lnTo>
                <a:lnTo>
                  <a:pt x="62230" y="0"/>
                </a:lnTo>
                <a:lnTo>
                  <a:pt x="44450" y="0"/>
                </a:lnTo>
                <a:lnTo>
                  <a:pt x="26670" y="8890"/>
                </a:lnTo>
                <a:lnTo>
                  <a:pt x="0" y="17780"/>
                </a:lnTo>
                <a:lnTo>
                  <a:pt x="0" y="35560"/>
                </a:lnTo>
                <a:lnTo>
                  <a:pt x="35560" y="62230"/>
                </a:lnTo>
                <a:lnTo>
                  <a:pt x="72390" y="62230"/>
                </a:lnTo>
                <a:lnTo>
                  <a:pt x="90170" y="62230"/>
                </a:lnTo>
                <a:lnTo>
                  <a:pt x="107950" y="62230"/>
                </a:lnTo>
                <a:lnTo>
                  <a:pt x="125730" y="53340"/>
                </a:lnTo>
                <a:lnTo>
                  <a:pt x="125730" y="35560"/>
                </a:lnTo>
                <a:lnTo>
                  <a:pt x="125730" y="80010"/>
                </a:lnTo>
                <a:lnTo>
                  <a:pt x="125730" y="115570"/>
                </a:lnTo>
                <a:lnTo>
                  <a:pt x="125730" y="160020"/>
                </a:lnTo>
                <a:lnTo>
                  <a:pt x="116840" y="196850"/>
                </a:lnTo>
                <a:lnTo>
                  <a:pt x="107950" y="241300"/>
                </a:lnTo>
                <a:lnTo>
                  <a:pt x="107950" y="276860"/>
                </a:lnTo>
                <a:lnTo>
                  <a:pt x="99060" y="303530"/>
                </a:lnTo>
                <a:lnTo>
                  <a:pt x="81280" y="339090"/>
                </a:lnTo>
                <a:lnTo>
                  <a:pt x="62230" y="356870"/>
                </a:lnTo>
                <a:lnTo>
                  <a:pt x="44450" y="347980"/>
                </a:lnTo>
                <a:lnTo>
                  <a:pt x="0" y="303530"/>
                </a:lnTo>
                <a:lnTo>
                  <a:pt x="0" y="276860"/>
                </a:lnTo>
                <a:lnTo>
                  <a:pt x="0" y="25908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4563110" y="4759960"/>
            <a:ext cx="142241" cy="312421"/>
          </a:xfrm>
          <a:custGeom>
            <a:avLst/>
            <a:gdLst/>
            <a:ahLst/>
            <a:cxnLst/>
            <a:rect l="0" t="0" r="0" b="0"/>
            <a:pathLst>
              <a:path w="142241" h="312421">
                <a:moveTo>
                  <a:pt x="97790" y="0"/>
                </a:moveTo>
                <a:lnTo>
                  <a:pt x="80010" y="17780"/>
                </a:lnTo>
                <a:lnTo>
                  <a:pt x="44450" y="53340"/>
                </a:lnTo>
                <a:lnTo>
                  <a:pt x="26670" y="97790"/>
                </a:lnTo>
                <a:lnTo>
                  <a:pt x="8890" y="133350"/>
                </a:lnTo>
                <a:lnTo>
                  <a:pt x="0" y="177800"/>
                </a:lnTo>
                <a:lnTo>
                  <a:pt x="0" y="213360"/>
                </a:lnTo>
                <a:lnTo>
                  <a:pt x="8890" y="259080"/>
                </a:lnTo>
                <a:lnTo>
                  <a:pt x="17780" y="276860"/>
                </a:lnTo>
                <a:lnTo>
                  <a:pt x="44450" y="303530"/>
                </a:lnTo>
                <a:lnTo>
                  <a:pt x="71120" y="303530"/>
                </a:lnTo>
                <a:lnTo>
                  <a:pt x="97790" y="303530"/>
                </a:lnTo>
                <a:lnTo>
                  <a:pt x="133350" y="267970"/>
                </a:lnTo>
                <a:lnTo>
                  <a:pt x="142240" y="241300"/>
                </a:lnTo>
                <a:lnTo>
                  <a:pt x="142240" y="222250"/>
                </a:lnTo>
                <a:lnTo>
                  <a:pt x="142240" y="204470"/>
                </a:lnTo>
                <a:lnTo>
                  <a:pt x="133350" y="186690"/>
                </a:lnTo>
                <a:lnTo>
                  <a:pt x="106680" y="186690"/>
                </a:lnTo>
                <a:lnTo>
                  <a:pt x="80010" y="204470"/>
                </a:lnTo>
                <a:lnTo>
                  <a:pt x="53340" y="250190"/>
                </a:lnTo>
                <a:lnTo>
                  <a:pt x="35560" y="285750"/>
                </a:lnTo>
                <a:lnTo>
                  <a:pt x="355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1758950" y="4589780"/>
            <a:ext cx="830581" cy="205741"/>
          </a:xfrm>
          <a:custGeom>
            <a:avLst/>
            <a:gdLst/>
            <a:ahLst/>
            <a:cxnLst/>
            <a:rect l="0" t="0" r="0" b="0"/>
            <a:pathLst>
              <a:path w="830581" h="205741">
                <a:moveTo>
                  <a:pt x="0" y="205740"/>
                </a:moveTo>
                <a:lnTo>
                  <a:pt x="8890" y="187960"/>
                </a:lnTo>
                <a:lnTo>
                  <a:pt x="62230" y="170180"/>
                </a:lnTo>
                <a:lnTo>
                  <a:pt x="107950" y="170180"/>
                </a:lnTo>
                <a:lnTo>
                  <a:pt x="143510" y="161290"/>
                </a:lnTo>
                <a:lnTo>
                  <a:pt x="179070" y="161290"/>
                </a:lnTo>
                <a:lnTo>
                  <a:pt x="214630" y="161290"/>
                </a:lnTo>
                <a:lnTo>
                  <a:pt x="250190" y="152400"/>
                </a:lnTo>
                <a:lnTo>
                  <a:pt x="285750" y="143510"/>
                </a:lnTo>
                <a:lnTo>
                  <a:pt x="330200" y="134620"/>
                </a:lnTo>
                <a:lnTo>
                  <a:pt x="374650" y="115570"/>
                </a:lnTo>
                <a:lnTo>
                  <a:pt x="420370" y="97790"/>
                </a:lnTo>
                <a:lnTo>
                  <a:pt x="464820" y="88900"/>
                </a:lnTo>
                <a:lnTo>
                  <a:pt x="509270" y="62230"/>
                </a:lnTo>
                <a:lnTo>
                  <a:pt x="544830" y="44450"/>
                </a:lnTo>
                <a:lnTo>
                  <a:pt x="571500" y="35560"/>
                </a:lnTo>
                <a:lnTo>
                  <a:pt x="607060" y="17780"/>
                </a:lnTo>
                <a:lnTo>
                  <a:pt x="651510" y="0"/>
                </a:lnTo>
                <a:lnTo>
                  <a:pt x="679450" y="0"/>
                </a:lnTo>
                <a:lnTo>
                  <a:pt x="697230" y="0"/>
                </a:lnTo>
                <a:lnTo>
                  <a:pt x="732790" y="17780"/>
                </a:lnTo>
                <a:lnTo>
                  <a:pt x="759460" y="26670"/>
                </a:lnTo>
                <a:lnTo>
                  <a:pt x="786130" y="62230"/>
                </a:lnTo>
                <a:lnTo>
                  <a:pt x="803910" y="106680"/>
                </a:lnTo>
                <a:lnTo>
                  <a:pt x="821690" y="143510"/>
                </a:lnTo>
                <a:lnTo>
                  <a:pt x="83058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2509520" y="4705350"/>
            <a:ext cx="106681" cy="90171"/>
          </a:xfrm>
          <a:custGeom>
            <a:avLst/>
            <a:gdLst/>
            <a:ahLst/>
            <a:cxnLst/>
            <a:rect l="0" t="0" r="0" b="0"/>
            <a:pathLst>
              <a:path w="106681" h="90171">
                <a:moveTo>
                  <a:pt x="0" y="0"/>
                </a:moveTo>
                <a:lnTo>
                  <a:pt x="17780" y="19050"/>
                </a:lnTo>
                <a:lnTo>
                  <a:pt x="35560" y="36830"/>
                </a:lnTo>
                <a:lnTo>
                  <a:pt x="71120" y="81280"/>
                </a:lnTo>
                <a:lnTo>
                  <a:pt x="88900" y="90170"/>
                </a:lnTo>
                <a:lnTo>
                  <a:pt x="97790" y="72390"/>
                </a:lnTo>
                <a:lnTo>
                  <a:pt x="106680" y="36830"/>
                </a:lnTo>
                <a:lnTo>
                  <a:pt x="106680" y="19050"/>
                </a:lnTo>
                <a:lnTo>
                  <a:pt x="88900" y="8890"/>
                </a:lnTo>
                <a:lnTo>
                  <a:pt x="44450" y="8890"/>
                </a:ln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2509520" y="4768850"/>
            <a:ext cx="267971" cy="97791"/>
          </a:xfrm>
          <a:custGeom>
            <a:avLst/>
            <a:gdLst/>
            <a:ahLst/>
            <a:cxnLst/>
            <a:rect l="0" t="0" r="0" b="0"/>
            <a:pathLst>
              <a:path w="267971" h="977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06680" y="0"/>
                </a:lnTo>
                <a:lnTo>
                  <a:pt x="124460" y="8890"/>
                </a:lnTo>
                <a:lnTo>
                  <a:pt x="124460" y="26670"/>
                </a:lnTo>
                <a:lnTo>
                  <a:pt x="106680" y="44450"/>
                </a:lnTo>
                <a:lnTo>
                  <a:pt x="106680" y="62230"/>
                </a:lnTo>
                <a:lnTo>
                  <a:pt x="115570" y="80010"/>
                </a:lnTo>
                <a:lnTo>
                  <a:pt x="124460" y="97790"/>
                </a:lnTo>
                <a:lnTo>
                  <a:pt x="160020" y="97790"/>
                </a:lnTo>
                <a:lnTo>
                  <a:pt x="195580" y="80010"/>
                </a:lnTo>
                <a:lnTo>
                  <a:pt x="241300" y="62230"/>
                </a:lnTo>
                <a:lnTo>
                  <a:pt x="259080" y="53340"/>
                </a:lnTo>
                <a:lnTo>
                  <a:pt x="26797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6107430" y="2188210"/>
            <a:ext cx="179071" cy="168911"/>
          </a:xfrm>
          <a:custGeom>
            <a:avLst/>
            <a:gdLst/>
            <a:ahLst/>
            <a:cxnLst/>
            <a:rect l="0" t="0" r="0" b="0"/>
            <a:pathLst>
              <a:path w="179071" h="168911">
                <a:moveTo>
                  <a:pt x="17780" y="0"/>
                </a:moveTo>
                <a:lnTo>
                  <a:pt x="0" y="0"/>
                </a:lnTo>
                <a:lnTo>
                  <a:pt x="17780" y="17780"/>
                </a:lnTo>
                <a:lnTo>
                  <a:pt x="63500" y="62230"/>
                </a:lnTo>
                <a:lnTo>
                  <a:pt x="107950" y="97790"/>
                </a:lnTo>
                <a:lnTo>
                  <a:pt x="134620" y="124460"/>
                </a:lnTo>
                <a:lnTo>
                  <a:pt x="161290" y="151130"/>
                </a:lnTo>
                <a:lnTo>
                  <a:pt x="17907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6144260" y="2152650"/>
            <a:ext cx="124461" cy="222251"/>
          </a:xfrm>
          <a:custGeom>
            <a:avLst/>
            <a:gdLst/>
            <a:ahLst/>
            <a:cxnLst/>
            <a:rect l="0" t="0" r="0" b="0"/>
            <a:pathLst>
              <a:path w="124461" h="222251">
                <a:moveTo>
                  <a:pt x="124460" y="0"/>
                </a:moveTo>
                <a:lnTo>
                  <a:pt x="97790" y="8890"/>
                </a:lnTo>
                <a:lnTo>
                  <a:pt x="88900" y="26670"/>
                </a:lnTo>
                <a:lnTo>
                  <a:pt x="62230" y="62230"/>
                </a:lnTo>
                <a:lnTo>
                  <a:pt x="44450" y="106680"/>
                </a:lnTo>
                <a:lnTo>
                  <a:pt x="17780" y="151130"/>
                </a:lnTo>
                <a:lnTo>
                  <a:pt x="0" y="186690"/>
                </a:lnTo>
                <a:lnTo>
                  <a:pt x="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6348730" y="2018030"/>
            <a:ext cx="125731" cy="420371"/>
          </a:xfrm>
          <a:custGeom>
            <a:avLst/>
            <a:gdLst/>
            <a:ahLst/>
            <a:cxnLst/>
            <a:rect l="0" t="0" r="0" b="0"/>
            <a:pathLst>
              <a:path w="125731" h="420371">
                <a:moveTo>
                  <a:pt x="99060" y="0"/>
                </a:moveTo>
                <a:lnTo>
                  <a:pt x="80010" y="8890"/>
                </a:lnTo>
                <a:lnTo>
                  <a:pt x="62230" y="53340"/>
                </a:lnTo>
                <a:lnTo>
                  <a:pt x="44450" y="71120"/>
                </a:lnTo>
                <a:lnTo>
                  <a:pt x="17780" y="11557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303530"/>
                </a:lnTo>
                <a:lnTo>
                  <a:pt x="26670" y="347980"/>
                </a:lnTo>
                <a:lnTo>
                  <a:pt x="62230" y="383540"/>
                </a:lnTo>
                <a:lnTo>
                  <a:pt x="80010" y="401320"/>
                </a:lnTo>
                <a:lnTo>
                  <a:pt x="99060" y="410210"/>
                </a:lnTo>
                <a:lnTo>
                  <a:pt x="12573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6572250" y="2089150"/>
            <a:ext cx="17781" cy="276861"/>
          </a:xfrm>
          <a:custGeom>
            <a:avLst/>
            <a:gdLst/>
            <a:ahLst/>
            <a:cxnLst/>
            <a:rect l="0" t="0" r="0" b="0"/>
            <a:pathLst>
              <a:path w="17781" h="276861">
                <a:moveTo>
                  <a:pt x="0" y="0"/>
                </a:moveTo>
                <a:lnTo>
                  <a:pt x="0" y="26670"/>
                </a:lnTo>
                <a:lnTo>
                  <a:pt x="8890" y="72390"/>
                </a:lnTo>
                <a:lnTo>
                  <a:pt x="8890" y="9906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8890" y="259080"/>
                </a:lnTo>
                <a:lnTo>
                  <a:pt x="1778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6634480" y="2197100"/>
            <a:ext cx="116841" cy="115571"/>
          </a:xfrm>
          <a:custGeom>
            <a:avLst/>
            <a:gdLst/>
            <a:ahLst/>
            <a:cxnLst/>
            <a:rect l="0" t="0" r="0" b="0"/>
            <a:pathLst>
              <a:path w="116841" h="115571">
                <a:moveTo>
                  <a:pt x="71120" y="0"/>
                </a:moveTo>
                <a:lnTo>
                  <a:pt x="53340" y="0"/>
                </a:lnTo>
                <a:lnTo>
                  <a:pt x="35560" y="44450"/>
                </a:lnTo>
                <a:lnTo>
                  <a:pt x="17780" y="88900"/>
                </a:lnTo>
                <a:lnTo>
                  <a:pt x="26670" y="106680"/>
                </a:lnTo>
                <a:lnTo>
                  <a:pt x="53340" y="115570"/>
                </a:lnTo>
                <a:lnTo>
                  <a:pt x="71120" y="106680"/>
                </a:lnTo>
                <a:lnTo>
                  <a:pt x="99060" y="97790"/>
                </a:lnTo>
                <a:lnTo>
                  <a:pt x="116840" y="88900"/>
                </a:lnTo>
                <a:lnTo>
                  <a:pt x="116840" y="71120"/>
                </a:lnTo>
                <a:lnTo>
                  <a:pt x="116840" y="53340"/>
                </a:lnTo>
                <a:lnTo>
                  <a:pt x="107950" y="35560"/>
                </a:lnTo>
                <a:lnTo>
                  <a:pt x="90170" y="17780"/>
                </a:lnTo>
                <a:lnTo>
                  <a:pt x="62230" y="17780"/>
                </a:lnTo>
                <a:lnTo>
                  <a:pt x="35560" y="17780"/>
                </a:lnTo>
                <a:lnTo>
                  <a:pt x="8890" y="1778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6760210" y="2152650"/>
            <a:ext cx="142241" cy="347981"/>
          </a:xfrm>
          <a:custGeom>
            <a:avLst/>
            <a:gdLst/>
            <a:ahLst/>
            <a:cxnLst/>
            <a:rect l="0" t="0" r="0" b="0"/>
            <a:pathLst>
              <a:path w="142241" h="347981">
                <a:moveTo>
                  <a:pt x="80010" y="17780"/>
                </a:moveTo>
                <a:lnTo>
                  <a:pt x="71120" y="0"/>
                </a:lnTo>
                <a:lnTo>
                  <a:pt x="44450" y="8890"/>
                </a:lnTo>
                <a:lnTo>
                  <a:pt x="26670" y="17780"/>
                </a:lnTo>
                <a:lnTo>
                  <a:pt x="8890" y="44450"/>
                </a:lnTo>
                <a:lnTo>
                  <a:pt x="0" y="62230"/>
                </a:lnTo>
                <a:lnTo>
                  <a:pt x="0" y="80010"/>
                </a:lnTo>
                <a:lnTo>
                  <a:pt x="0" y="97790"/>
                </a:lnTo>
                <a:lnTo>
                  <a:pt x="8890" y="115570"/>
                </a:lnTo>
                <a:lnTo>
                  <a:pt x="26670" y="115570"/>
                </a:lnTo>
                <a:lnTo>
                  <a:pt x="44450" y="115570"/>
                </a:lnTo>
                <a:lnTo>
                  <a:pt x="62230" y="106680"/>
                </a:lnTo>
                <a:lnTo>
                  <a:pt x="80010" y="106680"/>
                </a:lnTo>
                <a:lnTo>
                  <a:pt x="97790" y="88900"/>
                </a:lnTo>
                <a:lnTo>
                  <a:pt x="115570" y="35560"/>
                </a:lnTo>
                <a:lnTo>
                  <a:pt x="133350" y="53340"/>
                </a:lnTo>
                <a:lnTo>
                  <a:pt x="133350" y="88900"/>
                </a:lnTo>
                <a:lnTo>
                  <a:pt x="142240" y="124460"/>
                </a:lnTo>
                <a:lnTo>
                  <a:pt x="142240" y="160020"/>
                </a:lnTo>
                <a:lnTo>
                  <a:pt x="142240" y="204470"/>
                </a:lnTo>
                <a:lnTo>
                  <a:pt x="142240" y="248920"/>
                </a:lnTo>
                <a:lnTo>
                  <a:pt x="124460" y="294640"/>
                </a:lnTo>
                <a:lnTo>
                  <a:pt x="115570" y="312420"/>
                </a:lnTo>
                <a:lnTo>
                  <a:pt x="97790" y="330200"/>
                </a:lnTo>
                <a:lnTo>
                  <a:pt x="62230" y="347980"/>
                </a:lnTo>
                <a:lnTo>
                  <a:pt x="26670" y="339090"/>
                </a:lnTo>
                <a:lnTo>
                  <a:pt x="8890" y="330200"/>
                </a:lnTo>
                <a:lnTo>
                  <a:pt x="0" y="31242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6973570" y="2098040"/>
            <a:ext cx="259081" cy="196851"/>
          </a:xfrm>
          <a:custGeom>
            <a:avLst/>
            <a:gdLst/>
            <a:ahLst/>
            <a:cxnLst/>
            <a:rect l="0" t="0" r="0" b="0"/>
            <a:pathLst>
              <a:path w="259081" h="196851">
                <a:moveTo>
                  <a:pt x="17780" y="26670"/>
                </a:moveTo>
                <a:lnTo>
                  <a:pt x="0" y="17780"/>
                </a:lnTo>
                <a:lnTo>
                  <a:pt x="17780" y="0"/>
                </a:ln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43510" y="26670"/>
                </a:lnTo>
                <a:lnTo>
                  <a:pt x="125730" y="72390"/>
                </a:lnTo>
                <a:lnTo>
                  <a:pt x="107950" y="99060"/>
                </a:lnTo>
                <a:lnTo>
                  <a:pt x="90170" y="134620"/>
                </a:lnTo>
                <a:lnTo>
                  <a:pt x="72390" y="170180"/>
                </a:lnTo>
                <a:lnTo>
                  <a:pt x="81280" y="187960"/>
                </a:lnTo>
                <a:lnTo>
                  <a:pt x="116840" y="196850"/>
                </a:lnTo>
                <a:lnTo>
                  <a:pt x="152400" y="196850"/>
                </a:lnTo>
                <a:lnTo>
                  <a:pt x="187960" y="196850"/>
                </a:lnTo>
                <a:lnTo>
                  <a:pt x="232410" y="187960"/>
                </a:lnTo>
                <a:lnTo>
                  <a:pt x="25908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7250430" y="2080260"/>
            <a:ext cx="161291" cy="205741"/>
          </a:xfrm>
          <a:custGeom>
            <a:avLst/>
            <a:gdLst/>
            <a:ahLst/>
            <a:cxnLst/>
            <a:rect l="0" t="0" r="0" b="0"/>
            <a:pathLst>
              <a:path w="161291" h="205741">
                <a:moveTo>
                  <a:pt x="99060" y="0"/>
                </a:moveTo>
                <a:lnTo>
                  <a:pt x="72390" y="0"/>
                </a:lnTo>
                <a:lnTo>
                  <a:pt x="26670" y="8890"/>
                </a:lnTo>
                <a:lnTo>
                  <a:pt x="0" y="35560"/>
                </a:lnTo>
                <a:lnTo>
                  <a:pt x="0" y="53340"/>
                </a:lnTo>
                <a:lnTo>
                  <a:pt x="45720" y="63500"/>
                </a:lnTo>
                <a:lnTo>
                  <a:pt x="81280" y="72390"/>
                </a:lnTo>
                <a:lnTo>
                  <a:pt x="125730" y="81280"/>
                </a:lnTo>
                <a:lnTo>
                  <a:pt x="143510" y="90170"/>
                </a:lnTo>
                <a:lnTo>
                  <a:pt x="161290" y="107950"/>
                </a:lnTo>
                <a:lnTo>
                  <a:pt x="161290" y="125730"/>
                </a:lnTo>
                <a:lnTo>
                  <a:pt x="161290" y="143510"/>
                </a:lnTo>
                <a:lnTo>
                  <a:pt x="152400" y="161290"/>
                </a:lnTo>
                <a:lnTo>
                  <a:pt x="107950" y="187960"/>
                </a:lnTo>
                <a:lnTo>
                  <a:pt x="90170" y="196850"/>
                </a:lnTo>
                <a:lnTo>
                  <a:pt x="54610" y="205740"/>
                </a:lnTo>
                <a:lnTo>
                  <a:pt x="8890" y="205740"/>
                </a:lnTo>
                <a:lnTo>
                  <a:pt x="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7536180" y="2170430"/>
            <a:ext cx="107951" cy="17781"/>
          </a:xfrm>
          <a:custGeom>
            <a:avLst/>
            <a:gdLst/>
            <a:ahLst/>
            <a:cxnLst/>
            <a:rect l="0" t="0" r="0" b="0"/>
            <a:pathLst>
              <a:path w="107951" h="17781">
                <a:moveTo>
                  <a:pt x="0" y="17780"/>
                </a:moveTo>
                <a:lnTo>
                  <a:pt x="0" y="0"/>
                </a:lnTo>
                <a:lnTo>
                  <a:pt x="26670" y="0"/>
                </a:lnTo>
                <a:lnTo>
                  <a:pt x="7239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7786370" y="2018030"/>
            <a:ext cx="1" cy="259081"/>
          </a:xfrm>
          <a:custGeom>
            <a:avLst/>
            <a:gdLst/>
            <a:ahLst/>
            <a:cxnLst/>
            <a:rect l="0" t="0" r="0" b="0"/>
            <a:pathLst>
              <a:path w="1" h="25908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4620"/>
                </a:lnTo>
                <a:lnTo>
                  <a:pt x="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7867650" y="2152650"/>
            <a:ext cx="97791" cy="97791"/>
          </a:xfrm>
          <a:custGeom>
            <a:avLst/>
            <a:gdLst/>
            <a:ahLst/>
            <a:cxnLst/>
            <a:rect l="0" t="0" r="0" b="0"/>
            <a:pathLst>
              <a:path w="97791" h="97791">
                <a:moveTo>
                  <a:pt x="35560" y="0"/>
                </a:moveTo>
                <a:lnTo>
                  <a:pt x="17780" y="0"/>
                </a:lnTo>
                <a:lnTo>
                  <a:pt x="0" y="26670"/>
                </a:lnTo>
                <a:lnTo>
                  <a:pt x="0" y="53340"/>
                </a:lnTo>
                <a:lnTo>
                  <a:pt x="0" y="80010"/>
                </a:lnTo>
                <a:lnTo>
                  <a:pt x="26670" y="97790"/>
                </a:lnTo>
                <a:lnTo>
                  <a:pt x="44450" y="97790"/>
                </a:lnTo>
                <a:lnTo>
                  <a:pt x="62230" y="97790"/>
                </a:lnTo>
                <a:lnTo>
                  <a:pt x="80010" y="88900"/>
                </a:lnTo>
                <a:lnTo>
                  <a:pt x="97790" y="71120"/>
                </a:lnTo>
                <a:lnTo>
                  <a:pt x="97790" y="53340"/>
                </a:lnTo>
                <a:lnTo>
                  <a:pt x="97790" y="35560"/>
                </a:lnTo>
                <a:lnTo>
                  <a:pt x="88900" y="8890"/>
                </a:lnTo>
                <a:lnTo>
                  <a:pt x="71120" y="0"/>
                </a:lnTo>
                <a:lnTo>
                  <a:pt x="533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7956550" y="2143760"/>
            <a:ext cx="223521" cy="275591"/>
          </a:xfrm>
          <a:custGeom>
            <a:avLst/>
            <a:gdLst/>
            <a:ahLst/>
            <a:cxnLst/>
            <a:rect l="0" t="0" r="0" b="0"/>
            <a:pathLst>
              <a:path w="223521" h="275591">
                <a:moveTo>
                  <a:pt x="124460" y="0"/>
                </a:moveTo>
                <a:lnTo>
                  <a:pt x="106680" y="0"/>
                </a:lnTo>
                <a:lnTo>
                  <a:pt x="53340" y="53340"/>
                </a:lnTo>
                <a:lnTo>
                  <a:pt x="62230" y="71120"/>
                </a:lnTo>
                <a:lnTo>
                  <a:pt x="80010" y="80010"/>
                </a:lnTo>
                <a:lnTo>
                  <a:pt x="115570" y="71120"/>
                </a:lnTo>
                <a:lnTo>
                  <a:pt x="133350" y="62230"/>
                </a:lnTo>
                <a:lnTo>
                  <a:pt x="151130" y="35560"/>
                </a:lnTo>
                <a:lnTo>
                  <a:pt x="160020" y="8890"/>
                </a:lnTo>
                <a:lnTo>
                  <a:pt x="177800" y="62230"/>
                </a:lnTo>
                <a:lnTo>
                  <a:pt x="205740" y="97790"/>
                </a:lnTo>
                <a:lnTo>
                  <a:pt x="223520" y="133350"/>
                </a:lnTo>
                <a:lnTo>
                  <a:pt x="223520" y="168910"/>
                </a:lnTo>
                <a:lnTo>
                  <a:pt x="223520" y="195580"/>
                </a:lnTo>
                <a:lnTo>
                  <a:pt x="205740" y="222250"/>
                </a:lnTo>
                <a:lnTo>
                  <a:pt x="186690" y="248920"/>
                </a:lnTo>
                <a:lnTo>
                  <a:pt x="168910" y="257810"/>
                </a:lnTo>
                <a:lnTo>
                  <a:pt x="133350" y="266700"/>
                </a:lnTo>
                <a:lnTo>
                  <a:pt x="97790" y="275590"/>
                </a:lnTo>
                <a:lnTo>
                  <a:pt x="62230" y="275590"/>
                </a:lnTo>
                <a:lnTo>
                  <a:pt x="35560" y="275590"/>
                </a:lnTo>
                <a:lnTo>
                  <a:pt x="17780" y="275590"/>
                </a:lnTo>
                <a:lnTo>
                  <a:pt x="0" y="266700"/>
                </a:lnTo>
                <a:lnTo>
                  <a:pt x="889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8206740" y="2018030"/>
            <a:ext cx="168911" cy="267971"/>
          </a:xfrm>
          <a:custGeom>
            <a:avLst/>
            <a:gdLst/>
            <a:ahLst/>
            <a:cxnLst/>
            <a:rect l="0" t="0" r="0" b="0"/>
            <a:pathLst>
              <a:path w="168911" h="267971">
                <a:moveTo>
                  <a:pt x="35560" y="17780"/>
                </a:moveTo>
                <a:lnTo>
                  <a:pt x="35560" y="0"/>
                </a:lnTo>
                <a:lnTo>
                  <a:pt x="889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43510"/>
                </a:lnTo>
                <a:lnTo>
                  <a:pt x="8890" y="187960"/>
                </a:lnTo>
                <a:lnTo>
                  <a:pt x="17780" y="223520"/>
                </a:lnTo>
                <a:lnTo>
                  <a:pt x="44450" y="250190"/>
                </a:lnTo>
                <a:lnTo>
                  <a:pt x="71120" y="267970"/>
                </a:lnTo>
                <a:lnTo>
                  <a:pt x="88900" y="267970"/>
                </a:lnTo>
                <a:lnTo>
                  <a:pt x="124460" y="259080"/>
                </a:lnTo>
                <a:lnTo>
                  <a:pt x="142240" y="250190"/>
                </a:lnTo>
                <a:lnTo>
                  <a:pt x="160020" y="232410"/>
                </a:lnTo>
                <a:lnTo>
                  <a:pt x="168910" y="214630"/>
                </a:lnTo>
                <a:lnTo>
                  <a:pt x="168910" y="196850"/>
                </a:lnTo>
                <a:lnTo>
                  <a:pt x="160020" y="161290"/>
                </a:lnTo>
                <a:lnTo>
                  <a:pt x="142240" y="143510"/>
                </a:lnTo>
                <a:lnTo>
                  <a:pt x="106680" y="152400"/>
                </a:lnTo>
                <a:lnTo>
                  <a:pt x="88900" y="161290"/>
                </a:lnTo>
                <a:lnTo>
                  <a:pt x="71120" y="179070"/>
                </a:lnTo>
                <a:lnTo>
                  <a:pt x="53340" y="205740"/>
                </a:lnTo>
                <a:lnTo>
                  <a:pt x="53340" y="232410"/>
                </a:lnTo>
                <a:lnTo>
                  <a:pt x="7112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8384540" y="1911350"/>
            <a:ext cx="134621" cy="436881"/>
          </a:xfrm>
          <a:custGeom>
            <a:avLst/>
            <a:gdLst/>
            <a:ahLst/>
            <a:cxnLst/>
            <a:rect l="0" t="0" r="0" b="0"/>
            <a:pathLst>
              <a:path w="134621" h="436881">
                <a:moveTo>
                  <a:pt x="0" y="0"/>
                </a:moveTo>
                <a:lnTo>
                  <a:pt x="17780" y="0"/>
                </a:lnTo>
                <a:lnTo>
                  <a:pt x="45720" y="8890"/>
                </a:lnTo>
                <a:lnTo>
                  <a:pt x="81280" y="53340"/>
                </a:lnTo>
                <a:lnTo>
                  <a:pt x="99060" y="97790"/>
                </a:lnTo>
                <a:lnTo>
                  <a:pt x="116840" y="133350"/>
                </a:lnTo>
                <a:lnTo>
                  <a:pt x="125730" y="168910"/>
                </a:lnTo>
                <a:lnTo>
                  <a:pt x="134620" y="204470"/>
                </a:lnTo>
                <a:lnTo>
                  <a:pt x="134620" y="232410"/>
                </a:lnTo>
                <a:lnTo>
                  <a:pt x="134620" y="267970"/>
                </a:lnTo>
                <a:lnTo>
                  <a:pt x="134620" y="303530"/>
                </a:lnTo>
                <a:lnTo>
                  <a:pt x="125730" y="339090"/>
                </a:lnTo>
                <a:lnTo>
                  <a:pt x="107950" y="374650"/>
                </a:lnTo>
                <a:lnTo>
                  <a:pt x="63500" y="419100"/>
                </a:lnTo>
                <a:lnTo>
                  <a:pt x="45720" y="436880"/>
                </a:lnTo>
                <a:lnTo>
                  <a:pt x="2667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8634730" y="211582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107950" y="0"/>
                </a:lnTo>
                <a:lnTo>
                  <a:pt x="1346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8652510" y="220599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0"/>
                </a:moveTo>
                <a:lnTo>
                  <a:pt x="44450" y="17780"/>
                </a:lnTo>
                <a:lnTo>
                  <a:pt x="81280" y="17780"/>
                </a:lnTo>
                <a:lnTo>
                  <a:pt x="125730" y="17780"/>
                </a:lnTo>
                <a:lnTo>
                  <a:pt x="161290" y="17780"/>
                </a:lnTo>
                <a:lnTo>
                  <a:pt x="20574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6259830" y="2875280"/>
            <a:ext cx="160021" cy="187961"/>
          </a:xfrm>
          <a:custGeom>
            <a:avLst/>
            <a:gdLst/>
            <a:ahLst/>
            <a:cxnLst/>
            <a:rect l="0" t="0" r="0" b="0"/>
            <a:pathLst>
              <a:path w="160021" h="187961">
                <a:moveTo>
                  <a:pt x="0" y="0"/>
                </a:moveTo>
                <a:lnTo>
                  <a:pt x="8890" y="17780"/>
                </a:lnTo>
                <a:lnTo>
                  <a:pt x="44450" y="44450"/>
                </a:lnTo>
                <a:lnTo>
                  <a:pt x="88900" y="97790"/>
                </a:lnTo>
                <a:lnTo>
                  <a:pt x="124460" y="134620"/>
                </a:lnTo>
                <a:lnTo>
                  <a:pt x="151130" y="179070"/>
                </a:lnTo>
                <a:lnTo>
                  <a:pt x="16002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6259830" y="2848610"/>
            <a:ext cx="151131" cy="232411"/>
          </a:xfrm>
          <a:custGeom>
            <a:avLst/>
            <a:gdLst/>
            <a:ahLst/>
            <a:cxnLst/>
            <a:rect l="0" t="0" r="0" b="0"/>
            <a:pathLst>
              <a:path w="151131" h="232411">
                <a:moveTo>
                  <a:pt x="151130" y="8890"/>
                </a:moveTo>
                <a:lnTo>
                  <a:pt x="133350" y="0"/>
                </a:lnTo>
                <a:lnTo>
                  <a:pt x="97790" y="44450"/>
                </a:lnTo>
                <a:lnTo>
                  <a:pt x="71120" y="88900"/>
                </a:lnTo>
                <a:lnTo>
                  <a:pt x="44450" y="133350"/>
                </a:lnTo>
                <a:lnTo>
                  <a:pt x="26670" y="170180"/>
                </a:lnTo>
                <a:lnTo>
                  <a:pt x="8890" y="20574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6545580" y="2733040"/>
            <a:ext cx="71121" cy="383541"/>
          </a:xfrm>
          <a:custGeom>
            <a:avLst/>
            <a:gdLst/>
            <a:ahLst/>
            <a:cxnLst/>
            <a:rect l="0" t="0" r="0" b="0"/>
            <a:pathLst>
              <a:path w="71121" h="383541">
                <a:moveTo>
                  <a:pt x="44450" y="0"/>
                </a:moveTo>
                <a:lnTo>
                  <a:pt x="17780" y="35560"/>
                </a:lnTo>
                <a:lnTo>
                  <a:pt x="17780" y="6223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0" y="222250"/>
                </a:lnTo>
                <a:lnTo>
                  <a:pt x="8890" y="257810"/>
                </a:lnTo>
                <a:lnTo>
                  <a:pt x="8890" y="303530"/>
                </a:lnTo>
                <a:lnTo>
                  <a:pt x="26670" y="330200"/>
                </a:lnTo>
                <a:lnTo>
                  <a:pt x="26670" y="347980"/>
                </a:lnTo>
                <a:lnTo>
                  <a:pt x="53340" y="374650"/>
                </a:lnTo>
                <a:lnTo>
                  <a:pt x="7112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6715760" y="2777490"/>
            <a:ext cx="44451" cy="321311"/>
          </a:xfrm>
          <a:custGeom>
            <a:avLst/>
            <a:gdLst/>
            <a:ahLst/>
            <a:cxnLst/>
            <a:rect l="0" t="0" r="0" b="0"/>
            <a:pathLst>
              <a:path w="44451" h="321311">
                <a:moveTo>
                  <a:pt x="44450" y="0"/>
                </a:moveTo>
                <a:lnTo>
                  <a:pt x="26670" y="8890"/>
                </a:lnTo>
                <a:lnTo>
                  <a:pt x="26670" y="53340"/>
                </a:lnTo>
                <a:lnTo>
                  <a:pt x="17780" y="97790"/>
                </a:lnTo>
                <a:lnTo>
                  <a:pt x="17780" y="133350"/>
                </a:lnTo>
                <a:lnTo>
                  <a:pt x="8890" y="168910"/>
                </a:lnTo>
                <a:lnTo>
                  <a:pt x="889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6804660" y="2901950"/>
            <a:ext cx="124461" cy="143511"/>
          </a:xfrm>
          <a:custGeom>
            <a:avLst/>
            <a:gdLst/>
            <a:ahLst/>
            <a:cxnLst/>
            <a:rect l="0" t="0" r="0" b="0"/>
            <a:pathLst>
              <a:path w="124461" h="143511">
                <a:moveTo>
                  <a:pt x="53340" y="0"/>
                </a:moveTo>
                <a:lnTo>
                  <a:pt x="17780" y="35560"/>
                </a:lnTo>
                <a:lnTo>
                  <a:pt x="0" y="80010"/>
                </a:lnTo>
                <a:lnTo>
                  <a:pt x="0" y="107950"/>
                </a:lnTo>
                <a:lnTo>
                  <a:pt x="0" y="125730"/>
                </a:lnTo>
                <a:lnTo>
                  <a:pt x="8890" y="143510"/>
                </a:lnTo>
                <a:lnTo>
                  <a:pt x="26670" y="143510"/>
                </a:lnTo>
                <a:lnTo>
                  <a:pt x="44450" y="143510"/>
                </a:lnTo>
                <a:lnTo>
                  <a:pt x="80010" y="134620"/>
                </a:lnTo>
                <a:lnTo>
                  <a:pt x="106680" y="107950"/>
                </a:lnTo>
                <a:lnTo>
                  <a:pt x="124460" y="71120"/>
                </a:lnTo>
                <a:lnTo>
                  <a:pt x="124460" y="44450"/>
                </a:lnTo>
                <a:lnTo>
                  <a:pt x="124460" y="26670"/>
                </a:lnTo>
                <a:lnTo>
                  <a:pt x="97790" y="0"/>
                </a:lnTo>
                <a:lnTo>
                  <a:pt x="71120" y="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7010400" y="2875280"/>
            <a:ext cx="186691" cy="285751"/>
          </a:xfrm>
          <a:custGeom>
            <a:avLst/>
            <a:gdLst/>
            <a:ahLst/>
            <a:cxnLst/>
            <a:rect l="0" t="0" r="0" b="0"/>
            <a:pathLst>
              <a:path w="186691" h="285751">
                <a:moveTo>
                  <a:pt x="71120" y="0"/>
                </a:moveTo>
                <a:lnTo>
                  <a:pt x="53340" y="0"/>
                </a:lnTo>
                <a:lnTo>
                  <a:pt x="17780" y="17780"/>
                </a:lnTo>
                <a:lnTo>
                  <a:pt x="0" y="35560"/>
                </a:lnTo>
                <a:lnTo>
                  <a:pt x="0" y="53340"/>
                </a:lnTo>
                <a:lnTo>
                  <a:pt x="26670" y="62230"/>
                </a:lnTo>
                <a:lnTo>
                  <a:pt x="53340" y="62230"/>
                </a:lnTo>
                <a:lnTo>
                  <a:pt x="97790" y="35560"/>
                </a:lnTo>
                <a:lnTo>
                  <a:pt x="115570" y="26670"/>
                </a:lnTo>
                <a:lnTo>
                  <a:pt x="124460" y="53340"/>
                </a:lnTo>
                <a:lnTo>
                  <a:pt x="151130" y="88900"/>
                </a:lnTo>
                <a:lnTo>
                  <a:pt x="168910" y="134620"/>
                </a:lnTo>
                <a:lnTo>
                  <a:pt x="186690" y="170180"/>
                </a:lnTo>
                <a:lnTo>
                  <a:pt x="186690" y="205740"/>
                </a:lnTo>
                <a:lnTo>
                  <a:pt x="177800" y="232410"/>
                </a:lnTo>
                <a:lnTo>
                  <a:pt x="168910" y="259080"/>
                </a:lnTo>
                <a:lnTo>
                  <a:pt x="151130" y="276860"/>
                </a:lnTo>
                <a:lnTo>
                  <a:pt x="133350" y="276860"/>
                </a:lnTo>
                <a:lnTo>
                  <a:pt x="97790" y="285750"/>
                </a:lnTo>
                <a:lnTo>
                  <a:pt x="53340" y="276860"/>
                </a:lnTo>
                <a:lnTo>
                  <a:pt x="26670" y="267970"/>
                </a:lnTo>
                <a:lnTo>
                  <a:pt x="8890" y="24130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7305040" y="2625090"/>
            <a:ext cx="204471" cy="161291"/>
          </a:xfrm>
          <a:custGeom>
            <a:avLst/>
            <a:gdLst/>
            <a:ahLst/>
            <a:cxnLst/>
            <a:rect l="0" t="0" r="0" b="0"/>
            <a:pathLst>
              <a:path w="204471" h="161291">
                <a:moveTo>
                  <a:pt x="0" y="17780"/>
                </a:moveTo>
                <a:lnTo>
                  <a:pt x="0" y="0"/>
                </a:lnTo>
                <a:lnTo>
                  <a:pt x="26670" y="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80010" y="35560"/>
                </a:lnTo>
                <a:lnTo>
                  <a:pt x="62230" y="80010"/>
                </a:lnTo>
                <a:lnTo>
                  <a:pt x="44450" y="125730"/>
                </a:lnTo>
                <a:lnTo>
                  <a:pt x="44450" y="143510"/>
                </a:lnTo>
                <a:lnTo>
                  <a:pt x="53340" y="161290"/>
                </a:lnTo>
                <a:lnTo>
                  <a:pt x="71120" y="161290"/>
                </a:lnTo>
                <a:lnTo>
                  <a:pt x="106680" y="152400"/>
                </a:lnTo>
                <a:lnTo>
                  <a:pt x="142240" y="134620"/>
                </a:lnTo>
                <a:lnTo>
                  <a:pt x="177800" y="125730"/>
                </a:lnTo>
                <a:lnTo>
                  <a:pt x="20447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7509510" y="2580640"/>
            <a:ext cx="143511" cy="152401"/>
          </a:xfrm>
          <a:custGeom>
            <a:avLst/>
            <a:gdLst/>
            <a:ahLst/>
            <a:cxnLst/>
            <a:rect l="0" t="0" r="0" b="0"/>
            <a:pathLst>
              <a:path w="143511" h="152401">
                <a:moveTo>
                  <a:pt x="81280" y="0"/>
                </a:moveTo>
                <a:lnTo>
                  <a:pt x="35560" y="17780"/>
                </a:lnTo>
                <a:lnTo>
                  <a:pt x="0" y="35560"/>
                </a:lnTo>
                <a:lnTo>
                  <a:pt x="35560" y="35560"/>
                </a:lnTo>
                <a:lnTo>
                  <a:pt x="72390" y="44450"/>
                </a:lnTo>
                <a:lnTo>
                  <a:pt x="107950" y="53340"/>
                </a:lnTo>
                <a:lnTo>
                  <a:pt x="125730" y="62230"/>
                </a:lnTo>
                <a:lnTo>
                  <a:pt x="143510" y="80010"/>
                </a:lnTo>
                <a:lnTo>
                  <a:pt x="143510" y="97790"/>
                </a:lnTo>
                <a:lnTo>
                  <a:pt x="134620" y="115570"/>
                </a:lnTo>
                <a:lnTo>
                  <a:pt x="116840" y="134620"/>
                </a:lnTo>
                <a:lnTo>
                  <a:pt x="90170" y="143510"/>
                </a:lnTo>
                <a:lnTo>
                  <a:pt x="53340" y="143510"/>
                </a:lnTo>
                <a:lnTo>
                  <a:pt x="1778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7287260" y="2839720"/>
            <a:ext cx="330201" cy="17781"/>
          </a:xfrm>
          <a:custGeom>
            <a:avLst/>
            <a:gdLst/>
            <a:ahLst/>
            <a:cxnLst/>
            <a:rect l="0" t="0" r="0" b="0"/>
            <a:pathLst>
              <a:path w="330201" h="17781">
                <a:moveTo>
                  <a:pt x="0" y="17780"/>
                </a:moveTo>
                <a:lnTo>
                  <a:pt x="35560" y="889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204470" y="0"/>
                </a:lnTo>
                <a:lnTo>
                  <a:pt x="240030" y="0"/>
                </a:lnTo>
                <a:lnTo>
                  <a:pt x="275590" y="0"/>
                </a:lnTo>
                <a:lnTo>
                  <a:pt x="32131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7402830" y="2901950"/>
            <a:ext cx="160021" cy="161291"/>
          </a:xfrm>
          <a:custGeom>
            <a:avLst/>
            <a:gdLst/>
            <a:ahLst/>
            <a:cxnLst/>
            <a:rect l="0" t="0" r="0" b="0"/>
            <a:pathLst>
              <a:path w="160021" h="161291">
                <a:moveTo>
                  <a:pt x="35560" y="0"/>
                </a:moveTo>
                <a:lnTo>
                  <a:pt x="17780" y="17780"/>
                </a:lnTo>
                <a:lnTo>
                  <a:pt x="0" y="44450"/>
                </a:lnTo>
                <a:lnTo>
                  <a:pt x="0" y="80010"/>
                </a:lnTo>
                <a:lnTo>
                  <a:pt x="0" y="107950"/>
                </a:lnTo>
                <a:lnTo>
                  <a:pt x="0" y="125730"/>
                </a:lnTo>
                <a:lnTo>
                  <a:pt x="26670" y="152400"/>
                </a:lnTo>
                <a:lnTo>
                  <a:pt x="44450" y="161290"/>
                </a:lnTo>
                <a:lnTo>
                  <a:pt x="62230" y="161290"/>
                </a:lnTo>
                <a:lnTo>
                  <a:pt x="80010" y="152400"/>
                </a:lnTo>
                <a:lnTo>
                  <a:pt x="106680" y="143510"/>
                </a:lnTo>
                <a:lnTo>
                  <a:pt x="151130" y="116840"/>
                </a:lnTo>
                <a:lnTo>
                  <a:pt x="160020" y="97790"/>
                </a:lnTo>
                <a:lnTo>
                  <a:pt x="124460" y="88900"/>
                </a:lnTo>
                <a:lnTo>
                  <a:pt x="88900" y="107950"/>
                </a:lnTo>
                <a:lnTo>
                  <a:pt x="71120" y="116840"/>
                </a:lnTo>
                <a:lnTo>
                  <a:pt x="80010" y="134620"/>
                </a:lnTo>
                <a:lnTo>
                  <a:pt x="12446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7741920" y="2598420"/>
            <a:ext cx="134621" cy="411481"/>
          </a:xfrm>
          <a:custGeom>
            <a:avLst/>
            <a:gdLst/>
            <a:ahLst/>
            <a:cxnLst/>
            <a:rect l="0" t="0" r="0" b="0"/>
            <a:pathLst>
              <a:path w="134621" h="411481">
                <a:moveTo>
                  <a:pt x="26670" y="0"/>
                </a:moveTo>
                <a:lnTo>
                  <a:pt x="62230" y="35560"/>
                </a:lnTo>
                <a:lnTo>
                  <a:pt x="88900" y="80010"/>
                </a:lnTo>
                <a:lnTo>
                  <a:pt x="116840" y="125730"/>
                </a:lnTo>
                <a:lnTo>
                  <a:pt x="134620" y="161290"/>
                </a:lnTo>
                <a:lnTo>
                  <a:pt x="134620" y="205740"/>
                </a:lnTo>
                <a:lnTo>
                  <a:pt x="134620" y="250190"/>
                </a:lnTo>
                <a:lnTo>
                  <a:pt x="125730" y="294640"/>
                </a:lnTo>
                <a:lnTo>
                  <a:pt x="106680" y="321310"/>
                </a:lnTo>
                <a:lnTo>
                  <a:pt x="88900" y="339090"/>
                </a:lnTo>
                <a:lnTo>
                  <a:pt x="53340" y="383540"/>
                </a:lnTo>
                <a:lnTo>
                  <a:pt x="17780" y="41148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7929880" y="274193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0"/>
                </a:moveTo>
                <a:lnTo>
                  <a:pt x="44450" y="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7929880" y="284861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17780"/>
                </a:moveTo>
                <a:lnTo>
                  <a:pt x="44450" y="8890"/>
                </a:lnTo>
                <a:lnTo>
                  <a:pt x="8890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8171180" y="28130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8384540" y="2651760"/>
            <a:ext cx="8891" cy="312421"/>
          </a:xfrm>
          <a:custGeom>
            <a:avLst/>
            <a:gdLst/>
            <a:ahLst/>
            <a:cxnLst/>
            <a:rect l="0" t="0" r="0" b="0"/>
            <a:pathLst>
              <a:path w="8891" h="312421">
                <a:moveTo>
                  <a:pt x="8890" y="0"/>
                </a:moveTo>
                <a:lnTo>
                  <a:pt x="0" y="26670"/>
                </a:lnTo>
                <a:lnTo>
                  <a:pt x="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8456930" y="2795270"/>
            <a:ext cx="106681" cy="142241"/>
          </a:xfrm>
          <a:custGeom>
            <a:avLst/>
            <a:gdLst/>
            <a:ahLst/>
            <a:cxnLst/>
            <a:rect l="0" t="0" r="0" b="0"/>
            <a:pathLst>
              <a:path w="106681" h="142241">
                <a:moveTo>
                  <a:pt x="62230" y="17780"/>
                </a:moveTo>
                <a:lnTo>
                  <a:pt x="35560" y="17780"/>
                </a:lnTo>
                <a:lnTo>
                  <a:pt x="17780" y="35560"/>
                </a:lnTo>
                <a:lnTo>
                  <a:pt x="8890" y="53340"/>
                </a:lnTo>
                <a:lnTo>
                  <a:pt x="0" y="80010"/>
                </a:lnTo>
                <a:lnTo>
                  <a:pt x="0" y="106680"/>
                </a:lnTo>
                <a:lnTo>
                  <a:pt x="0" y="124460"/>
                </a:lnTo>
                <a:lnTo>
                  <a:pt x="8890" y="142240"/>
                </a:lnTo>
                <a:lnTo>
                  <a:pt x="26670" y="142240"/>
                </a:lnTo>
                <a:lnTo>
                  <a:pt x="44450" y="142240"/>
                </a:lnTo>
                <a:lnTo>
                  <a:pt x="62230" y="142240"/>
                </a:lnTo>
                <a:lnTo>
                  <a:pt x="80010" y="133350"/>
                </a:lnTo>
                <a:lnTo>
                  <a:pt x="97790" y="115570"/>
                </a:lnTo>
                <a:lnTo>
                  <a:pt x="106680" y="97790"/>
                </a:lnTo>
                <a:lnTo>
                  <a:pt x="106680" y="71120"/>
                </a:lnTo>
                <a:lnTo>
                  <a:pt x="106680" y="44450"/>
                </a:lnTo>
                <a:lnTo>
                  <a:pt x="97790" y="26670"/>
                </a:lnTo>
                <a:lnTo>
                  <a:pt x="88900" y="8890"/>
                </a:lnTo>
                <a:lnTo>
                  <a:pt x="71120" y="0"/>
                </a:lnTo>
                <a:lnTo>
                  <a:pt x="53340" y="0"/>
                </a:lnTo>
                <a:lnTo>
                  <a:pt x="35560" y="0"/>
                </a:lnTo>
                <a:lnTo>
                  <a:pt x="355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8554720" y="2786380"/>
            <a:ext cx="205741" cy="330201"/>
          </a:xfrm>
          <a:custGeom>
            <a:avLst/>
            <a:gdLst/>
            <a:ahLst/>
            <a:cxnLst/>
            <a:rect l="0" t="0" r="0" b="0"/>
            <a:pathLst>
              <a:path w="205741" h="330201">
                <a:moveTo>
                  <a:pt x="133350" y="0"/>
                </a:moveTo>
                <a:lnTo>
                  <a:pt x="97790" y="8890"/>
                </a:lnTo>
                <a:lnTo>
                  <a:pt x="71120" y="44450"/>
                </a:lnTo>
                <a:lnTo>
                  <a:pt x="62230" y="62230"/>
                </a:lnTo>
                <a:lnTo>
                  <a:pt x="71120" y="80010"/>
                </a:lnTo>
                <a:lnTo>
                  <a:pt x="88900" y="80010"/>
                </a:lnTo>
                <a:lnTo>
                  <a:pt x="106680" y="80010"/>
                </a:lnTo>
                <a:lnTo>
                  <a:pt x="133350" y="71120"/>
                </a:lnTo>
                <a:lnTo>
                  <a:pt x="160020" y="44450"/>
                </a:lnTo>
                <a:lnTo>
                  <a:pt x="179070" y="17780"/>
                </a:lnTo>
                <a:lnTo>
                  <a:pt x="196850" y="44450"/>
                </a:lnTo>
                <a:lnTo>
                  <a:pt x="205740" y="71120"/>
                </a:lnTo>
                <a:lnTo>
                  <a:pt x="205740" y="106680"/>
                </a:lnTo>
                <a:lnTo>
                  <a:pt x="205740" y="151130"/>
                </a:lnTo>
                <a:lnTo>
                  <a:pt x="205740" y="177800"/>
                </a:lnTo>
                <a:lnTo>
                  <a:pt x="196850" y="223520"/>
                </a:lnTo>
                <a:lnTo>
                  <a:pt x="179070" y="259080"/>
                </a:lnTo>
                <a:lnTo>
                  <a:pt x="151130" y="303530"/>
                </a:lnTo>
                <a:lnTo>
                  <a:pt x="124460" y="321310"/>
                </a:lnTo>
                <a:lnTo>
                  <a:pt x="97790" y="330200"/>
                </a:lnTo>
                <a:lnTo>
                  <a:pt x="80010" y="330200"/>
                </a:lnTo>
                <a:lnTo>
                  <a:pt x="44450" y="321310"/>
                </a:lnTo>
                <a:lnTo>
                  <a:pt x="26670" y="312420"/>
                </a:lnTo>
                <a:lnTo>
                  <a:pt x="8890" y="294640"/>
                </a:lnTo>
                <a:lnTo>
                  <a:pt x="0" y="267970"/>
                </a:lnTo>
                <a:lnTo>
                  <a:pt x="0" y="241300"/>
                </a:lnTo>
                <a:lnTo>
                  <a:pt x="0" y="204470"/>
                </a:lnTo>
                <a:lnTo>
                  <a:pt x="889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8804910" y="2642870"/>
            <a:ext cx="168911" cy="356871"/>
          </a:xfrm>
          <a:custGeom>
            <a:avLst/>
            <a:gdLst/>
            <a:ahLst/>
            <a:cxnLst/>
            <a:rect l="0" t="0" r="0" b="0"/>
            <a:pathLst>
              <a:path w="168911" h="356871">
                <a:moveTo>
                  <a:pt x="97790" y="0"/>
                </a:moveTo>
                <a:lnTo>
                  <a:pt x="62230" y="35560"/>
                </a:lnTo>
                <a:lnTo>
                  <a:pt x="35560" y="72390"/>
                </a:lnTo>
                <a:lnTo>
                  <a:pt x="8890" y="116840"/>
                </a:lnTo>
                <a:lnTo>
                  <a:pt x="0" y="161290"/>
                </a:lnTo>
                <a:lnTo>
                  <a:pt x="0" y="205740"/>
                </a:lnTo>
                <a:lnTo>
                  <a:pt x="0" y="232410"/>
                </a:lnTo>
                <a:lnTo>
                  <a:pt x="8890" y="259080"/>
                </a:lnTo>
                <a:lnTo>
                  <a:pt x="26670" y="303530"/>
                </a:lnTo>
                <a:lnTo>
                  <a:pt x="71120" y="330200"/>
                </a:lnTo>
                <a:lnTo>
                  <a:pt x="88900" y="339090"/>
                </a:lnTo>
                <a:lnTo>
                  <a:pt x="133350" y="339090"/>
                </a:lnTo>
                <a:lnTo>
                  <a:pt x="160020" y="330200"/>
                </a:lnTo>
                <a:lnTo>
                  <a:pt x="168910" y="303530"/>
                </a:lnTo>
                <a:lnTo>
                  <a:pt x="168910" y="267970"/>
                </a:lnTo>
                <a:lnTo>
                  <a:pt x="160020" y="223520"/>
                </a:lnTo>
                <a:lnTo>
                  <a:pt x="151130" y="196850"/>
                </a:lnTo>
                <a:lnTo>
                  <a:pt x="142240" y="179070"/>
                </a:lnTo>
                <a:lnTo>
                  <a:pt x="124460" y="179070"/>
                </a:lnTo>
                <a:lnTo>
                  <a:pt x="106680" y="187960"/>
                </a:lnTo>
                <a:lnTo>
                  <a:pt x="80010" y="232410"/>
                </a:lnTo>
                <a:lnTo>
                  <a:pt x="80010" y="259080"/>
                </a:lnTo>
                <a:lnTo>
                  <a:pt x="88900" y="303530"/>
                </a:lnTo>
                <a:lnTo>
                  <a:pt x="97790" y="339090"/>
                </a:lnTo>
                <a:lnTo>
                  <a:pt x="10668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6518910" y="3081020"/>
            <a:ext cx="1348741" cy="80011"/>
          </a:xfrm>
          <a:custGeom>
            <a:avLst/>
            <a:gdLst/>
            <a:ahLst/>
            <a:cxnLst/>
            <a:rect l="0" t="0" r="0" b="0"/>
            <a:pathLst>
              <a:path w="1348741" h="80011">
                <a:moveTo>
                  <a:pt x="0" y="80010"/>
                </a:moveTo>
                <a:lnTo>
                  <a:pt x="17780" y="71120"/>
                </a:lnTo>
                <a:lnTo>
                  <a:pt x="62230" y="62230"/>
                </a:lnTo>
                <a:lnTo>
                  <a:pt x="106680" y="62230"/>
                </a:lnTo>
                <a:lnTo>
                  <a:pt x="142240" y="62230"/>
                </a:lnTo>
                <a:lnTo>
                  <a:pt x="177800" y="53340"/>
                </a:lnTo>
                <a:lnTo>
                  <a:pt x="214630" y="53340"/>
                </a:lnTo>
                <a:lnTo>
                  <a:pt x="250190" y="44450"/>
                </a:lnTo>
                <a:lnTo>
                  <a:pt x="294640" y="44450"/>
                </a:lnTo>
                <a:lnTo>
                  <a:pt x="330200" y="44450"/>
                </a:lnTo>
                <a:lnTo>
                  <a:pt x="365760" y="44450"/>
                </a:lnTo>
                <a:lnTo>
                  <a:pt x="401320" y="44450"/>
                </a:lnTo>
                <a:lnTo>
                  <a:pt x="445770" y="35560"/>
                </a:lnTo>
                <a:lnTo>
                  <a:pt x="481330" y="35560"/>
                </a:lnTo>
                <a:lnTo>
                  <a:pt x="527050" y="35560"/>
                </a:lnTo>
                <a:lnTo>
                  <a:pt x="571500" y="35560"/>
                </a:lnTo>
                <a:lnTo>
                  <a:pt x="615950" y="35560"/>
                </a:lnTo>
                <a:lnTo>
                  <a:pt x="651510" y="35560"/>
                </a:lnTo>
                <a:lnTo>
                  <a:pt x="695960" y="35560"/>
                </a:lnTo>
                <a:lnTo>
                  <a:pt x="740410" y="26670"/>
                </a:lnTo>
                <a:lnTo>
                  <a:pt x="786130" y="26670"/>
                </a:lnTo>
                <a:lnTo>
                  <a:pt x="821690" y="26670"/>
                </a:lnTo>
                <a:lnTo>
                  <a:pt x="866140" y="26670"/>
                </a:lnTo>
                <a:lnTo>
                  <a:pt x="910590" y="26670"/>
                </a:lnTo>
                <a:lnTo>
                  <a:pt x="946150" y="26670"/>
                </a:lnTo>
                <a:lnTo>
                  <a:pt x="981710" y="17780"/>
                </a:lnTo>
                <a:lnTo>
                  <a:pt x="1026160" y="17780"/>
                </a:lnTo>
                <a:lnTo>
                  <a:pt x="1062990" y="8890"/>
                </a:lnTo>
                <a:lnTo>
                  <a:pt x="1098550" y="8890"/>
                </a:lnTo>
                <a:lnTo>
                  <a:pt x="1143000" y="8890"/>
                </a:lnTo>
                <a:lnTo>
                  <a:pt x="1178560" y="8890"/>
                </a:lnTo>
                <a:lnTo>
                  <a:pt x="1214120" y="0"/>
                </a:lnTo>
                <a:lnTo>
                  <a:pt x="1258570" y="0"/>
                </a:lnTo>
                <a:lnTo>
                  <a:pt x="1294130" y="0"/>
                </a:lnTo>
                <a:lnTo>
                  <a:pt x="1339850" y="0"/>
                </a:lnTo>
                <a:lnTo>
                  <a:pt x="1348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6795770" y="3161030"/>
            <a:ext cx="35561" cy="1"/>
          </a:xfrm>
          <a:custGeom>
            <a:avLst/>
            <a:gdLst/>
            <a:ahLst/>
            <a:cxnLst/>
            <a:rect l="0" t="0" r="0" b="0"/>
            <a:pathLst>
              <a:path w="35561" h="1">
                <a:moveTo>
                  <a:pt x="0" y="0"/>
                </a:move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6822440" y="3161030"/>
            <a:ext cx="518161" cy="152401"/>
          </a:xfrm>
          <a:custGeom>
            <a:avLst/>
            <a:gdLst/>
            <a:ahLst/>
            <a:cxnLst/>
            <a:rect l="0" t="0" r="0" b="0"/>
            <a:pathLst>
              <a:path w="518161" h="152401">
                <a:moveTo>
                  <a:pt x="8890" y="0"/>
                </a:moveTo>
                <a:lnTo>
                  <a:pt x="0" y="44450"/>
                </a:lnTo>
                <a:lnTo>
                  <a:pt x="8890" y="88900"/>
                </a:lnTo>
                <a:lnTo>
                  <a:pt x="17780" y="106680"/>
                </a:lnTo>
                <a:lnTo>
                  <a:pt x="35560" y="125730"/>
                </a:lnTo>
                <a:lnTo>
                  <a:pt x="62230" y="125730"/>
                </a:lnTo>
                <a:lnTo>
                  <a:pt x="97790" y="125730"/>
                </a:lnTo>
                <a:lnTo>
                  <a:pt x="142240" y="106680"/>
                </a:lnTo>
                <a:lnTo>
                  <a:pt x="177800" y="97790"/>
                </a:lnTo>
                <a:lnTo>
                  <a:pt x="223520" y="80010"/>
                </a:lnTo>
                <a:lnTo>
                  <a:pt x="241300" y="80010"/>
                </a:lnTo>
                <a:lnTo>
                  <a:pt x="241300" y="97790"/>
                </a:lnTo>
                <a:lnTo>
                  <a:pt x="250190" y="115570"/>
                </a:lnTo>
                <a:lnTo>
                  <a:pt x="276860" y="115570"/>
                </a:lnTo>
                <a:lnTo>
                  <a:pt x="312420" y="115570"/>
                </a:lnTo>
                <a:lnTo>
                  <a:pt x="347980" y="106680"/>
                </a:lnTo>
                <a:lnTo>
                  <a:pt x="383540" y="106680"/>
                </a:lnTo>
                <a:lnTo>
                  <a:pt x="410210" y="97790"/>
                </a:lnTo>
                <a:lnTo>
                  <a:pt x="427990" y="97790"/>
                </a:lnTo>
                <a:lnTo>
                  <a:pt x="445770" y="115570"/>
                </a:lnTo>
                <a:lnTo>
                  <a:pt x="454660" y="134620"/>
                </a:lnTo>
                <a:lnTo>
                  <a:pt x="482600" y="143510"/>
                </a:lnTo>
                <a:lnTo>
                  <a:pt x="51816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8260080" y="3098800"/>
            <a:ext cx="553721" cy="44451"/>
          </a:xfrm>
          <a:custGeom>
            <a:avLst/>
            <a:gdLst/>
            <a:ahLst/>
            <a:cxnLst/>
            <a:rect l="0" t="0" r="0" b="0"/>
            <a:pathLst>
              <a:path w="553721" h="4445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79070" y="0"/>
                </a:lnTo>
                <a:lnTo>
                  <a:pt x="214630" y="0"/>
                </a:lnTo>
                <a:lnTo>
                  <a:pt x="25019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0"/>
                </a:lnTo>
                <a:lnTo>
                  <a:pt x="392430" y="0"/>
                </a:lnTo>
                <a:lnTo>
                  <a:pt x="427990" y="0"/>
                </a:lnTo>
                <a:lnTo>
                  <a:pt x="464820" y="0"/>
                </a:lnTo>
                <a:lnTo>
                  <a:pt x="500380" y="0"/>
                </a:lnTo>
                <a:lnTo>
                  <a:pt x="535940" y="8890"/>
                </a:lnTo>
                <a:lnTo>
                  <a:pt x="553720" y="17780"/>
                </a:lnTo>
                <a:lnTo>
                  <a:pt x="55372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6492240" y="3768090"/>
            <a:ext cx="303531" cy="214631"/>
          </a:xfrm>
          <a:custGeom>
            <a:avLst/>
            <a:gdLst/>
            <a:ahLst/>
            <a:cxnLst/>
            <a:rect l="0" t="0" r="0" b="0"/>
            <a:pathLst>
              <a:path w="303531" h="214631">
                <a:moveTo>
                  <a:pt x="0" y="0"/>
                </a:moveTo>
                <a:lnTo>
                  <a:pt x="35560" y="17780"/>
                </a:lnTo>
                <a:lnTo>
                  <a:pt x="53340" y="35560"/>
                </a:lnTo>
                <a:lnTo>
                  <a:pt x="71120" y="53340"/>
                </a:lnTo>
                <a:lnTo>
                  <a:pt x="88900" y="62230"/>
                </a:lnTo>
                <a:lnTo>
                  <a:pt x="106680" y="80010"/>
                </a:lnTo>
                <a:lnTo>
                  <a:pt x="133350" y="107950"/>
                </a:lnTo>
                <a:lnTo>
                  <a:pt x="160020" y="134620"/>
                </a:lnTo>
                <a:lnTo>
                  <a:pt x="186690" y="161290"/>
                </a:lnTo>
                <a:lnTo>
                  <a:pt x="223520" y="187960"/>
                </a:lnTo>
                <a:lnTo>
                  <a:pt x="267970" y="214630"/>
                </a:lnTo>
                <a:lnTo>
                  <a:pt x="30353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6545580" y="3714750"/>
            <a:ext cx="250191" cy="250191"/>
          </a:xfrm>
          <a:custGeom>
            <a:avLst/>
            <a:gdLst/>
            <a:ahLst/>
            <a:cxnLst/>
            <a:rect l="0" t="0" r="0" b="0"/>
            <a:pathLst>
              <a:path w="250191" h="250191">
                <a:moveTo>
                  <a:pt x="250190" y="8890"/>
                </a:moveTo>
                <a:lnTo>
                  <a:pt x="232410" y="0"/>
                </a:lnTo>
                <a:lnTo>
                  <a:pt x="214630" y="0"/>
                </a:lnTo>
                <a:lnTo>
                  <a:pt x="196850" y="0"/>
                </a:lnTo>
                <a:lnTo>
                  <a:pt x="179070" y="8890"/>
                </a:lnTo>
                <a:lnTo>
                  <a:pt x="133350" y="53340"/>
                </a:lnTo>
                <a:lnTo>
                  <a:pt x="106680" y="88900"/>
                </a:lnTo>
                <a:lnTo>
                  <a:pt x="71120" y="133350"/>
                </a:lnTo>
                <a:lnTo>
                  <a:pt x="44450" y="179070"/>
                </a:lnTo>
                <a:lnTo>
                  <a:pt x="17780" y="214630"/>
                </a:lnTo>
                <a:lnTo>
                  <a:pt x="0" y="24130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6840220" y="3723640"/>
            <a:ext cx="179071" cy="17781"/>
          </a:xfrm>
          <a:custGeom>
            <a:avLst/>
            <a:gdLst/>
            <a:ahLst/>
            <a:cxnLst/>
            <a:rect l="0" t="0" r="0" b="0"/>
            <a:pathLst>
              <a:path w="179071" h="17781">
                <a:moveTo>
                  <a:pt x="0" y="0"/>
                </a:moveTo>
                <a:lnTo>
                  <a:pt x="35560" y="17780"/>
                </a:lnTo>
                <a:lnTo>
                  <a:pt x="62230" y="17780"/>
                </a:lnTo>
                <a:lnTo>
                  <a:pt x="80010" y="17780"/>
                </a:lnTo>
                <a:lnTo>
                  <a:pt x="115570" y="17780"/>
                </a:lnTo>
                <a:lnTo>
                  <a:pt x="142240" y="889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6920230" y="3830320"/>
            <a:ext cx="187961" cy="8891"/>
          </a:xfrm>
          <a:custGeom>
            <a:avLst/>
            <a:gdLst/>
            <a:ahLst/>
            <a:cxnLst/>
            <a:rect l="0" t="0" r="0" b="0"/>
            <a:pathLst>
              <a:path w="18796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07950" y="0"/>
                </a:lnTo>
                <a:lnTo>
                  <a:pt x="152400" y="0"/>
                </a:lnTo>
                <a:lnTo>
                  <a:pt x="1879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7367270" y="3509010"/>
            <a:ext cx="17781" cy="232411"/>
          </a:xfrm>
          <a:custGeom>
            <a:avLst/>
            <a:gdLst/>
            <a:ahLst/>
            <a:cxnLst/>
            <a:rect l="0" t="0" r="0" b="0"/>
            <a:pathLst>
              <a:path w="17781" h="23241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20574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7250430" y="3634740"/>
            <a:ext cx="81281" cy="8891"/>
          </a:xfrm>
          <a:custGeom>
            <a:avLst/>
            <a:gdLst/>
            <a:ahLst/>
            <a:cxnLst/>
            <a:rect l="0" t="0" r="0" b="0"/>
            <a:pathLst>
              <a:path w="81281" h="8891">
                <a:moveTo>
                  <a:pt x="0" y="8890"/>
                </a:moveTo>
                <a:lnTo>
                  <a:pt x="36830" y="8890"/>
                </a:lnTo>
                <a:lnTo>
                  <a:pt x="812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7456170" y="3581400"/>
            <a:ext cx="106681" cy="115571"/>
          </a:xfrm>
          <a:custGeom>
            <a:avLst/>
            <a:gdLst/>
            <a:ahLst/>
            <a:cxnLst/>
            <a:rect l="0" t="0" r="0" b="0"/>
            <a:pathLst>
              <a:path w="106681" h="115571">
                <a:moveTo>
                  <a:pt x="62230" y="8890"/>
                </a:moveTo>
                <a:lnTo>
                  <a:pt x="44450" y="0"/>
                </a:lnTo>
                <a:lnTo>
                  <a:pt x="8890" y="26670"/>
                </a:lnTo>
                <a:lnTo>
                  <a:pt x="0" y="62230"/>
                </a:lnTo>
                <a:lnTo>
                  <a:pt x="0" y="88900"/>
                </a:lnTo>
                <a:lnTo>
                  <a:pt x="17780" y="115570"/>
                </a:lnTo>
                <a:lnTo>
                  <a:pt x="35560" y="115570"/>
                </a:lnTo>
                <a:lnTo>
                  <a:pt x="62230" y="106680"/>
                </a:lnTo>
                <a:lnTo>
                  <a:pt x="80010" y="97790"/>
                </a:lnTo>
                <a:lnTo>
                  <a:pt x="97790" y="71120"/>
                </a:lnTo>
                <a:lnTo>
                  <a:pt x="106680" y="53340"/>
                </a:lnTo>
                <a:lnTo>
                  <a:pt x="97790" y="26670"/>
                </a:lnTo>
                <a:lnTo>
                  <a:pt x="80010" y="17780"/>
                </a:lnTo>
                <a:lnTo>
                  <a:pt x="62230" y="17780"/>
                </a:lnTo>
                <a:lnTo>
                  <a:pt x="44450" y="17780"/>
                </a:lnTo>
                <a:lnTo>
                  <a:pt x="4445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7608570" y="3562350"/>
            <a:ext cx="168911" cy="276861"/>
          </a:xfrm>
          <a:custGeom>
            <a:avLst/>
            <a:gdLst/>
            <a:ahLst/>
            <a:cxnLst/>
            <a:rect l="0" t="0" r="0" b="0"/>
            <a:pathLst>
              <a:path w="168911" h="276861">
                <a:moveTo>
                  <a:pt x="97790" y="0"/>
                </a:moveTo>
                <a:lnTo>
                  <a:pt x="62230" y="0"/>
                </a:lnTo>
                <a:lnTo>
                  <a:pt x="44450" y="0"/>
                </a:lnTo>
                <a:lnTo>
                  <a:pt x="17780" y="27940"/>
                </a:lnTo>
                <a:lnTo>
                  <a:pt x="0" y="45720"/>
                </a:lnTo>
                <a:lnTo>
                  <a:pt x="8890" y="63500"/>
                </a:lnTo>
                <a:lnTo>
                  <a:pt x="35560" y="63500"/>
                </a:lnTo>
                <a:lnTo>
                  <a:pt x="62230" y="63500"/>
                </a:lnTo>
                <a:lnTo>
                  <a:pt x="97790" y="36830"/>
                </a:lnTo>
                <a:lnTo>
                  <a:pt x="124460" y="19050"/>
                </a:lnTo>
                <a:lnTo>
                  <a:pt x="151130" y="72390"/>
                </a:lnTo>
                <a:lnTo>
                  <a:pt x="168910" y="107950"/>
                </a:lnTo>
                <a:lnTo>
                  <a:pt x="168910" y="143510"/>
                </a:lnTo>
                <a:lnTo>
                  <a:pt x="168910" y="187960"/>
                </a:lnTo>
                <a:lnTo>
                  <a:pt x="168910" y="214630"/>
                </a:lnTo>
                <a:lnTo>
                  <a:pt x="160020" y="241300"/>
                </a:lnTo>
                <a:lnTo>
                  <a:pt x="142240" y="259080"/>
                </a:lnTo>
                <a:lnTo>
                  <a:pt x="115570" y="276860"/>
                </a:lnTo>
                <a:lnTo>
                  <a:pt x="88900" y="276860"/>
                </a:lnTo>
                <a:lnTo>
                  <a:pt x="62230" y="276860"/>
                </a:lnTo>
                <a:lnTo>
                  <a:pt x="44450" y="267970"/>
                </a:lnTo>
                <a:lnTo>
                  <a:pt x="17780" y="241300"/>
                </a:lnTo>
                <a:lnTo>
                  <a:pt x="8890" y="205740"/>
                </a:lnTo>
                <a:lnTo>
                  <a:pt x="889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7858760" y="3411220"/>
            <a:ext cx="231141" cy="303531"/>
          </a:xfrm>
          <a:custGeom>
            <a:avLst/>
            <a:gdLst/>
            <a:ahLst/>
            <a:cxnLst/>
            <a:rect l="0" t="0" r="0" b="0"/>
            <a:pathLst>
              <a:path w="231141" h="303531">
                <a:moveTo>
                  <a:pt x="62230" y="17780"/>
                </a:moveTo>
                <a:lnTo>
                  <a:pt x="62230" y="0"/>
                </a:lnTo>
                <a:lnTo>
                  <a:pt x="35560" y="8890"/>
                </a:lnTo>
                <a:lnTo>
                  <a:pt x="1778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8890" y="196850"/>
                </a:lnTo>
                <a:lnTo>
                  <a:pt x="26670" y="232410"/>
                </a:lnTo>
                <a:lnTo>
                  <a:pt x="35560" y="259080"/>
                </a:lnTo>
                <a:lnTo>
                  <a:pt x="71120" y="276860"/>
                </a:lnTo>
                <a:lnTo>
                  <a:pt x="97790" y="294640"/>
                </a:lnTo>
                <a:lnTo>
                  <a:pt x="115570" y="294640"/>
                </a:lnTo>
                <a:lnTo>
                  <a:pt x="151130" y="285750"/>
                </a:lnTo>
                <a:lnTo>
                  <a:pt x="177800" y="276860"/>
                </a:lnTo>
                <a:lnTo>
                  <a:pt x="195580" y="259080"/>
                </a:lnTo>
                <a:lnTo>
                  <a:pt x="231140" y="223520"/>
                </a:lnTo>
                <a:lnTo>
                  <a:pt x="231140" y="196850"/>
                </a:lnTo>
                <a:lnTo>
                  <a:pt x="231140" y="170180"/>
                </a:lnTo>
                <a:lnTo>
                  <a:pt x="231140" y="151130"/>
                </a:lnTo>
                <a:lnTo>
                  <a:pt x="222250" y="133350"/>
                </a:lnTo>
                <a:lnTo>
                  <a:pt x="195580" y="133350"/>
                </a:lnTo>
                <a:lnTo>
                  <a:pt x="177800" y="142240"/>
                </a:lnTo>
                <a:lnTo>
                  <a:pt x="160020" y="151130"/>
                </a:lnTo>
                <a:lnTo>
                  <a:pt x="142240" y="170180"/>
                </a:lnTo>
                <a:lnTo>
                  <a:pt x="133350" y="214630"/>
                </a:lnTo>
                <a:lnTo>
                  <a:pt x="124460" y="241300"/>
                </a:lnTo>
                <a:lnTo>
                  <a:pt x="124460" y="267970"/>
                </a:lnTo>
                <a:lnTo>
                  <a:pt x="133350" y="285750"/>
                </a:lnTo>
                <a:lnTo>
                  <a:pt x="16002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7259320" y="3803650"/>
            <a:ext cx="982981" cy="26671"/>
          </a:xfrm>
          <a:custGeom>
            <a:avLst/>
            <a:gdLst/>
            <a:ahLst/>
            <a:cxnLst/>
            <a:rect l="0" t="0" r="0" b="0"/>
            <a:pathLst>
              <a:path w="982981" h="26671">
                <a:moveTo>
                  <a:pt x="0" y="26670"/>
                </a:moveTo>
                <a:lnTo>
                  <a:pt x="45720" y="26670"/>
                </a:lnTo>
                <a:lnTo>
                  <a:pt x="90170" y="26670"/>
                </a:lnTo>
                <a:lnTo>
                  <a:pt x="134620" y="26670"/>
                </a:lnTo>
                <a:lnTo>
                  <a:pt x="170180" y="26670"/>
                </a:lnTo>
                <a:lnTo>
                  <a:pt x="205740" y="26670"/>
                </a:lnTo>
                <a:lnTo>
                  <a:pt x="250190" y="26670"/>
                </a:lnTo>
                <a:lnTo>
                  <a:pt x="294640" y="17780"/>
                </a:lnTo>
                <a:lnTo>
                  <a:pt x="322580" y="17780"/>
                </a:lnTo>
                <a:lnTo>
                  <a:pt x="358140" y="17780"/>
                </a:lnTo>
                <a:lnTo>
                  <a:pt x="393700" y="17780"/>
                </a:lnTo>
                <a:lnTo>
                  <a:pt x="429260" y="8890"/>
                </a:lnTo>
                <a:lnTo>
                  <a:pt x="464820" y="8890"/>
                </a:lnTo>
                <a:lnTo>
                  <a:pt x="500380" y="8890"/>
                </a:lnTo>
                <a:lnTo>
                  <a:pt x="535940" y="8890"/>
                </a:lnTo>
                <a:lnTo>
                  <a:pt x="580390" y="0"/>
                </a:lnTo>
                <a:lnTo>
                  <a:pt x="617220" y="0"/>
                </a:lnTo>
                <a:lnTo>
                  <a:pt x="652780" y="0"/>
                </a:lnTo>
                <a:lnTo>
                  <a:pt x="688340" y="0"/>
                </a:lnTo>
                <a:lnTo>
                  <a:pt x="723900" y="0"/>
                </a:lnTo>
                <a:lnTo>
                  <a:pt x="768350" y="0"/>
                </a:lnTo>
                <a:lnTo>
                  <a:pt x="803910" y="0"/>
                </a:lnTo>
                <a:lnTo>
                  <a:pt x="848360" y="0"/>
                </a:lnTo>
                <a:lnTo>
                  <a:pt x="883920" y="0"/>
                </a:lnTo>
                <a:lnTo>
                  <a:pt x="920750" y="0"/>
                </a:lnTo>
                <a:lnTo>
                  <a:pt x="965200" y="0"/>
                </a:lnTo>
                <a:lnTo>
                  <a:pt x="9829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7358380" y="3911600"/>
            <a:ext cx="26671" cy="321311"/>
          </a:xfrm>
          <a:custGeom>
            <a:avLst/>
            <a:gdLst/>
            <a:ahLst/>
            <a:cxnLst/>
            <a:rect l="0" t="0" r="0" b="0"/>
            <a:pathLst>
              <a:path w="26671" h="321311">
                <a:moveTo>
                  <a:pt x="889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8890" y="186690"/>
                </a:lnTo>
                <a:lnTo>
                  <a:pt x="8890" y="231140"/>
                </a:lnTo>
                <a:lnTo>
                  <a:pt x="8890" y="267970"/>
                </a:lnTo>
                <a:lnTo>
                  <a:pt x="17780" y="303530"/>
                </a:lnTo>
                <a:lnTo>
                  <a:pt x="266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7429500" y="4036060"/>
            <a:ext cx="142241" cy="170181"/>
          </a:xfrm>
          <a:custGeom>
            <a:avLst/>
            <a:gdLst/>
            <a:ahLst/>
            <a:cxnLst/>
            <a:rect l="0" t="0" r="0" b="0"/>
            <a:pathLst>
              <a:path w="142241" h="170181">
                <a:moveTo>
                  <a:pt x="62230" y="0"/>
                </a:moveTo>
                <a:lnTo>
                  <a:pt x="44450" y="0"/>
                </a:lnTo>
                <a:lnTo>
                  <a:pt x="17780" y="53340"/>
                </a:lnTo>
                <a:lnTo>
                  <a:pt x="0" y="88900"/>
                </a:lnTo>
                <a:lnTo>
                  <a:pt x="0" y="106680"/>
                </a:lnTo>
                <a:lnTo>
                  <a:pt x="8890" y="134620"/>
                </a:lnTo>
                <a:lnTo>
                  <a:pt x="8890" y="152400"/>
                </a:lnTo>
                <a:lnTo>
                  <a:pt x="35560" y="170180"/>
                </a:lnTo>
                <a:lnTo>
                  <a:pt x="53340" y="170180"/>
                </a:lnTo>
                <a:lnTo>
                  <a:pt x="80010" y="161290"/>
                </a:lnTo>
                <a:lnTo>
                  <a:pt x="97790" y="161290"/>
                </a:lnTo>
                <a:lnTo>
                  <a:pt x="115570" y="143510"/>
                </a:lnTo>
                <a:lnTo>
                  <a:pt x="124460" y="125730"/>
                </a:lnTo>
                <a:lnTo>
                  <a:pt x="142240" y="80010"/>
                </a:lnTo>
                <a:lnTo>
                  <a:pt x="142240" y="62230"/>
                </a:lnTo>
                <a:lnTo>
                  <a:pt x="133350" y="35560"/>
                </a:lnTo>
                <a:lnTo>
                  <a:pt x="106680" y="17780"/>
                </a:lnTo>
                <a:lnTo>
                  <a:pt x="80010" y="8890"/>
                </a:lnTo>
                <a:lnTo>
                  <a:pt x="8001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7626350" y="4044950"/>
            <a:ext cx="168911" cy="285751"/>
          </a:xfrm>
          <a:custGeom>
            <a:avLst/>
            <a:gdLst/>
            <a:ahLst/>
            <a:cxnLst/>
            <a:rect l="0" t="0" r="0" b="0"/>
            <a:pathLst>
              <a:path w="168911" h="285751">
                <a:moveTo>
                  <a:pt x="80010" y="17780"/>
                </a:moveTo>
                <a:lnTo>
                  <a:pt x="80010" y="0"/>
                </a:lnTo>
                <a:lnTo>
                  <a:pt x="44450" y="0"/>
                </a:lnTo>
                <a:lnTo>
                  <a:pt x="26670" y="8890"/>
                </a:lnTo>
                <a:lnTo>
                  <a:pt x="0" y="35560"/>
                </a:lnTo>
                <a:lnTo>
                  <a:pt x="0" y="62230"/>
                </a:lnTo>
                <a:lnTo>
                  <a:pt x="8890" y="80010"/>
                </a:lnTo>
                <a:lnTo>
                  <a:pt x="26670" y="88900"/>
                </a:lnTo>
                <a:lnTo>
                  <a:pt x="44450" y="88900"/>
                </a:lnTo>
                <a:lnTo>
                  <a:pt x="80010" y="71120"/>
                </a:lnTo>
                <a:lnTo>
                  <a:pt x="97790" y="44450"/>
                </a:lnTo>
                <a:lnTo>
                  <a:pt x="97790" y="26670"/>
                </a:lnTo>
                <a:lnTo>
                  <a:pt x="115570" y="71120"/>
                </a:lnTo>
                <a:lnTo>
                  <a:pt x="142240" y="107950"/>
                </a:lnTo>
                <a:lnTo>
                  <a:pt x="160020" y="152400"/>
                </a:lnTo>
                <a:lnTo>
                  <a:pt x="168910" y="170180"/>
                </a:lnTo>
                <a:lnTo>
                  <a:pt x="168910" y="196850"/>
                </a:lnTo>
                <a:lnTo>
                  <a:pt x="160020" y="232410"/>
                </a:lnTo>
                <a:lnTo>
                  <a:pt x="151130" y="259080"/>
                </a:lnTo>
                <a:lnTo>
                  <a:pt x="133350" y="276860"/>
                </a:lnTo>
                <a:lnTo>
                  <a:pt x="106680" y="285750"/>
                </a:lnTo>
                <a:lnTo>
                  <a:pt x="88900" y="285750"/>
                </a:lnTo>
                <a:lnTo>
                  <a:pt x="62230" y="285750"/>
                </a:lnTo>
                <a:lnTo>
                  <a:pt x="26670" y="259080"/>
                </a:lnTo>
                <a:lnTo>
                  <a:pt x="8890" y="223520"/>
                </a:lnTo>
                <a:lnTo>
                  <a:pt x="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7876540" y="3902710"/>
            <a:ext cx="97791" cy="339091"/>
          </a:xfrm>
          <a:custGeom>
            <a:avLst/>
            <a:gdLst/>
            <a:ahLst/>
            <a:cxnLst/>
            <a:rect l="0" t="0" r="0" b="0"/>
            <a:pathLst>
              <a:path w="97791" h="339091">
                <a:moveTo>
                  <a:pt x="53340" y="0"/>
                </a:moveTo>
                <a:lnTo>
                  <a:pt x="35560" y="17780"/>
                </a:lnTo>
                <a:lnTo>
                  <a:pt x="1778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17780" y="267970"/>
                </a:lnTo>
                <a:lnTo>
                  <a:pt x="35560" y="294640"/>
                </a:lnTo>
                <a:lnTo>
                  <a:pt x="44450" y="312420"/>
                </a:lnTo>
                <a:lnTo>
                  <a:pt x="71120" y="330200"/>
                </a:lnTo>
                <a:lnTo>
                  <a:pt x="9779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7992110" y="3911600"/>
            <a:ext cx="115571" cy="133351"/>
          </a:xfrm>
          <a:custGeom>
            <a:avLst/>
            <a:gdLst/>
            <a:ahLst/>
            <a:cxnLst/>
            <a:rect l="0" t="0" r="0" b="0"/>
            <a:pathLst>
              <a:path w="115571" h="13335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53340" y="0"/>
                </a:lnTo>
                <a:lnTo>
                  <a:pt x="53340" y="26670"/>
                </a:lnTo>
                <a:lnTo>
                  <a:pt x="44450" y="71120"/>
                </a:lnTo>
                <a:lnTo>
                  <a:pt x="26670" y="106680"/>
                </a:lnTo>
                <a:lnTo>
                  <a:pt x="26670" y="124460"/>
                </a:lnTo>
                <a:lnTo>
                  <a:pt x="53340" y="133350"/>
                </a:lnTo>
                <a:lnTo>
                  <a:pt x="80010" y="124460"/>
                </a:lnTo>
                <a:lnTo>
                  <a:pt x="11557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8143240" y="3876040"/>
            <a:ext cx="81281" cy="124461"/>
          </a:xfrm>
          <a:custGeom>
            <a:avLst/>
            <a:gdLst/>
            <a:ahLst/>
            <a:cxnLst/>
            <a:rect l="0" t="0" r="0" b="0"/>
            <a:pathLst>
              <a:path w="81281" h="124461">
                <a:moveTo>
                  <a:pt x="54610" y="0"/>
                </a:moveTo>
                <a:lnTo>
                  <a:pt x="27940" y="8890"/>
                </a:lnTo>
                <a:lnTo>
                  <a:pt x="10160" y="26670"/>
                </a:lnTo>
                <a:lnTo>
                  <a:pt x="45720" y="35560"/>
                </a:lnTo>
                <a:lnTo>
                  <a:pt x="72390" y="44450"/>
                </a:lnTo>
                <a:lnTo>
                  <a:pt x="81280" y="62230"/>
                </a:lnTo>
                <a:lnTo>
                  <a:pt x="72390" y="88900"/>
                </a:lnTo>
                <a:lnTo>
                  <a:pt x="19050" y="124460"/>
                </a:lnTo>
                <a:lnTo>
                  <a:pt x="0" y="124460"/>
                </a:lnTo>
                <a:lnTo>
                  <a:pt x="1016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8188960" y="3848100"/>
            <a:ext cx="160021" cy="375921"/>
          </a:xfrm>
          <a:custGeom>
            <a:avLst/>
            <a:gdLst/>
            <a:ahLst/>
            <a:cxnLst/>
            <a:rect l="0" t="0" r="0" b="0"/>
            <a:pathLst>
              <a:path w="160021" h="375921">
                <a:moveTo>
                  <a:pt x="160020" y="0"/>
                </a:moveTo>
                <a:lnTo>
                  <a:pt x="142240" y="36830"/>
                </a:lnTo>
                <a:lnTo>
                  <a:pt x="124460" y="72390"/>
                </a:lnTo>
                <a:lnTo>
                  <a:pt x="106680" y="116840"/>
                </a:lnTo>
                <a:lnTo>
                  <a:pt x="88900" y="161290"/>
                </a:lnTo>
                <a:lnTo>
                  <a:pt x="62230" y="187960"/>
                </a:lnTo>
                <a:lnTo>
                  <a:pt x="53340" y="232410"/>
                </a:lnTo>
                <a:lnTo>
                  <a:pt x="35560" y="276860"/>
                </a:lnTo>
                <a:lnTo>
                  <a:pt x="17780" y="313690"/>
                </a:lnTo>
                <a:lnTo>
                  <a:pt x="8890" y="349250"/>
                </a:lnTo>
                <a:lnTo>
                  <a:pt x="0" y="367030"/>
                </a:lnTo>
                <a:lnTo>
                  <a:pt x="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8295640" y="4018280"/>
            <a:ext cx="80011" cy="152401"/>
          </a:xfrm>
          <a:custGeom>
            <a:avLst/>
            <a:gdLst/>
            <a:ahLst/>
            <a:cxnLst/>
            <a:rect l="0" t="0" r="0" b="0"/>
            <a:pathLst>
              <a:path w="80011" h="152401">
                <a:moveTo>
                  <a:pt x="62230" y="0"/>
                </a:moveTo>
                <a:lnTo>
                  <a:pt x="44450" y="0"/>
                </a:lnTo>
                <a:lnTo>
                  <a:pt x="17780" y="44450"/>
                </a:lnTo>
                <a:lnTo>
                  <a:pt x="0" y="80010"/>
                </a:lnTo>
                <a:lnTo>
                  <a:pt x="0" y="106680"/>
                </a:lnTo>
                <a:lnTo>
                  <a:pt x="0" y="134620"/>
                </a:lnTo>
                <a:lnTo>
                  <a:pt x="26670" y="152400"/>
                </a:lnTo>
                <a:lnTo>
                  <a:pt x="44450" y="152400"/>
                </a:lnTo>
                <a:lnTo>
                  <a:pt x="62230" y="143510"/>
                </a:lnTo>
                <a:lnTo>
                  <a:pt x="80010" y="124460"/>
                </a:lnTo>
                <a:lnTo>
                  <a:pt x="80010" y="97790"/>
                </a:lnTo>
                <a:lnTo>
                  <a:pt x="62230" y="88900"/>
                </a:lnTo>
                <a:lnTo>
                  <a:pt x="35560" y="97790"/>
                </a:lnTo>
                <a:lnTo>
                  <a:pt x="17780" y="115570"/>
                </a:lnTo>
                <a:lnTo>
                  <a:pt x="8890" y="143510"/>
                </a:lnTo>
                <a:lnTo>
                  <a:pt x="26670" y="152400"/>
                </a:lnTo>
                <a:lnTo>
                  <a:pt x="44450" y="152400"/>
                </a:lnTo>
                <a:lnTo>
                  <a:pt x="7112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8465820" y="3768090"/>
            <a:ext cx="124461" cy="491491"/>
          </a:xfrm>
          <a:custGeom>
            <a:avLst/>
            <a:gdLst/>
            <a:ahLst/>
            <a:cxnLst/>
            <a:rect l="0" t="0" r="0" b="0"/>
            <a:pathLst>
              <a:path w="124461" h="491491">
                <a:moveTo>
                  <a:pt x="0" y="0"/>
                </a:moveTo>
                <a:lnTo>
                  <a:pt x="8890" y="17780"/>
                </a:lnTo>
                <a:lnTo>
                  <a:pt x="53340" y="53340"/>
                </a:lnTo>
                <a:lnTo>
                  <a:pt x="71120" y="71120"/>
                </a:lnTo>
                <a:lnTo>
                  <a:pt x="88900" y="107950"/>
                </a:lnTo>
                <a:lnTo>
                  <a:pt x="106680" y="152400"/>
                </a:lnTo>
                <a:lnTo>
                  <a:pt x="115570" y="170180"/>
                </a:lnTo>
                <a:lnTo>
                  <a:pt x="124460" y="205740"/>
                </a:lnTo>
                <a:lnTo>
                  <a:pt x="124460" y="250190"/>
                </a:lnTo>
                <a:lnTo>
                  <a:pt x="124460" y="285750"/>
                </a:lnTo>
                <a:lnTo>
                  <a:pt x="115570" y="321310"/>
                </a:lnTo>
                <a:lnTo>
                  <a:pt x="106680" y="365760"/>
                </a:lnTo>
                <a:lnTo>
                  <a:pt x="88900" y="402590"/>
                </a:lnTo>
                <a:lnTo>
                  <a:pt x="80010" y="447040"/>
                </a:lnTo>
                <a:lnTo>
                  <a:pt x="6223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6375400" y="3249930"/>
            <a:ext cx="2358391" cy="1169671"/>
          </a:xfrm>
          <a:custGeom>
            <a:avLst/>
            <a:gdLst/>
            <a:ahLst/>
            <a:cxnLst/>
            <a:rect l="0" t="0" r="0" b="0"/>
            <a:pathLst>
              <a:path w="2358391" h="1169671">
                <a:moveTo>
                  <a:pt x="99060" y="321310"/>
                </a:moveTo>
                <a:lnTo>
                  <a:pt x="134620" y="321310"/>
                </a:lnTo>
                <a:lnTo>
                  <a:pt x="170180" y="312420"/>
                </a:lnTo>
                <a:lnTo>
                  <a:pt x="205740" y="303530"/>
                </a:lnTo>
                <a:lnTo>
                  <a:pt x="250190" y="303530"/>
                </a:lnTo>
                <a:lnTo>
                  <a:pt x="294640" y="294640"/>
                </a:lnTo>
                <a:lnTo>
                  <a:pt x="321310" y="285750"/>
                </a:lnTo>
                <a:lnTo>
                  <a:pt x="358140" y="285750"/>
                </a:lnTo>
                <a:lnTo>
                  <a:pt x="393700" y="276860"/>
                </a:lnTo>
                <a:lnTo>
                  <a:pt x="429260" y="267970"/>
                </a:lnTo>
                <a:lnTo>
                  <a:pt x="464820" y="259080"/>
                </a:lnTo>
                <a:lnTo>
                  <a:pt x="509270" y="259080"/>
                </a:lnTo>
                <a:lnTo>
                  <a:pt x="553720" y="250190"/>
                </a:lnTo>
                <a:lnTo>
                  <a:pt x="589280" y="241300"/>
                </a:lnTo>
                <a:lnTo>
                  <a:pt x="635000" y="232410"/>
                </a:lnTo>
                <a:lnTo>
                  <a:pt x="679450" y="223520"/>
                </a:lnTo>
                <a:lnTo>
                  <a:pt x="723900" y="214630"/>
                </a:lnTo>
                <a:lnTo>
                  <a:pt x="768350" y="205740"/>
                </a:lnTo>
                <a:lnTo>
                  <a:pt x="795020" y="196850"/>
                </a:lnTo>
                <a:lnTo>
                  <a:pt x="830580" y="187960"/>
                </a:lnTo>
                <a:lnTo>
                  <a:pt x="866140" y="187960"/>
                </a:lnTo>
                <a:lnTo>
                  <a:pt x="892810" y="187960"/>
                </a:lnTo>
                <a:lnTo>
                  <a:pt x="920750" y="179070"/>
                </a:lnTo>
                <a:lnTo>
                  <a:pt x="956310" y="179070"/>
                </a:lnTo>
                <a:lnTo>
                  <a:pt x="991870" y="170180"/>
                </a:lnTo>
                <a:lnTo>
                  <a:pt x="1018540" y="161290"/>
                </a:lnTo>
                <a:lnTo>
                  <a:pt x="1054100" y="161290"/>
                </a:lnTo>
                <a:lnTo>
                  <a:pt x="1089660" y="152400"/>
                </a:lnTo>
                <a:lnTo>
                  <a:pt x="1125220" y="152400"/>
                </a:lnTo>
                <a:lnTo>
                  <a:pt x="1151890" y="152400"/>
                </a:lnTo>
                <a:lnTo>
                  <a:pt x="1187450" y="143510"/>
                </a:lnTo>
                <a:lnTo>
                  <a:pt x="1224280" y="134620"/>
                </a:lnTo>
                <a:lnTo>
                  <a:pt x="1259840" y="134620"/>
                </a:lnTo>
                <a:lnTo>
                  <a:pt x="1295400" y="125730"/>
                </a:lnTo>
                <a:lnTo>
                  <a:pt x="1322070" y="116840"/>
                </a:lnTo>
                <a:lnTo>
                  <a:pt x="1357630" y="116840"/>
                </a:lnTo>
                <a:lnTo>
                  <a:pt x="1393190" y="107950"/>
                </a:lnTo>
                <a:lnTo>
                  <a:pt x="1419860" y="99060"/>
                </a:lnTo>
                <a:lnTo>
                  <a:pt x="1455420" y="99060"/>
                </a:lnTo>
                <a:lnTo>
                  <a:pt x="1492250" y="90170"/>
                </a:lnTo>
                <a:lnTo>
                  <a:pt x="1518920" y="81280"/>
                </a:lnTo>
                <a:lnTo>
                  <a:pt x="1554480" y="81280"/>
                </a:lnTo>
                <a:lnTo>
                  <a:pt x="1590040" y="72390"/>
                </a:lnTo>
                <a:lnTo>
                  <a:pt x="1625600" y="72390"/>
                </a:lnTo>
                <a:lnTo>
                  <a:pt x="1652270" y="63500"/>
                </a:lnTo>
                <a:lnTo>
                  <a:pt x="1687830" y="54610"/>
                </a:lnTo>
                <a:lnTo>
                  <a:pt x="1723390" y="54610"/>
                </a:lnTo>
                <a:lnTo>
                  <a:pt x="1750060" y="45720"/>
                </a:lnTo>
                <a:lnTo>
                  <a:pt x="1786890" y="36830"/>
                </a:lnTo>
                <a:lnTo>
                  <a:pt x="1813560" y="36830"/>
                </a:lnTo>
                <a:lnTo>
                  <a:pt x="1849120" y="36830"/>
                </a:lnTo>
                <a:lnTo>
                  <a:pt x="1875790" y="26670"/>
                </a:lnTo>
                <a:lnTo>
                  <a:pt x="1902460" y="17780"/>
                </a:lnTo>
                <a:lnTo>
                  <a:pt x="1938020" y="17780"/>
                </a:lnTo>
                <a:lnTo>
                  <a:pt x="1982470" y="17780"/>
                </a:lnTo>
                <a:lnTo>
                  <a:pt x="2018030" y="8890"/>
                </a:lnTo>
                <a:lnTo>
                  <a:pt x="2054860" y="0"/>
                </a:lnTo>
                <a:lnTo>
                  <a:pt x="2090420" y="0"/>
                </a:lnTo>
                <a:lnTo>
                  <a:pt x="2125980" y="0"/>
                </a:lnTo>
                <a:lnTo>
                  <a:pt x="2161540" y="0"/>
                </a:lnTo>
                <a:lnTo>
                  <a:pt x="2205990" y="0"/>
                </a:lnTo>
                <a:lnTo>
                  <a:pt x="2250440" y="8890"/>
                </a:lnTo>
                <a:lnTo>
                  <a:pt x="2268220" y="8890"/>
                </a:lnTo>
                <a:lnTo>
                  <a:pt x="2286000" y="17780"/>
                </a:lnTo>
                <a:lnTo>
                  <a:pt x="2294890" y="36830"/>
                </a:lnTo>
                <a:lnTo>
                  <a:pt x="2312670" y="72390"/>
                </a:lnTo>
                <a:lnTo>
                  <a:pt x="2330450" y="116840"/>
                </a:lnTo>
                <a:lnTo>
                  <a:pt x="2339340" y="161290"/>
                </a:lnTo>
                <a:lnTo>
                  <a:pt x="2349500" y="205740"/>
                </a:lnTo>
                <a:lnTo>
                  <a:pt x="2349500" y="250190"/>
                </a:lnTo>
                <a:lnTo>
                  <a:pt x="2358390" y="285750"/>
                </a:lnTo>
                <a:lnTo>
                  <a:pt x="2358390" y="321310"/>
                </a:lnTo>
                <a:lnTo>
                  <a:pt x="2358390" y="367030"/>
                </a:lnTo>
                <a:lnTo>
                  <a:pt x="2358390" y="402590"/>
                </a:lnTo>
                <a:lnTo>
                  <a:pt x="2358390" y="438150"/>
                </a:lnTo>
                <a:lnTo>
                  <a:pt x="2358390" y="473710"/>
                </a:lnTo>
                <a:lnTo>
                  <a:pt x="2358390" y="518160"/>
                </a:lnTo>
                <a:lnTo>
                  <a:pt x="2358390" y="553720"/>
                </a:lnTo>
                <a:lnTo>
                  <a:pt x="2349500" y="589280"/>
                </a:lnTo>
                <a:lnTo>
                  <a:pt x="2349500" y="626110"/>
                </a:lnTo>
                <a:lnTo>
                  <a:pt x="2349500" y="670560"/>
                </a:lnTo>
                <a:lnTo>
                  <a:pt x="2339340" y="715010"/>
                </a:lnTo>
                <a:lnTo>
                  <a:pt x="2339340" y="750570"/>
                </a:lnTo>
                <a:lnTo>
                  <a:pt x="2339340" y="786130"/>
                </a:lnTo>
                <a:lnTo>
                  <a:pt x="2339340" y="821690"/>
                </a:lnTo>
                <a:lnTo>
                  <a:pt x="2330450" y="866140"/>
                </a:lnTo>
                <a:lnTo>
                  <a:pt x="2321560" y="902970"/>
                </a:lnTo>
                <a:lnTo>
                  <a:pt x="2312670" y="947420"/>
                </a:lnTo>
                <a:lnTo>
                  <a:pt x="2294890" y="991870"/>
                </a:lnTo>
                <a:lnTo>
                  <a:pt x="2277110" y="1027430"/>
                </a:lnTo>
                <a:lnTo>
                  <a:pt x="2259330" y="1054100"/>
                </a:lnTo>
                <a:lnTo>
                  <a:pt x="2241550" y="1071880"/>
                </a:lnTo>
                <a:lnTo>
                  <a:pt x="2205990" y="1107440"/>
                </a:lnTo>
                <a:lnTo>
                  <a:pt x="2161540" y="1116330"/>
                </a:lnTo>
                <a:lnTo>
                  <a:pt x="2125980" y="1134110"/>
                </a:lnTo>
                <a:lnTo>
                  <a:pt x="2090420" y="1134110"/>
                </a:lnTo>
                <a:lnTo>
                  <a:pt x="2044700" y="1143000"/>
                </a:lnTo>
                <a:lnTo>
                  <a:pt x="2009140" y="1143000"/>
                </a:lnTo>
                <a:lnTo>
                  <a:pt x="1973580" y="1143000"/>
                </a:lnTo>
                <a:lnTo>
                  <a:pt x="1938020" y="1143000"/>
                </a:lnTo>
                <a:lnTo>
                  <a:pt x="1902460" y="1151890"/>
                </a:lnTo>
                <a:lnTo>
                  <a:pt x="1866900" y="1151890"/>
                </a:lnTo>
                <a:lnTo>
                  <a:pt x="1831340" y="1151890"/>
                </a:lnTo>
                <a:lnTo>
                  <a:pt x="1795780" y="1151890"/>
                </a:lnTo>
                <a:lnTo>
                  <a:pt x="1750060" y="1151890"/>
                </a:lnTo>
                <a:lnTo>
                  <a:pt x="1705610" y="1151890"/>
                </a:lnTo>
                <a:lnTo>
                  <a:pt x="1661160" y="1160780"/>
                </a:lnTo>
                <a:lnTo>
                  <a:pt x="1625600" y="1160780"/>
                </a:lnTo>
                <a:lnTo>
                  <a:pt x="1581150" y="1160780"/>
                </a:lnTo>
                <a:lnTo>
                  <a:pt x="1536700" y="1160780"/>
                </a:lnTo>
                <a:lnTo>
                  <a:pt x="1492250" y="1160780"/>
                </a:lnTo>
                <a:lnTo>
                  <a:pt x="1446530" y="1160780"/>
                </a:lnTo>
                <a:lnTo>
                  <a:pt x="1402080" y="1160780"/>
                </a:lnTo>
                <a:lnTo>
                  <a:pt x="1357630" y="1160780"/>
                </a:lnTo>
                <a:lnTo>
                  <a:pt x="1313180" y="1160780"/>
                </a:lnTo>
                <a:lnTo>
                  <a:pt x="1277620" y="1169670"/>
                </a:lnTo>
                <a:lnTo>
                  <a:pt x="1233170" y="1169670"/>
                </a:lnTo>
                <a:lnTo>
                  <a:pt x="1187450" y="1169670"/>
                </a:lnTo>
                <a:lnTo>
                  <a:pt x="1143000" y="1169670"/>
                </a:lnTo>
                <a:lnTo>
                  <a:pt x="1098550" y="1169670"/>
                </a:lnTo>
                <a:lnTo>
                  <a:pt x="1054100" y="1169670"/>
                </a:lnTo>
                <a:lnTo>
                  <a:pt x="1009650" y="1169670"/>
                </a:lnTo>
                <a:lnTo>
                  <a:pt x="965200" y="1169670"/>
                </a:lnTo>
                <a:lnTo>
                  <a:pt x="920750" y="1169670"/>
                </a:lnTo>
                <a:lnTo>
                  <a:pt x="875030" y="1169670"/>
                </a:lnTo>
                <a:lnTo>
                  <a:pt x="830580" y="1169670"/>
                </a:lnTo>
                <a:lnTo>
                  <a:pt x="786130" y="1169670"/>
                </a:lnTo>
                <a:lnTo>
                  <a:pt x="741680" y="1169670"/>
                </a:lnTo>
                <a:lnTo>
                  <a:pt x="706120" y="1169670"/>
                </a:lnTo>
                <a:lnTo>
                  <a:pt x="661670" y="1169670"/>
                </a:lnTo>
                <a:lnTo>
                  <a:pt x="624840" y="1160780"/>
                </a:lnTo>
                <a:lnTo>
                  <a:pt x="589280" y="1160780"/>
                </a:lnTo>
                <a:lnTo>
                  <a:pt x="553720" y="1160780"/>
                </a:lnTo>
                <a:lnTo>
                  <a:pt x="518160" y="1160780"/>
                </a:lnTo>
                <a:lnTo>
                  <a:pt x="482600" y="1160780"/>
                </a:lnTo>
                <a:lnTo>
                  <a:pt x="447040" y="1160780"/>
                </a:lnTo>
                <a:lnTo>
                  <a:pt x="402590" y="1151890"/>
                </a:lnTo>
                <a:lnTo>
                  <a:pt x="358140" y="1143000"/>
                </a:lnTo>
                <a:lnTo>
                  <a:pt x="330200" y="1143000"/>
                </a:lnTo>
                <a:lnTo>
                  <a:pt x="285750" y="1134110"/>
                </a:lnTo>
                <a:lnTo>
                  <a:pt x="250190" y="1125220"/>
                </a:lnTo>
                <a:lnTo>
                  <a:pt x="205740" y="1116330"/>
                </a:lnTo>
                <a:lnTo>
                  <a:pt x="170180" y="1098550"/>
                </a:lnTo>
                <a:lnTo>
                  <a:pt x="125730" y="1080770"/>
                </a:lnTo>
                <a:lnTo>
                  <a:pt x="99060" y="1054100"/>
                </a:lnTo>
                <a:lnTo>
                  <a:pt x="63500" y="1018540"/>
                </a:lnTo>
                <a:lnTo>
                  <a:pt x="44450" y="974090"/>
                </a:lnTo>
                <a:lnTo>
                  <a:pt x="26670" y="929640"/>
                </a:lnTo>
                <a:lnTo>
                  <a:pt x="17780" y="883920"/>
                </a:lnTo>
                <a:lnTo>
                  <a:pt x="8890" y="857250"/>
                </a:lnTo>
                <a:lnTo>
                  <a:pt x="0" y="821690"/>
                </a:lnTo>
                <a:lnTo>
                  <a:pt x="0" y="786130"/>
                </a:lnTo>
                <a:lnTo>
                  <a:pt x="0" y="750570"/>
                </a:lnTo>
                <a:lnTo>
                  <a:pt x="0" y="715010"/>
                </a:lnTo>
                <a:lnTo>
                  <a:pt x="0" y="679450"/>
                </a:lnTo>
                <a:lnTo>
                  <a:pt x="8890" y="635000"/>
                </a:lnTo>
                <a:lnTo>
                  <a:pt x="17780" y="598170"/>
                </a:lnTo>
                <a:lnTo>
                  <a:pt x="17780" y="562610"/>
                </a:lnTo>
                <a:lnTo>
                  <a:pt x="26670" y="535940"/>
                </a:lnTo>
                <a:lnTo>
                  <a:pt x="35560" y="500380"/>
                </a:lnTo>
                <a:lnTo>
                  <a:pt x="44450" y="464820"/>
                </a:lnTo>
                <a:lnTo>
                  <a:pt x="53340" y="429260"/>
                </a:lnTo>
                <a:lnTo>
                  <a:pt x="63500" y="393700"/>
                </a:lnTo>
                <a:lnTo>
                  <a:pt x="81280" y="358140"/>
                </a:lnTo>
                <a:lnTo>
                  <a:pt x="90170" y="340360"/>
                </a:lnTo>
                <a:lnTo>
                  <a:pt x="10795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6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892810" y="883920"/>
            <a:ext cx="8891" cy="374651"/>
          </a:xfrm>
          <a:custGeom>
            <a:avLst/>
            <a:gdLst/>
            <a:ahLst/>
            <a:cxnLst/>
            <a:rect l="0" t="0" r="0" b="0"/>
            <a:pathLst>
              <a:path w="8891" h="3746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30200"/>
                </a:lnTo>
                <a:lnTo>
                  <a:pt x="0" y="374650"/>
                </a:lnTo>
                <a:lnTo>
                  <a:pt x="889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963930" y="919480"/>
            <a:ext cx="36831" cy="330201"/>
          </a:xfrm>
          <a:custGeom>
            <a:avLst/>
            <a:gdLst/>
            <a:ahLst/>
            <a:cxnLst/>
            <a:rect l="0" t="0" r="0" b="0"/>
            <a:pathLst>
              <a:path w="36831" h="33020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9060"/>
                </a:lnTo>
                <a:lnTo>
                  <a:pt x="8890" y="125730"/>
                </a:lnTo>
                <a:lnTo>
                  <a:pt x="8890" y="161290"/>
                </a:lnTo>
                <a:lnTo>
                  <a:pt x="17780" y="187960"/>
                </a:lnTo>
                <a:lnTo>
                  <a:pt x="26670" y="232410"/>
                </a:lnTo>
                <a:lnTo>
                  <a:pt x="26670" y="267970"/>
                </a:lnTo>
                <a:lnTo>
                  <a:pt x="36830" y="303530"/>
                </a:lnTo>
                <a:lnTo>
                  <a:pt x="3683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732790" y="1062990"/>
            <a:ext cx="303531" cy="62231"/>
          </a:xfrm>
          <a:custGeom>
            <a:avLst/>
            <a:gdLst/>
            <a:ahLst/>
            <a:cxnLst/>
            <a:rect l="0" t="0" r="0" b="0"/>
            <a:pathLst>
              <a:path w="303531" h="62231">
                <a:moveTo>
                  <a:pt x="0" y="62230"/>
                </a:moveTo>
                <a:lnTo>
                  <a:pt x="17780" y="53340"/>
                </a:lnTo>
                <a:lnTo>
                  <a:pt x="62230" y="44450"/>
                </a:lnTo>
                <a:lnTo>
                  <a:pt x="97790" y="35560"/>
                </a:lnTo>
                <a:lnTo>
                  <a:pt x="133350" y="26670"/>
                </a:lnTo>
                <a:lnTo>
                  <a:pt x="177800" y="17780"/>
                </a:lnTo>
                <a:lnTo>
                  <a:pt x="213360" y="8890"/>
                </a:lnTo>
                <a:lnTo>
                  <a:pt x="248920" y="0"/>
                </a:lnTo>
                <a:lnTo>
                  <a:pt x="276860" y="0"/>
                </a:lnTo>
                <a:lnTo>
                  <a:pt x="294640" y="0"/>
                </a:lnTo>
                <a:lnTo>
                  <a:pt x="3035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768350" y="1160780"/>
            <a:ext cx="250191" cy="53341"/>
          </a:xfrm>
          <a:custGeom>
            <a:avLst/>
            <a:gdLst/>
            <a:ahLst/>
            <a:cxnLst/>
            <a:rect l="0" t="0" r="0" b="0"/>
            <a:pathLst>
              <a:path w="250191" h="53341">
                <a:moveTo>
                  <a:pt x="0" y="53340"/>
                </a:moveTo>
                <a:lnTo>
                  <a:pt x="35560" y="44450"/>
                </a:lnTo>
                <a:lnTo>
                  <a:pt x="71120" y="35560"/>
                </a:lnTo>
                <a:lnTo>
                  <a:pt x="115570" y="35560"/>
                </a:lnTo>
                <a:lnTo>
                  <a:pt x="151130" y="17780"/>
                </a:lnTo>
                <a:lnTo>
                  <a:pt x="186690" y="8890"/>
                </a:lnTo>
                <a:lnTo>
                  <a:pt x="23241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151890" y="857250"/>
            <a:ext cx="223521" cy="438151"/>
          </a:xfrm>
          <a:custGeom>
            <a:avLst/>
            <a:gdLst/>
            <a:ahLst/>
            <a:cxnLst/>
            <a:rect l="0" t="0" r="0" b="0"/>
            <a:pathLst>
              <a:path w="223521" h="438151">
                <a:moveTo>
                  <a:pt x="0" y="35560"/>
                </a:moveTo>
                <a:lnTo>
                  <a:pt x="0" y="17780"/>
                </a:lnTo>
                <a:lnTo>
                  <a:pt x="17780" y="8890"/>
                </a:lnTo>
                <a:lnTo>
                  <a:pt x="35560" y="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106680" y="17780"/>
                </a:lnTo>
                <a:lnTo>
                  <a:pt x="115570" y="44450"/>
                </a:lnTo>
                <a:lnTo>
                  <a:pt x="115570" y="62230"/>
                </a:lnTo>
                <a:lnTo>
                  <a:pt x="115570" y="97790"/>
                </a:lnTo>
                <a:lnTo>
                  <a:pt x="106680" y="115570"/>
                </a:lnTo>
                <a:lnTo>
                  <a:pt x="88900" y="152400"/>
                </a:lnTo>
                <a:lnTo>
                  <a:pt x="62230" y="196850"/>
                </a:lnTo>
                <a:lnTo>
                  <a:pt x="26670" y="241300"/>
                </a:lnTo>
                <a:lnTo>
                  <a:pt x="0" y="259080"/>
                </a:lnTo>
                <a:lnTo>
                  <a:pt x="35560" y="214630"/>
                </a:lnTo>
                <a:lnTo>
                  <a:pt x="53340" y="196850"/>
                </a:lnTo>
                <a:lnTo>
                  <a:pt x="88900" y="196850"/>
                </a:lnTo>
                <a:lnTo>
                  <a:pt x="115570" y="196850"/>
                </a:lnTo>
                <a:lnTo>
                  <a:pt x="152400" y="205740"/>
                </a:lnTo>
                <a:lnTo>
                  <a:pt x="170180" y="223520"/>
                </a:lnTo>
                <a:lnTo>
                  <a:pt x="214630" y="267970"/>
                </a:lnTo>
                <a:lnTo>
                  <a:pt x="223520" y="303530"/>
                </a:lnTo>
                <a:lnTo>
                  <a:pt x="223520" y="321310"/>
                </a:lnTo>
                <a:lnTo>
                  <a:pt x="196850" y="356870"/>
                </a:lnTo>
                <a:lnTo>
                  <a:pt x="179070" y="383540"/>
                </a:lnTo>
                <a:lnTo>
                  <a:pt x="143510" y="401320"/>
                </a:lnTo>
                <a:lnTo>
                  <a:pt x="106680" y="427990"/>
                </a:lnTo>
                <a:lnTo>
                  <a:pt x="80010" y="438150"/>
                </a:lnTo>
                <a:lnTo>
                  <a:pt x="35560" y="438150"/>
                </a:lnTo>
                <a:lnTo>
                  <a:pt x="17780" y="438150"/>
                </a:lnTo>
                <a:lnTo>
                  <a:pt x="1778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803400" y="972820"/>
            <a:ext cx="241301" cy="250191"/>
          </a:xfrm>
          <a:custGeom>
            <a:avLst/>
            <a:gdLst/>
            <a:ahLst/>
            <a:cxnLst/>
            <a:rect l="0" t="0" r="0" b="0"/>
            <a:pathLst>
              <a:path w="241301" h="250191">
                <a:moveTo>
                  <a:pt x="187960" y="27940"/>
                </a:moveTo>
                <a:lnTo>
                  <a:pt x="170180" y="8890"/>
                </a:lnTo>
                <a:lnTo>
                  <a:pt x="143510" y="0"/>
                </a:lnTo>
                <a:lnTo>
                  <a:pt x="116840" y="0"/>
                </a:lnTo>
                <a:lnTo>
                  <a:pt x="90170" y="0"/>
                </a:lnTo>
                <a:lnTo>
                  <a:pt x="63500" y="27940"/>
                </a:lnTo>
                <a:lnTo>
                  <a:pt x="44450" y="36830"/>
                </a:lnTo>
                <a:lnTo>
                  <a:pt x="26670" y="8128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05740"/>
                </a:lnTo>
                <a:lnTo>
                  <a:pt x="17780" y="232410"/>
                </a:lnTo>
                <a:lnTo>
                  <a:pt x="44450" y="250190"/>
                </a:lnTo>
                <a:lnTo>
                  <a:pt x="81280" y="250190"/>
                </a:lnTo>
                <a:lnTo>
                  <a:pt x="125730" y="250190"/>
                </a:lnTo>
                <a:lnTo>
                  <a:pt x="161290" y="241300"/>
                </a:lnTo>
                <a:lnTo>
                  <a:pt x="187960" y="232410"/>
                </a:lnTo>
                <a:lnTo>
                  <a:pt x="232410" y="205740"/>
                </a:lnTo>
                <a:lnTo>
                  <a:pt x="24130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1794510" y="741680"/>
            <a:ext cx="187961" cy="481331"/>
          </a:xfrm>
          <a:custGeom>
            <a:avLst/>
            <a:gdLst/>
            <a:ahLst/>
            <a:cxnLst/>
            <a:rect l="0" t="0" r="0" b="0"/>
            <a:pathLst>
              <a:path w="187961" h="481331">
                <a:moveTo>
                  <a:pt x="35560" y="0"/>
                </a:moveTo>
                <a:lnTo>
                  <a:pt x="17780" y="35560"/>
                </a:lnTo>
                <a:lnTo>
                  <a:pt x="17780" y="80010"/>
                </a:lnTo>
                <a:lnTo>
                  <a:pt x="17780" y="115570"/>
                </a:lnTo>
                <a:lnTo>
                  <a:pt x="17780" y="151130"/>
                </a:lnTo>
                <a:lnTo>
                  <a:pt x="17780" y="186690"/>
                </a:lnTo>
                <a:lnTo>
                  <a:pt x="17780" y="231140"/>
                </a:lnTo>
                <a:lnTo>
                  <a:pt x="17780" y="267970"/>
                </a:lnTo>
                <a:lnTo>
                  <a:pt x="8890" y="303530"/>
                </a:lnTo>
                <a:lnTo>
                  <a:pt x="8890" y="339090"/>
                </a:lnTo>
                <a:lnTo>
                  <a:pt x="8890" y="374650"/>
                </a:lnTo>
                <a:lnTo>
                  <a:pt x="0" y="419100"/>
                </a:lnTo>
                <a:lnTo>
                  <a:pt x="0" y="392430"/>
                </a:lnTo>
                <a:lnTo>
                  <a:pt x="0" y="374650"/>
                </a:lnTo>
                <a:lnTo>
                  <a:pt x="17780" y="330200"/>
                </a:lnTo>
                <a:lnTo>
                  <a:pt x="35560" y="303530"/>
                </a:lnTo>
                <a:lnTo>
                  <a:pt x="62230" y="285750"/>
                </a:lnTo>
                <a:lnTo>
                  <a:pt x="99060" y="259080"/>
                </a:lnTo>
                <a:lnTo>
                  <a:pt x="125730" y="259080"/>
                </a:lnTo>
                <a:lnTo>
                  <a:pt x="152400" y="259080"/>
                </a:lnTo>
                <a:lnTo>
                  <a:pt x="170180" y="267970"/>
                </a:lnTo>
                <a:lnTo>
                  <a:pt x="179070" y="285750"/>
                </a:lnTo>
                <a:lnTo>
                  <a:pt x="187960" y="330200"/>
                </a:lnTo>
                <a:lnTo>
                  <a:pt x="187960" y="365760"/>
                </a:lnTo>
                <a:lnTo>
                  <a:pt x="187960" y="401320"/>
                </a:lnTo>
                <a:lnTo>
                  <a:pt x="170180" y="436880"/>
                </a:lnTo>
                <a:lnTo>
                  <a:pt x="170180" y="454660"/>
                </a:lnTo>
                <a:lnTo>
                  <a:pt x="152400" y="463550"/>
                </a:lnTo>
                <a:lnTo>
                  <a:pt x="116840" y="481330"/>
                </a:lnTo>
                <a:lnTo>
                  <a:pt x="8128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1964690" y="695960"/>
            <a:ext cx="241301" cy="786131"/>
          </a:xfrm>
          <a:custGeom>
            <a:avLst/>
            <a:gdLst/>
            <a:ahLst/>
            <a:cxnLst/>
            <a:rect l="0" t="0" r="0" b="0"/>
            <a:pathLst>
              <a:path w="241301" h="786131">
                <a:moveTo>
                  <a:pt x="124460" y="0"/>
                </a:moveTo>
                <a:lnTo>
                  <a:pt x="160020" y="36830"/>
                </a:lnTo>
                <a:lnTo>
                  <a:pt x="179070" y="54610"/>
                </a:lnTo>
                <a:lnTo>
                  <a:pt x="196850" y="99060"/>
                </a:lnTo>
                <a:lnTo>
                  <a:pt x="223520" y="134620"/>
                </a:lnTo>
                <a:lnTo>
                  <a:pt x="232410" y="179070"/>
                </a:lnTo>
                <a:lnTo>
                  <a:pt x="241300" y="214630"/>
                </a:lnTo>
                <a:lnTo>
                  <a:pt x="241300" y="259080"/>
                </a:lnTo>
                <a:lnTo>
                  <a:pt x="241300" y="304800"/>
                </a:lnTo>
                <a:lnTo>
                  <a:pt x="241300" y="349250"/>
                </a:lnTo>
                <a:lnTo>
                  <a:pt x="241300" y="393700"/>
                </a:lnTo>
                <a:lnTo>
                  <a:pt x="232410" y="438150"/>
                </a:lnTo>
                <a:lnTo>
                  <a:pt x="223520" y="464820"/>
                </a:lnTo>
                <a:lnTo>
                  <a:pt x="214630" y="500380"/>
                </a:lnTo>
                <a:lnTo>
                  <a:pt x="187960" y="535940"/>
                </a:lnTo>
                <a:lnTo>
                  <a:pt x="160020" y="580390"/>
                </a:lnTo>
                <a:lnTo>
                  <a:pt x="133350" y="626110"/>
                </a:lnTo>
                <a:lnTo>
                  <a:pt x="106680" y="661670"/>
                </a:lnTo>
                <a:lnTo>
                  <a:pt x="80010" y="697230"/>
                </a:lnTo>
                <a:lnTo>
                  <a:pt x="44450" y="732790"/>
                </a:lnTo>
                <a:lnTo>
                  <a:pt x="0" y="777240"/>
                </a:lnTo>
                <a:lnTo>
                  <a:pt x="0" y="786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607310" y="723900"/>
            <a:ext cx="26671" cy="695961"/>
          </a:xfrm>
          <a:custGeom>
            <a:avLst/>
            <a:gdLst/>
            <a:ahLst/>
            <a:cxnLst/>
            <a:rect l="0" t="0" r="0" b="0"/>
            <a:pathLst>
              <a:path w="26671" h="695961">
                <a:moveTo>
                  <a:pt x="26670" y="0"/>
                </a:moveTo>
                <a:lnTo>
                  <a:pt x="1778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77800"/>
                </a:lnTo>
                <a:lnTo>
                  <a:pt x="8890" y="213360"/>
                </a:lnTo>
                <a:lnTo>
                  <a:pt x="8890" y="248920"/>
                </a:lnTo>
                <a:lnTo>
                  <a:pt x="8890" y="285750"/>
                </a:lnTo>
                <a:lnTo>
                  <a:pt x="8890" y="312420"/>
                </a:lnTo>
                <a:lnTo>
                  <a:pt x="8890" y="347980"/>
                </a:lnTo>
                <a:lnTo>
                  <a:pt x="8890" y="383540"/>
                </a:lnTo>
                <a:lnTo>
                  <a:pt x="0" y="410210"/>
                </a:lnTo>
                <a:lnTo>
                  <a:pt x="0" y="445770"/>
                </a:lnTo>
                <a:lnTo>
                  <a:pt x="0" y="490220"/>
                </a:lnTo>
                <a:lnTo>
                  <a:pt x="0" y="525780"/>
                </a:lnTo>
                <a:lnTo>
                  <a:pt x="0" y="561340"/>
                </a:lnTo>
                <a:lnTo>
                  <a:pt x="0" y="598170"/>
                </a:lnTo>
                <a:lnTo>
                  <a:pt x="0" y="642620"/>
                </a:lnTo>
                <a:lnTo>
                  <a:pt x="8890" y="687070"/>
                </a:lnTo>
                <a:lnTo>
                  <a:pt x="17780" y="695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2741930" y="990600"/>
            <a:ext cx="133351" cy="411481"/>
          </a:xfrm>
          <a:custGeom>
            <a:avLst/>
            <a:gdLst/>
            <a:ahLst/>
            <a:cxnLst/>
            <a:rect l="0" t="0" r="0" b="0"/>
            <a:pathLst>
              <a:path w="133351" h="411481">
                <a:moveTo>
                  <a:pt x="35560" y="0"/>
                </a:moveTo>
                <a:lnTo>
                  <a:pt x="17780" y="19050"/>
                </a:lnTo>
                <a:lnTo>
                  <a:pt x="0" y="63500"/>
                </a:lnTo>
                <a:lnTo>
                  <a:pt x="0" y="10795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17780" y="304800"/>
                </a:lnTo>
                <a:lnTo>
                  <a:pt x="26670" y="349250"/>
                </a:lnTo>
                <a:lnTo>
                  <a:pt x="35560" y="375920"/>
                </a:lnTo>
                <a:lnTo>
                  <a:pt x="53340" y="393700"/>
                </a:lnTo>
                <a:lnTo>
                  <a:pt x="71120" y="411480"/>
                </a:lnTo>
                <a:lnTo>
                  <a:pt x="97790" y="402590"/>
                </a:lnTo>
                <a:lnTo>
                  <a:pt x="106680" y="384810"/>
                </a:lnTo>
                <a:lnTo>
                  <a:pt x="124460" y="340360"/>
                </a:lnTo>
                <a:lnTo>
                  <a:pt x="124460" y="304800"/>
                </a:lnTo>
                <a:lnTo>
                  <a:pt x="133350" y="259080"/>
                </a:lnTo>
                <a:lnTo>
                  <a:pt x="133350" y="223520"/>
                </a:lnTo>
                <a:lnTo>
                  <a:pt x="133350" y="187960"/>
                </a:lnTo>
                <a:lnTo>
                  <a:pt x="133350" y="143510"/>
                </a:lnTo>
                <a:lnTo>
                  <a:pt x="124460" y="107950"/>
                </a:lnTo>
                <a:lnTo>
                  <a:pt x="115570" y="63500"/>
                </a:lnTo>
                <a:lnTo>
                  <a:pt x="97790" y="36830"/>
                </a:lnTo>
                <a:lnTo>
                  <a:pt x="80010" y="27940"/>
                </a:lnTo>
                <a:lnTo>
                  <a:pt x="62230" y="19050"/>
                </a:lnTo>
                <a:lnTo>
                  <a:pt x="17780" y="27940"/>
                </a:lnTo>
                <a:lnTo>
                  <a:pt x="0" y="54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2946400" y="1000760"/>
            <a:ext cx="250191" cy="829311"/>
          </a:xfrm>
          <a:custGeom>
            <a:avLst/>
            <a:gdLst/>
            <a:ahLst/>
            <a:cxnLst/>
            <a:rect l="0" t="0" r="0" b="0"/>
            <a:pathLst>
              <a:path w="250191" h="829311">
                <a:moveTo>
                  <a:pt x="107950" y="0"/>
                </a:moveTo>
                <a:lnTo>
                  <a:pt x="63500" y="17780"/>
                </a:lnTo>
                <a:lnTo>
                  <a:pt x="53340" y="35560"/>
                </a:lnTo>
                <a:lnTo>
                  <a:pt x="26670" y="7112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31140"/>
                </a:lnTo>
                <a:lnTo>
                  <a:pt x="8890" y="266700"/>
                </a:lnTo>
                <a:lnTo>
                  <a:pt x="17780" y="294640"/>
                </a:lnTo>
                <a:lnTo>
                  <a:pt x="26670" y="312420"/>
                </a:lnTo>
                <a:lnTo>
                  <a:pt x="53340" y="330200"/>
                </a:lnTo>
                <a:lnTo>
                  <a:pt x="72390" y="330200"/>
                </a:lnTo>
                <a:lnTo>
                  <a:pt x="107950" y="294640"/>
                </a:lnTo>
                <a:lnTo>
                  <a:pt x="125730" y="248920"/>
                </a:lnTo>
                <a:lnTo>
                  <a:pt x="143510" y="213360"/>
                </a:lnTo>
                <a:lnTo>
                  <a:pt x="152400" y="177800"/>
                </a:lnTo>
                <a:lnTo>
                  <a:pt x="152400" y="133350"/>
                </a:lnTo>
                <a:lnTo>
                  <a:pt x="152400" y="97790"/>
                </a:lnTo>
                <a:lnTo>
                  <a:pt x="152400" y="62230"/>
                </a:lnTo>
                <a:lnTo>
                  <a:pt x="152400" y="44450"/>
                </a:lnTo>
                <a:lnTo>
                  <a:pt x="152400" y="97790"/>
                </a:lnTo>
                <a:lnTo>
                  <a:pt x="161290" y="124460"/>
                </a:lnTo>
                <a:lnTo>
                  <a:pt x="170180" y="168910"/>
                </a:lnTo>
                <a:lnTo>
                  <a:pt x="170180" y="195580"/>
                </a:lnTo>
                <a:lnTo>
                  <a:pt x="179070" y="231140"/>
                </a:lnTo>
                <a:lnTo>
                  <a:pt x="196850" y="275590"/>
                </a:lnTo>
                <a:lnTo>
                  <a:pt x="205740" y="312420"/>
                </a:lnTo>
                <a:lnTo>
                  <a:pt x="214630" y="356870"/>
                </a:lnTo>
                <a:lnTo>
                  <a:pt x="232410" y="392430"/>
                </a:lnTo>
                <a:lnTo>
                  <a:pt x="241300" y="427990"/>
                </a:lnTo>
                <a:lnTo>
                  <a:pt x="250190" y="463550"/>
                </a:lnTo>
                <a:lnTo>
                  <a:pt x="250190" y="499110"/>
                </a:lnTo>
                <a:lnTo>
                  <a:pt x="250190" y="534670"/>
                </a:lnTo>
                <a:lnTo>
                  <a:pt x="250190" y="571500"/>
                </a:lnTo>
                <a:lnTo>
                  <a:pt x="250190" y="607060"/>
                </a:lnTo>
                <a:lnTo>
                  <a:pt x="250190" y="642620"/>
                </a:lnTo>
                <a:lnTo>
                  <a:pt x="241300" y="669290"/>
                </a:lnTo>
                <a:lnTo>
                  <a:pt x="223520" y="695960"/>
                </a:lnTo>
                <a:lnTo>
                  <a:pt x="214630" y="731520"/>
                </a:lnTo>
                <a:lnTo>
                  <a:pt x="187960" y="767080"/>
                </a:lnTo>
                <a:lnTo>
                  <a:pt x="152400" y="802640"/>
                </a:lnTo>
                <a:lnTo>
                  <a:pt x="125730" y="820420"/>
                </a:lnTo>
                <a:lnTo>
                  <a:pt x="99060" y="829310"/>
                </a:lnTo>
                <a:lnTo>
                  <a:pt x="72390" y="829310"/>
                </a:lnTo>
                <a:lnTo>
                  <a:pt x="35560" y="820420"/>
                </a:lnTo>
                <a:lnTo>
                  <a:pt x="8890" y="811530"/>
                </a:lnTo>
                <a:lnTo>
                  <a:pt x="0" y="793750"/>
                </a:lnTo>
                <a:lnTo>
                  <a:pt x="0" y="775970"/>
                </a:lnTo>
                <a:lnTo>
                  <a:pt x="8890" y="758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267710" y="1322070"/>
            <a:ext cx="125731" cy="80011"/>
          </a:xfrm>
          <a:custGeom>
            <a:avLst/>
            <a:gdLst/>
            <a:ahLst/>
            <a:cxnLst/>
            <a:rect l="0" t="0" r="0" b="0"/>
            <a:pathLst>
              <a:path w="125731" h="80011">
                <a:moveTo>
                  <a:pt x="19050" y="0"/>
                </a:moveTo>
                <a:lnTo>
                  <a:pt x="0" y="0"/>
                </a:lnTo>
                <a:lnTo>
                  <a:pt x="0" y="26670"/>
                </a:lnTo>
                <a:lnTo>
                  <a:pt x="0" y="44450"/>
                </a:lnTo>
                <a:lnTo>
                  <a:pt x="0" y="62230"/>
                </a:lnTo>
                <a:lnTo>
                  <a:pt x="8890" y="80010"/>
                </a:lnTo>
                <a:lnTo>
                  <a:pt x="27940" y="80010"/>
                </a:lnTo>
                <a:lnTo>
                  <a:pt x="72390" y="80010"/>
                </a:lnTo>
                <a:lnTo>
                  <a:pt x="90170" y="80010"/>
                </a:lnTo>
                <a:lnTo>
                  <a:pt x="12573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384550" y="1285240"/>
            <a:ext cx="35561" cy="223521"/>
          </a:xfrm>
          <a:custGeom>
            <a:avLst/>
            <a:gdLst/>
            <a:ahLst/>
            <a:cxnLst/>
            <a:rect l="0" t="0" r="0" b="0"/>
            <a:pathLst>
              <a:path w="35561" h="223521">
                <a:moveTo>
                  <a:pt x="0" y="0"/>
                </a:moveTo>
                <a:lnTo>
                  <a:pt x="8890" y="27940"/>
                </a:lnTo>
                <a:lnTo>
                  <a:pt x="17780" y="63500"/>
                </a:lnTo>
                <a:lnTo>
                  <a:pt x="17780" y="81280"/>
                </a:lnTo>
                <a:lnTo>
                  <a:pt x="17780" y="125730"/>
                </a:lnTo>
                <a:lnTo>
                  <a:pt x="17780" y="161290"/>
                </a:lnTo>
                <a:lnTo>
                  <a:pt x="26670" y="205740"/>
                </a:lnTo>
                <a:lnTo>
                  <a:pt x="3556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714750" y="518160"/>
            <a:ext cx="8891" cy="383541"/>
          </a:xfrm>
          <a:custGeom>
            <a:avLst/>
            <a:gdLst/>
            <a:ahLst/>
            <a:cxnLst/>
            <a:rect l="0" t="0" r="0" b="0"/>
            <a:pathLst>
              <a:path w="8891" h="383541">
                <a:moveTo>
                  <a:pt x="889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8890" y="124460"/>
                </a:lnTo>
                <a:lnTo>
                  <a:pt x="8890" y="168910"/>
                </a:lnTo>
                <a:lnTo>
                  <a:pt x="8890" y="214630"/>
                </a:lnTo>
                <a:lnTo>
                  <a:pt x="8890" y="250190"/>
                </a:lnTo>
                <a:lnTo>
                  <a:pt x="8890" y="285750"/>
                </a:lnTo>
                <a:lnTo>
                  <a:pt x="0" y="330200"/>
                </a:lnTo>
                <a:lnTo>
                  <a:pt x="0" y="37465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562350" y="963930"/>
            <a:ext cx="482601" cy="17781"/>
          </a:xfrm>
          <a:custGeom>
            <a:avLst/>
            <a:gdLst/>
            <a:ahLst/>
            <a:cxnLst/>
            <a:rect l="0" t="0" r="0" b="0"/>
            <a:pathLst>
              <a:path w="482601" h="17781">
                <a:moveTo>
                  <a:pt x="0" y="8890"/>
                </a:moveTo>
                <a:lnTo>
                  <a:pt x="36830" y="8890"/>
                </a:lnTo>
                <a:lnTo>
                  <a:pt x="63500" y="17780"/>
                </a:lnTo>
                <a:lnTo>
                  <a:pt x="99060" y="17780"/>
                </a:lnTo>
                <a:lnTo>
                  <a:pt x="143510" y="17780"/>
                </a:lnTo>
                <a:lnTo>
                  <a:pt x="187960" y="17780"/>
                </a:lnTo>
                <a:lnTo>
                  <a:pt x="223520" y="17780"/>
                </a:lnTo>
                <a:lnTo>
                  <a:pt x="259080" y="8890"/>
                </a:lnTo>
                <a:lnTo>
                  <a:pt x="304800" y="8890"/>
                </a:lnTo>
                <a:lnTo>
                  <a:pt x="340360" y="0"/>
                </a:lnTo>
                <a:lnTo>
                  <a:pt x="375920" y="0"/>
                </a:lnTo>
                <a:lnTo>
                  <a:pt x="420370" y="0"/>
                </a:lnTo>
                <a:lnTo>
                  <a:pt x="455930" y="0"/>
                </a:lnTo>
                <a:lnTo>
                  <a:pt x="482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608070" y="1098550"/>
            <a:ext cx="62231" cy="330201"/>
          </a:xfrm>
          <a:custGeom>
            <a:avLst/>
            <a:gdLst/>
            <a:ahLst/>
            <a:cxnLst/>
            <a:rect l="0" t="0" r="0" b="0"/>
            <a:pathLst>
              <a:path w="62231" h="33020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77800"/>
                </a:lnTo>
                <a:lnTo>
                  <a:pt x="8890" y="214630"/>
                </a:lnTo>
                <a:lnTo>
                  <a:pt x="17780" y="250190"/>
                </a:lnTo>
                <a:lnTo>
                  <a:pt x="26670" y="294640"/>
                </a:lnTo>
                <a:lnTo>
                  <a:pt x="35560" y="312420"/>
                </a:lnTo>
                <a:lnTo>
                  <a:pt x="53340" y="330200"/>
                </a:lnTo>
                <a:lnTo>
                  <a:pt x="6223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794760" y="1098550"/>
            <a:ext cx="232411" cy="427991"/>
          </a:xfrm>
          <a:custGeom>
            <a:avLst/>
            <a:gdLst/>
            <a:ahLst/>
            <a:cxnLst/>
            <a:rect l="0" t="0" r="0" b="0"/>
            <a:pathLst>
              <a:path w="232411" h="42799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51130"/>
                </a:lnTo>
                <a:lnTo>
                  <a:pt x="8890" y="186690"/>
                </a:lnTo>
                <a:lnTo>
                  <a:pt x="17780" y="223520"/>
                </a:lnTo>
                <a:lnTo>
                  <a:pt x="26670" y="267970"/>
                </a:lnTo>
                <a:lnTo>
                  <a:pt x="35560" y="294640"/>
                </a:lnTo>
                <a:lnTo>
                  <a:pt x="53340" y="312420"/>
                </a:lnTo>
                <a:lnTo>
                  <a:pt x="72390" y="321310"/>
                </a:lnTo>
                <a:lnTo>
                  <a:pt x="90170" y="321310"/>
                </a:lnTo>
                <a:lnTo>
                  <a:pt x="125730" y="312420"/>
                </a:lnTo>
                <a:lnTo>
                  <a:pt x="143510" y="303530"/>
                </a:lnTo>
                <a:lnTo>
                  <a:pt x="170180" y="276860"/>
                </a:lnTo>
                <a:lnTo>
                  <a:pt x="187960" y="241300"/>
                </a:lnTo>
                <a:lnTo>
                  <a:pt x="214630" y="196850"/>
                </a:lnTo>
                <a:lnTo>
                  <a:pt x="232410" y="160020"/>
                </a:lnTo>
                <a:lnTo>
                  <a:pt x="232410" y="133350"/>
                </a:lnTo>
                <a:lnTo>
                  <a:pt x="232410" y="97790"/>
                </a:lnTo>
                <a:lnTo>
                  <a:pt x="214630" y="80010"/>
                </a:lnTo>
                <a:lnTo>
                  <a:pt x="187960" y="88900"/>
                </a:lnTo>
                <a:lnTo>
                  <a:pt x="170180" y="115570"/>
                </a:lnTo>
                <a:lnTo>
                  <a:pt x="143510" y="151130"/>
                </a:lnTo>
                <a:lnTo>
                  <a:pt x="125730" y="196850"/>
                </a:lnTo>
                <a:lnTo>
                  <a:pt x="116840" y="241300"/>
                </a:lnTo>
                <a:lnTo>
                  <a:pt x="107950" y="276860"/>
                </a:lnTo>
                <a:lnTo>
                  <a:pt x="107950" y="303530"/>
                </a:lnTo>
                <a:lnTo>
                  <a:pt x="99060" y="347980"/>
                </a:lnTo>
                <a:lnTo>
                  <a:pt x="99060" y="383540"/>
                </a:lnTo>
                <a:lnTo>
                  <a:pt x="107950" y="401320"/>
                </a:lnTo>
                <a:lnTo>
                  <a:pt x="11684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866390" y="1875790"/>
            <a:ext cx="803911" cy="857251"/>
          </a:xfrm>
          <a:custGeom>
            <a:avLst/>
            <a:gdLst/>
            <a:ahLst/>
            <a:cxnLst/>
            <a:rect l="0" t="0" r="0" b="0"/>
            <a:pathLst>
              <a:path w="803911" h="857251">
                <a:moveTo>
                  <a:pt x="803910" y="0"/>
                </a:moveTo>
                <a:lnTo>
                  <a:pt x="759460" y="26670"/>
                </a:lnTo>
                <a:lnTo>
                  <a:pt x="723900" y="62230"/>
                </a:lnTo>
                <a:lnTo>
                  <a:pt x="687070" y="97790"/>
                </a:lnTo>
                <a:lnTo>
                  <a:pt x="651510" y="133350"/>
                </a:lnTo>
                <a:lnTo>
                  <a:pt x="607060" y="177800"/>
                </a:lnTo>
                <a:lnTo>
                  <a:pt x="580390" y="204470"/>
                </a:lnTo>
                <a:lnTo>
                  <a:pt x="544830" y="240030"/>
                </a:lnTo>
                <a:lnTo>
                  <a:pt x="509270" y="276860"/>
                </a:lnTo>
                <a:lnTo>
                  <a:pt x="482600" y="312420"/>
                </a:lnTo>
                <a:lnTo>
                  <a:pt x="447040" y="347980"/>
                </a:lnTo>
                <a:lnTo>
                  <a:pt x="410210" y="383540"/>
                </a:lnTo>
                <a:lnTo>
                  <a:pt x="374650" y="419100"/>
                </a:lnTo>
                <a:lnTo>
                  <a:pt x="347980" y="445770"/>
                </a:lnTo>
                <a:lnTo>
                  <a:pt x="312420" y="481330"/>
                </a:lnTo>
                <a:lnTo>
                  <a:pt x="276860" y="516890"/>
                </a:lnTo>
                <a:lnTo>
                  <a:pt x="250190" y="552450"/>
                </a:lnTo>
                <a:lnTo>
                  <a:pt x="214630" y="580390"/>
                </a:lnTo>
                <a:lnTo>
                  <a:pt x="187960" y="615950"/>
                </a:lnTo>
                <a:lnTo>
                  <a:pt x="161290" y="642620"/>
                </a:lnTo>
                <a:lnTo>
                  <a:pt x="124460" y="687070"/>
                </a:lnTo>
                <a:lnTo>
                  <a:pt x="88900" y="722630"/>
                </a:lnTo>
                <a:lnTo>
                  <a:pt x="62230" y="758190"/>
                </a:lnTo>
                <a:lnTo>
                  <a:pt x="35560" y="802640"/>
                </a:lnTo>
                <a:lnTo>
                  <a:pt x="0" y="848360"/>
                </a:lnTo>
                <a:lnTo>
                  <a:pt x="0" y="857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215130" y="892810"/>
            <a:ext cx="177801" cy="26671"/>
          </a:xfrm>
          <a:custGeom>
            <a:avLst/>
            <a:gdLst/>
            <a:ahLst/>
            <a:cxnLst/>
            <a:rect l="0" t="0" r="0" b="0"/>
            <a:pathLst>
              <a:path w="17780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0"/>
                </a:lnTo>
                <a:lnTo>
                  <a:pt x="160020" y="0"/>
                </a:lnTo>
                <a:lnTo>
                  <a:pt x="17780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259580" y="105410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6002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4580890" y="786130"/>
            <a:ext cx="259081" cy="392431"/>
          </a:xfrm>
          <a:custGeom>
            <a:avLst/>
            <a:gdLst/>
            <a:ahLst/>
            <a:cxnLst/>
            <a:rect l="0" t="0" r="0" b="0"/>
            <a:pathLst>
              <a:path w="259081" h="392431">
                <a:moveTo>
                  <a:pt x="259080" y="0"/>
                </a:moveTo>
                <a:lnTo>
                  <a:pt x="232410" y="8890"/>
                </a:lnTo>
                <a:lnTo>
                  <a:pt x="187960" y="53340"/>
                </a:lnTo>
                <a:lnTo>
                  <a:pt x="170180" y="80010"/>
                </a:lnTo>
                <a:lnTo>
                  <a:pt x="143510" y="124460"/>
                </a:lnTo>
                <a:lnTo>
                  <a:pt x="124460" y="160020"/>
                </a:lnTo>
                <a:lnTo>
                  <a:pt x="106680" y="195580"/>
                </a:lnTo>
                <a:lnTo>
                  <a:pt x="88900" y="223520"/>
                </a:lnTo>
                <a:lnTo>
                  <a:pt x="71120" y="259080"/>
                </a:lnTo>
                <a:lnTo>
                  <a:pt x="53340" y="285750"/>
                </a:lnTo>
                <a:lnTo>
                  <a:pt x="35560" y="330200"/>
                </a:lnTo>
                <a:lnTo>
                  <a:pt x="17780" y="365760"/>
                </a:lnTo>
                <a:lnTo>
                  <a:pt x="0" y="392430"/>
                </a:lnTo>
                <a:lnTo>
                  <a:pt x="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598670" y="795020"/>
            <a:ext cx="232411" cy="481331"/>
          </a:xfrm>
          <a:custGeom>
            <a:avLst/>
            <a:gdLst/>
            <a:ahLst/>
            <a:cxnLst/>
            <a:rect l="0" t="0" r="0" b="0"/>
            <a:pathLst>
              <a:path w="232411" h="48133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35560" y="115570"/>
                </a:lnTo>
                <a:lnTo>
                  <a:pt x="44450" y="151130"/>
                </a:lnTo>
                <a:lnTo>
                  <a:pt x="53340" y="186690"/>
                </a:lnTo>
                <a:lnTo>
                  <a:pt x="71120" y="214630"/>
                </a:lnTo>
                <a:lnTo>
                  <a:pt x="80010" y="250190"/>
                </a:lnTo>
                <a:lnTo>
                  <a:pt x="106680" y="294640"/>
                </a:lnTo>
                <a:lnTo>
                  <a:pt x="134620" y="330200"/>
                </a:lnTo>
                <a:lnTo>
                  <a:pt x="152400" y="365760"/>
                </a:lnTo>
                <a:lnTo>
                  <a:pt x="179070" y="401320"/>
                </a:lnTo>
                <a:lnTo>
                  <a:pt x="205740" y="445770"/>
                </a:lnTo>
                <a:lnTo>
                  <a:pt x="23241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482340" y="1393190"/>
            <a:ext cx="1348741" cy="401321"/>
          </a:xfrm>
          <a:custGeom>
            <a:avLst/>
            <a:gdLst/>
            <a:ahLst/>
            <a:cxnLst/>
            <a:rect l="0" t="0" r="0" b="0"/>
            <a:pathLst>
              <a:path w="1348741" h="401321">
                <a:moveTo>
                  <a:pt x="0" y="196850"/>
                </a:moveTo>
                <a:lnTo>
                  <a:pt x="35560" y="223520"/>
                </a:lnTo>
                <a:lnTo>
                  <a:pt x="71120" y="250190"/>
                </a:lnTo>
                <a:lnTo>
                  <a:pt x="116840" y="276860"/>
                </a:lnTo>
                <a:lnTo>
                  <a:pt x="161290" y="303530"/>
                </a:lnTo>
                <a:lnTo>
                  <a:pt x="196850" y="330200"/>
                </a:lnTo>
                <a:lnTo>
                  <a:pt x="232410" y="347980"/>
                </a:lnTo>
                <a:lnTo>
                  <a:pt x="267970" y="356870"/>
                </a:lnTo>
                <a:lnTo>
                  <a:pt x="312420" y="365760"/>
                </a:lnTo>
                <a:lnTo>
                  <a:pt x="347980" y="374650"/>
                </a:lnTo>
                <a:lnTo>
                  <a:pt x="393700" y="383540"/>
                </a:lnTo>
                <a:lnTo>
                  <a:pt x="420370" y="392430"/>
                </a:lnTo>
                <a:lnTo>
                  <a:pt x="455930" y="392430"/>
                </a:lnTo>
                <a:lnTo>
                  <a:pt x="491490" y="392430"/>
                </a:lnTo>
                <a:lnTo>
                  <a:pt x="518160" y="401320"/>
                </a:lnTo>
                <a:lnTo>
                  <a:pt x="544830" y="401320"/>
                </a:lnTo>
                <a:lnTo>
                  <a:pt x="580390" y="401320"/>
                </a:lnTo>
                <a:lnTo>
                  <a:pt x="607060" y="401320"/>
                </a:lnTo>
                <a:lnTo>
                  <a:pt x="642620" y="401320"/>
                </a:lnTo>
                <a:lnTo>
                  <a:pt x="679450" y="401320"/>
                </a:lnTo>
                <a:lnTo>
                  <a:pt x="706120" y="392430"/>
                </a:lnTo>
                <a:lnTo>
                  <a:pt x="741680" y="383540"/>
                </a:lnTo>
                <a:lnTo>
                  <a:pt x="768350" y="383540"/>
                </a:lnTo>
                <a:lnTo>
                  <a:pt x="803910" y="374650"/>
                </a:lnTo>
                <a:lnTo>
                  <a:pt x="839470" y="356870"/>
                </a:lnTo>
                <a:lnTo>
                  <a:pt x="866140" y="347980"/>
                </a:lnTo>
                <a:lnTo>
                  <a:pt x="901700" y="339090"/>
                </a:lnTo>
                <a:lnTo>
                  <a:pt x="928370" y="321310"/>
                </a:lnTo>
                <a:lnTo>
                  <a:pt x="974090" y="294640"/>
                </a:lnTo>
                <a:lnTo>
                  <a:pt x="1018540" y="276860"/>
                </a:lnTo>
                <a:lnTo>
                  <a:pt x="1054100" y="250190"/>
                </a:lnTo>
                <a:lnTo>
                  <a:pt x="1089660" y="223520"/>
                </a:lnTo>
                <a:lnTo>
                  <a:pt x="1125220" y="196850"/>
                </a:lnTo>
                <a:lnTo>
                  <a:pt x="1160780" y="168910"/>
                </a:lnTo>
                <a:lnTo>
                  <a:pt x="1196340" y="142240"/>
                </a:lnTo>
                <a:lnTo>
                  <a:pt x="1242060" y="106680"/>
                </a:lnTo>
                <a:lnTo>
                  <a:pt x="1277620" y="71120"/>
                </a:lnTo>
                <a:lnTo>
                  <a:pt x="1313180" y="35560"/>
                </a:lnTo>
                <a:lnTo>
                  <a:pt x="1322070" y="17780"/>
                </a:lnTo>
                <a:lnTo>
                  <a:pt x="1304290" y="17780"/>
                </a:lnTo>
                <a:lnTo>
                  <a:pt x="1286510" y="17780"/>
                </a:lnTo>
                <a:lnTo>
                  <a:pt x="1250950" y="44450"/>
                </a:lnTo>
                <a:lnTo>
                  <a:pt x="1231900" y="53340"/>
                </a:lnTo>
                <a:lnTo>
                  <a:pt x="1223010" y="26670"/>
                </a:lnTo>
                <a:lnTo>
                  <a:pt x="1231900" y="0"/>
                </a:lnTo>
                <a:lnTo>
                  <a:pt x="1259840" y="0"/>
                </a:lnTo>
                <a:lnTo>
                  <a:pt x="1268730" y="17780"/>
                </a:lnTo>
                <a:lnTo>
                  <a:pt x="1313180" y="35560"/>
                </a:lnTo>
                <a:lnTo>
                  <a:pt x="134874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4009390" y="294640"/>
            <a:ext cx="715011" cy="356871"/>
          </a:xfrm>
          <a:custGeom>
            <a:avLst/>
            <a:gdLst/>
            <a:ahLst/>
            <a:cxnLst/>
            <a:rect l="0" t="0" r="0" b="0"/>
            <a:pathLst>
              <a:path w="715011" h="356871">
                <a:moveTo>
                  <a:pt x="715010" y="356870"/>
                </a:moveTo>
                <a:lnTo>
                  <a:pt x="704850" y="312420"/>
                </a:lnTo>
                <a:lnTo>
                  <a:pt x="704850" y="276860"/>
                </a:lnTo>
                <a:lnTo>
                  <a:pt x="695960" y="241300"/>
                </a:lnTo>
                <a:lnTo>
                  <a:pt x="687070" y="196850"/>
                </a:lnTo>
                <a:lnTo>
                  <a:pt x="669290" y="161290"/>
                </a:lnTo>
                <a:lnTo>
                  <a:pt x="633730" y="115570"/>
                </a:lnTo>
                <a:lnTo>
                  <a:pt x="598170" y="71120"/>
                </a:lnTo>
                <a:lnTo>
                  <a:pt x="562610" y="44450"/>
                </a:lnTo>
                <a:lnTo>
                  <a:pt x="518160" y="17780"/>
                </a:lnTo>
                <a:lnTo>
                  <a:pt x="482600" y="0"/>
                </a:lnTo>
                <a:lnTo>
                  <a:pt x="447040" y="0"/>
                </a:lnTo>
                <a:lnTo>
                  <a:pt x="401320" y="0"/>
                </a:lnTo>
                <a:lnTo>
                  <a:pt x="365760" y="0"/>
                </a:lnTo>
                <a:lnTo>
                  <a:pt x="321310" y="8890"/>
                </a:lnTo>
                <a:lnTo>
                  <a:pt x="276860" y="26670"/>
                </a:lnTo>
                <a:lnTo>
                  <a:pt x="232410" y="53340"/>
                </a:lnTo>
                <a:lnTo>
                  <a:pt x="187960" y="88900"/>
                </a:lnTo>
                <a:lnTo>
                  <a:pt x="152400" y="124460"/>
                </a:lnTo>
                <a:lnTo>
                  <a:pt x="115570" y="170180"/>
                </a:lnTo>
                <a:lnTo>
                  <a:pt x="80010" y="214630"/>
                </a:lnTo>
                <a:lnTo>
                  <a:pt x="53340" y="250190"/>
                </a:lnTo>
                <a:lnTo>
                  <a:pt x="35560" y="285750"/>
                </a:lnTo>
                <a:lnTo>
                  <a:pt x="8890" y="32131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3938270" y="401320"/>
            <a:ext cx="115571" cy="241301"/>
          </a:xfrm>
          <a:custGeom>
            <a:avLst/>
            <a:gdLst/>
            <a:ahLst/>
            <a:cxnLst/>
            <a:rect l="0" t="0" r="0" b="0"/>
            <a:pathLst>
              <a:path w="115571" h="241301">
                <a:moveTo>
                  <a:pt x="80010" y="0"/>
                </a:moveTo>
                <a:lnTo>
                  <a:pt x="53340" y="36830"/>
                </a:lnTo>
                <a:lnTo>
                  <a:pt x="44450" y="81280"/>
                </a:lnTo>
                <a:lnTo>
                  <a:pt x="26670" y="116840"/>
                </a:lnTo>
                <a:lnTo>
                  <a:pt x="17780" y="152400"/>
                </a:lnTo>
                <a:lnTo>
                  <a:pt x="8890" y="187960"/>
                </a:lnTo>
                <a:lnTo>
                  <a:pt x="0" y="205740"/>
                </a:lnTo>
                <a:lnTo>
                  <a:pt x="0" y="223520"/>
                </a:lnTo>
                <a:lnTo>
                  <a:pt x="53340" y="232410"/>
                </a:lnTo>
                <a:lnTo>
                  <a:pt x="88900" y="232410"/>
                </a:lnTo>
                <a:lnTo>
                  <a:pt x="11557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312670" y="2981960"/>
            <a:ext cx="232411" cy="340361"/>
          </a:xfrm>
          <a:custGeom>
            <a:avLst/>
            <a:gdLst/>
            <a:ahLst/>
            <a:cxnLst/>
            <a:rect l="0" t="0" r="0" b="0"/>
            <a:pathLst>
              <a:path w="232411" h="340361">
                <a:moveTo>
                  <a:pt x="44450" y="0"/>
                </a:moveTo>
                <a:lnTo>
                  <a:pt x="26670" y="0"/>
                </a:lnTo>
                <a:lnTo>
                  <a:pt x="8890" y="54610"/>
                </a:lnTo>
                <a:lnTo>
                  <a:pt x="889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304800"/>
                </a:lnTo>
                <a:lnTo>
                  <a:pt x="44450" y="331470"/>
                </a:lnTo>
                <a:lnTo>
                  <a:pt x="80010" y="331470"/>
                </a:lnTo>
                <a:lnTo>
                  <a:pt x="115570" y="331470"/>
                </a:lnTo>
                <a:lnTo>
                  <a:pt x="161290" y="331470"/>
                </a:lnTo>
                <a:lnTo>
                  <a:pt x="196850" y="331470"/>
                </a:lnTo>
                <a:lnTo>
                  <a:pt x="23241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509520" y="3027680"/>
            <a:ext cx="35561" cy="589281"/>
          </a:xfrm>
          <a:custGeom>
            <a:avLst/>
            <a:gdLst/>
            <a:ahLst/>
            <a:cxnLst/>
            <a:rect l="0" t="0" r="0" b="0"/>
            <a:pathLst>
              <a:path w="35561" h="589281">
                <a:moveTo>
                  <a:pt x="35560" y="0"/>
                </a:moveTo>
                <a:lnTo>
                  <a:pt x="35560" y="17780"/>
                </a:lnTo>
                <a:lnTo>
                  <a:pt x="35560" y="62230"/>
                </a:lnTo>
                <a:lnTo>
                  <a:pt x="35560" y="97790"/>
                </a:lnTo>
                <a:lnTo>
                  <a:pt x="35560" y="142240"/>
                </a:lnTo>
                <a:lnTo>
                  <a:pt x="26670" y="186690"/>
                </a:lnTo>
                <a:lnTo>
                  <a:pt x="26670" y="231140"/>
                </a:lnTo>
                <a:lnTo>
                  <a:pt x="17780" y="259080"/>
                </a:lnTo>
                <a:lnTo>
                  <a:pt x="17780" y="294640"/>
                </a:lnTo>
                <a:lnTo>
                  <a:pt x="8890" y="330200"/>
                </a:lnTo>
                <a:lnTo>
                  <a:pt x="8890" y="365760"/>
                </a:lnTo>
                <a:lnTo>
                  <a:pt x="8890" y="392430"/>
                </a:lnTo>
                <a:lnTo>
                  <a:pt x="0" y="427990"/>
                </a:lnTo>
                <a:lnTo>
                  <a:pt x="0" y="472440"/>
                </a:lnTo>
                <a:lnTo>
                  <a:pt x="0" y="508000"/>
                </a:lnTo>
                <a:lnTo>
                  <a:pt x="0" y="543560"/>
                </a:lnTo>
                <a:lnTo>
                  <a:pt x="0" y="571500"/>
                </a:lnTo>
                <a:lnTo>
                  <a:pt x="2667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625090" y="2839720"/>
            <a:ext cx="125731" cy="241301"/>
          </a:xfrm>
          <a:custGeom>
            <a:avLst/>
            <a:gdLst/>
            <a:ahLst/>
            <a:cxnLst/>
            <a:rect l="0" t="0" r="0" b="0"/>
            <a:pathLst>
              <a:path w="125731" h="241301">
                <a:moveTo>
                  <a:pt x="125730" y="0"/>
                </a:moveTo>
                <a:lnTo>
                  <a:pt x="107950" y="35560"/>
                </a:lnTo>
                <a:lnTo>
                  <a:pt x="90170" y="80010"/>
                </a:lnTo>
                <a:lnTo>
                  <a:pt x="71120" y="115570"/>
                </a:lnTo>
                <a:lnTo>
                  <a:pt x="53340" y="160020"/>
                </a:lnTo>
                <a:lnTo>
                  <a:pt x="44450" y="196850"/>
                </a:lnTo>
                <a:lnTo>
                  <a:pt x="26670" y="232410"/>
                </a:lnTo>
                <a:lnTo>
                  <a:pt x="8890" y="24130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616200" y="2804160"/>
            <a:ext cx="214631" cy="267971"/>
          </a:xfrm>
          <a:custGeom>
            <a:avLst/>
            <a:gdLst/>
            <a:ahLst/>
            <a:cxnLst/>
            <a:rect l="0" t="0" r="0" b="0"/>
            <a:pathLst>
              <a:path w="214631" h="267971">
                <a:moveTo>
                  <a:pt x="0" y="0"/>
                </a:moveTo>
                <a:lnTo>
                  <a:pt x="8890" y="26670"/>
                </a:lnTo>
                <a:lnTo>
                  <a:pt x="53340" y="71120"/>
                </a:lnTo>
                <a:lnTo>
                  <a:pt x="88900" y="106680"/>
                </a:lnTo>
                <a:lnTo>
                  <a:pt x="125730" y="151130"/>
                </a:lnTo>
                <a:lnTo>
                  <a:pt x="152400" y="195580"/>
                </a:lnTo>
                <a:lnTo>
                  <a:pt x="179070" y="223520"/>
                </a:lnTo>
                <a:lnTo>
                  <a:pt x="21463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981960" y="316103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45720" y="0"/>
                </a:lnTo>
                <a:lnTo>
                  <a:pt x="9017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027680" y="3223260"/>
            <a:ext cx="168911" cy="17781"/>
          </a:xfrm>
          <a:custGeom>
            <a:avLst/>
            <a:gdLst/>
            <a:ahLst/>
            <a:cxnLst/>
            <a:rect l="0" t="0" r="0" b="0"/>
            <a:pathLst>
              <a:path w="168911" h="1778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473450" y="2795270"/>
            <a:ext cx="44451" cy="285751"/>
          </a:xfrm>
          <a:custGeom>
            <a:avLst/>
            <a:gdLst/>
            <a:ahLst/>
            <a:cxnLst/>
            <a:rect l="0" t="0" r="0" b="0"/>
            <a:pathLst>
              <a:path w="44451" h="28575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17780" y="106680"/>
                </a:lnTo>
                <a:lnTo>
                  <a:pt x="17780" y="142240"/>
                </a:lnTo>
                <a:lnTo>
                  <a:pt x="26670" y="186690"/>
                </a:lnTo>
                <a:lnTo>
                  <a:pt x="26670" y="223520"/>
                </a:lnTo>
                <a:lnTo>
                  <a:pt x="35560" y="259080"/>
                </a:lnTo>
                <a:lnTo>
                  <a:pt x="444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375660" y="3107690"/>
            <a:ext cx="321311" cy="26671"/>
          </a:xfrm>
          <a:custGeom>
            <a:avLst/>
            <a:gdLst/>
            <a:ahLst/>
            <a:cxnLst/>
            <a:rect l="0" t="0" r="0" b="0"/>
            <a:pathLst>
              <a:path w="321311" h="26671">
                <a:moveTo>
                  <a:pt x="0" y="26670"/>
                </a:moveTo>
                <a:lnTo>
                  <a:pt x="44450" y="17780"/>
                </a:lnTo>
                <a:lnTo>
                  <a:pt x="80010" y="8890"/>
                </a:lnTo>
                <a:lnTo>
                  <a:pt x="115570" y="8890"/>
                </a:lnTo>
                <a:lnTo>
                  <a:pt x="151130" y="0"/>
                </a:lnTo>
                <a:lnTo>
                  <a:pt x="195580" y="0"/>
                </a:lnTo>
                <a:lnTo>
                  <a:pt x="232410" y="0"/>
                </a:lnTo>
                <a:lnTo>
                  <a:pt x="267970" y="0"/>
                </a:lnTo>
                <a:lnTo>
                  <a:pt x="312420" y="0"/>
                </a:lnTo>
                <a:lnTo>
                  <a:pt x="321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420110" y="3267710"/>
            <a:ext cx="26671" cy="358141"/>
          </a:xfrm>
          <a:custGeom>
            <a:avLst/>
            <a:gdLst/>
            <a:ahLst/>
            <a:cxnLst/>
            <a:rect l="0" t="0" r="0" b="0"/>
            <a:pathLst>
              <a:path w="26671" h="358141">
                <a:moveTo>
                  <a:pt x="0" y="0"/>
                </a:moveTo>
                <a:lnTo>
                  <a:pt x="0" y="1905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31470"/>
                </a:lnTo>
                <a:lnTo>
                  <a:pt x="2667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3544570" y="3286760"/>
            <a:ext cx="205741" cy="383541"/>
          </a:xfrm>
          <a:custGeom>
            <a:avLst/>
            <a:gdLst/>
            <a:ahLst/>
            <a:cxnLst/>
            <a:rect l="0" t="0" r="0" b="0"/>
            <a:pathLst>
              <a:path w="205741" h="3835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60020"/>
                </a:lnTo>
                <a:lnTo>
                  <a:pt x="17780" y="195580"/>
                </a:lnTo>
                <a:lnTo>
                  <a:pt x="26670" y="231140"/>
                </a:lnTo>
                <a:lnTo>
                  <a:pt x="45720" y="275590"/>
                </a:lnTo>
                <a:lnTo>
                  <a:pt x="81280" y="312420"/>
                </a:lnTo>
                <a:lnTo>
                  <a:pt x="99060" y="321310"/>
                </a:lnTo>
                <a:lnTo>
                  <a:pt x="116840" y="321310"/>
                </a:lnTo>
                <a:lnTo>
                  <a:pt x="134620" y="321310"/>
                </a:lnTo>
                <a:lnTo>
                  <a:pt x="152400" y="312420"/>
                </a:lnTo>
                <a:lnTo>
                  <a:pt x="179070" y="275590"/>
                </a:lnTo>
                <a:lnTo>
                  <a:pt x="187960" y="257810"/>
                </a:lnTo>
                <a:lnTo>
                  <a:pt x="196850" y="222250"/>
                </a:lnTo>
                <a:lnTo>
                  <a:pt x="205740" y="195580"/>
                </a:lnTo>
                <a:lnTo>
                  <a:pt x="205740" y="168910"/>
                </a:lnTo>
                <a:lnTo>
                  <a:pt x="205740" y="151130"/>
                </a:lnTo>
                <a:lnTo>
                  <a:pt x="205740" y="133350"/>
                </a:lnTo>
                <a:lnTo>
                  <a:pt x="187960" y="124460"/>
                </a:lnTo>
                <a:lnTo>
                  <a:pt x="161290" y="142240"/>
                </a:lnTo>
                <a:lnTo>
                  <a:pt x="134620" y="186690"/>
                </a:lnTo>
                <a:lnTo>
                  <a:pt x="116840" y="213360"/>
                </a:lnTo>
                <a:lnTo>
                  <a:pt x="107950" y="257810"/>
                </a:lnTo>
                <a:lnTo>
                  <a:pt x="90170" y="294640"/>
                </a:lnTo>
                <a:lnTo>
                  <a:pt x="81280" y="330200"/>
                </a:lnTo>
                <a:lnTo>
                  <a:pt x="72390" y="374650"/>
                </a:lnTo>
                <a:lnTo>
                  <a:pt x="7239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3911600" y="312547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3911600" y="318770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8890"/>
                </a:moveTo>
                <a:lnTo>
                  <a:pt x="4445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3920490" y="3027680"/>
            <a:ext cx="160021" cy="330201"/>
          </a:xfrm>
          <a:custGeom>
            <a:avLst/>
            <a:gdLst/>
            <a:ahLst/>
            <a:cxnLst/>
            <a:rect l="0" t="0" r="0" b="0"/>
            <a:pathLst>
              <a:path w="160021" h="330201">
                <a:moveTo>
                  <a:pt x="8890" y="0"/>
                </a:moveTo>
                <a:lnTo>
                  <a:pt x="0" y="17780"/>
                </a:lnTo>
                <a:lnTo>
                  <a:pt x="17780" y="44450"/>
                </a:lnTo>
                <a:lnTo>
                  <a:pt x="71120" y="62230"/>
                </a:lnTo>
                <a:lnTo>
                  <a:pt x="97790" y="62230"/>
                </a:lnTo>
                <a:lnTo>
                  <a:pt x="115570" y="71120"/>
                </a:lnTo>
                <a:lnTo>
                  <a:pt x="133350" y="71120"/>
                </a:lnTo>
                <a:lnTo>
                  <a:pt x="151130" y="88900"/>
                </a:lnTo>
                <a:lnTo>
                  <a:pt x="160020" y="106680"/>
                </a:lnTo>
                <a:lnTo>
                  <a:pt x="151130" y="124460"/>
                </a:lnTo>
                <a:lnTo>
                  <a:pt x="133350" y="151130"/>
                </a:lnTo>
                <a:lnTo>
                  <a:pt x="97790" y="186690"/>
                </a:lnTo>
                <a:lnTo>
                  <a:pt x="88900" y="204470"/>
                </a:lnTo>
                <a:lnTo>
                  <a:pt x="71120" y="248920"/>
                </a:lnTo>
                <a:lnTo>
                  <a:pt x="62230" y="267970"/>
                </a:lnTo>
                <a:lnTo>
                  <a:pt x="71120" y="312420"/>
                </a:lnTo>
                <a:lnTo>
                  <a:pt x="8001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1803400" y="2607310"/>
            <a:ext cx="2321561" cy="1366521"/>
          </a:xfrm>
          <a:custGeom>
            <a:avLst/>
            <a:gdLst/>
            <a:ahLst/>
            <a:cxnLst/>
            <a:rect l="0" t="0" r="0" b="0"/>
            <a:pathLst>
              <a:path w="2321561" h="1366521">
                <a:moveTo>
                  <a:pt x="2000250" y="0"/>
                </a:moveTo>
                <a:lnTo>
                  <a:pt x="2000250" y="26670"/>
                </a:lnTo>
                <a:lnTo>
                  <a:pt x="2000250" y="71120"/>
                </a:lnTo>
                <a:lnTo>
                  <a:pt x="2000250" y="107950"/>
                </a:lnTo>
                <a:lnTo>
                  <a:pt x="2009140" y="143510"/>
                </a:lnTo>
                <a:lnTo>
                  <a:pt x="2009140" y="187960"/>
                </a:lnTo>
                <a:lnTo>
                  <a:pt x="2018030" y="232410"/>
                </a:lnTo>
                <a:lnTo>
                  <a:pt x="2026920" y="267970"/>
                </a:lnTo>
                <a:lnTo>
                  <a:pt x="2026920" y="303530"/>
                </a:lnTo>
                <a:lnTo>
                  <a:pt x="2035810" y="339090"/>
                </a:lnTo>
                <a:lnTo>
                  <a:pt x="2044700" y="374650"/>
                </a:lnTo>
                <a:lnTo>
                  <a:pt x="2054860" y="411480"/>
                </a:lnTo>
                <a:lnTo>
                  <a:pt x="2072640" y="455930"/>
                </a:lnTo>
                <a:lnTo>
                  <a:pt x="2081530" y="491490"/>
                </a:lnTo>
                <a:lnTo>
                  <a:pt x="2090420" y="535940"/>
                </a:lnTo>
                <a:lnTo>
                  <a:pt x="2108200" y="580390"/>
                </a:lnTo>
                <a:lnTo>
                  <a:pt x="2117090" y="624840"/>
                </a:lnTo>
                <a:lnTo>
                  <a:pt x="2134870" y="669290"/>
                </a:lnTo>
                <a:lnTo>
                  <a:pt x="2143760" y="715010"/>
                </a:lnTo>
                <a:lnTo>
                  <a:pt x="2152650" y="750570"/>
                </a:lnTo>
                <a:lnTo>
                  <a:pt x="2170430" y="795020"/>
                </a:lnTo>
                <a:lnTo>
                  <a:pt x="2179320" y="830580"/>
                </a:lnTo>
                <a:lnTo>
                  <a:pt x="2188210" y="857250"/>
                </a:lnTo>
                <a:lnTo>
                  <a:pt x="2197100" y="901700"/>
                </a:lnTo>
                <a:lnTo>
                  <a:pt x="2205990" y="937260"/>
                </a:lnTo>
                <a:lnTo>
                  <a:pt x="2223770" y="982980"/>
                </a:lnTo>
                <a:lnTo>
                  <a:pt x="2232660" y="1027430"/>
                </a:lnTo>
                <a:lnTo>
                  <a:pt x="2241550" y="1071880"/>
                </a:lnTo>
                <a:lnTo>
                  <a:pt x="2259330" y="1107440"/>
                </a:lnTo>
                <a:lnTo>
                  <a:pt x="2268220" y="1143000"/>
                </a:lnTo>
                <a:lnTo>
                  <a:pt x="2286000" y="1178560"/>
                </a:lnTo>
                <a:lnTo>
                  <a:pt x="2294890" y="1214120"/>
                </a:lnTo>
                <a:lnTo>
                  <a:pt x="2312670" y="1259840"/>
                </a:lnTo>
                <a:lnTo>
                  <a:pt x="2321560" y="1304290"/>
                </a:lnTo>
                <a:lnTo>
                  <a:pt x="2321560" y="1330960"/>
                </a:lnTo>
                <a:lnTo>
                  <a:pt x="2321560" y="1348740"/>
                </a:lnTo>
                <a:lnTo>
                  <a:pt x="2312670" y="1366520"/>
                </a:lnTo>
                <a:lnTo>
                  <a:pt x="2294890" y="1366520"/>
                </a:lnTo>
                <a:lnTo>
                  <a:pt x="2250440" y="1357630"/>
                </a:lnTo>
                <a:lnTo>
                  <a:pt x="2214880" y="1348740"/>
                </a:lnTo>
                <a:lnTo>
                  <a:pt x="2179320" y="1348740"/>
                </a:lnTo>
                <a:lnTo>
                  <a:pt x="2143760" y="1339850"/>
                </a:lnTo>
                <a:lnTo>
                  <a:pt x="2099310" y="1339850"/>
                </a:lnTo>
                <a:lnTo>
                  <a:pt x="2063750" y="1330960"/>
                </a:lnTo>
                <a:lnTo>
                  <a:pt x="2026920" y="1322070"/>
                </a:lnTo>
                <a:lnTo>
                  <a:pt x="1991360" y="1322070"/>
                </a:lnTo>
                <a:lnTo>
                  <a:pt x="1946910" y="1313180"/>
                </a:lnTo>
                <a:lnTo>
                  <a:pt x="1911350" y="1304290"/>
                </a:lnTo>
                <a:lnTo>
                  <a:pt x="1875790" y="1304290"/>
                </a:lnTo>
                <a:lnTo>
                  <a:pt x="1831340" y="1295400"/>
                </a:lnTo>
                <a:lnTo>
                  <a:pt x="1795780" y="1295400"/>
                </a:lnTo>
                <a:lnTo>
                  <a:pt x="1750060" y="1286510"/>
                </a:lnTo>
                <a:lnTo>
                  <a:pt x="1714500" y="1286510"/>
                </a:lnTo>
                <a:lnTo>
                  <a:pt x="1670050" y="1286510"/>
                </a:lnTo>
                <a:lnTo>
                  <a:pt x="1625600" y="1286510"/>
                </a:lnTo>
                <a:lnTo>
                  <a:pt x="1581150" y="1286510"/>
                </a:lnTo>
                <a:lnTo>
                  <a:pt x="1554480" y="1286510"/>
                </a:lnTo>
                <a:lnTo>
                  <a:pt x="1518920" y="1286510"/>
                </a:lnTo>
                <a:lnTo>
                  <a:pt x="1483360" y="1277620"/>
                </a:lnTo>
                <a:lnTo>
                  <a:pt x="1455420" y="1277620"/>
                </a:lnTo>
                <a:lnTo>
                  <a:pt x="1419860" y="1277620"/>
                </a:lnTo>
                <a:lnTo>
                  <a:pt x="1393190" y="1268730"/>
                </a:lnTo>
                <a:lnTo>
                  <a:pt x="1357630" y="1268730"/>
                </a:lnTo>
                <a:lnTo>
                  <a:pt x="1322070" y="1259840"/>
                </a:lnTo>
                <a:lnTo>
                  <a:pt x="1295400" y="1259840"/>
                </a:lnTo>
                <a:lnTo>
                  <a:pt x="1259840" y="1259840"/>
                </a:lnTo>
                <a:lnTo>
                  <a:pt x="1224280" y="1250950"/>
                </a:lnTo>
                <a:lnTo>
                  <a:pt x="1196340" y="1250950"/>
                </a:lnTo>
                <a:lnTo>
                  <a:pt x="1160780" y="1240790"/>
                </a:lnTo>
                <a:lnTo>
                  <a:pt x="1125220" y="1231900"/>
                </a:lnTo>
                <a:lnTo>
                  <a:pt x="1098550" y="1231900"/>
                </a:lnTo>
                <a:lnTo>
                  <a:pt x="1062990" y="1231900"/>
                </a:lnTo>
                <a:lnTo>
                  <a:pt x="1027430" y="1223010"/>
                </a:lnTo>
                <a:lnTo>
                  <a:pt x="1000760" y="1223010"/>
                </a:lnTo>
                <a:lnTo>
                  <a:pt x="965200" y="1223010"/>
                </a:lnTo>
                <a:lnTo>
                  <a:pt x="929640" y="1223010"/>
                </a:lnTo>
                <a:lnTo>
                  <a:pt x="901700" y="1214120"/>
                </a:lnTo>
                <a:lnTo>
                  <a:pt x="866140" y="1214120"/>
                </a:lnTo>
                <a:lnTo>
                  <a:pt x="830580" y="1214120"/>
                </a:lnTo>
                <a:lnTo>
                  <a:pt x="803910" y="1214120"/>
                </a:lnTo>
                <a:lnTo>
                  <a:pt x="768350" y="1214120"/>
                </a:lnTo>
                <a:lnTo>
                  <a:pt x="732790" y="1214120"/>
                </a:lnTo>
                <a:lnTo>
                  <a:pt x="706120" y="1214120"/>
                </a:lnTo>
                <a:lnTo>
                  <a:pt x="670560" y="1214120"/>
                </a:lnTo>
                <a:lnTo>
                  <a:pt x="643890" y="1223010"/>
                </a:lnTo>
                <a:lnTo>
                  <a:pt x="607060" y="1223010"/>
                </a:lnTo>
                <a:lnTo>
                  <a:pt x="580390" y="1223010"/>
                </a:lnTo>
                <a:lnTo>
                  <a:pt x="553720" y="1231900"/>
                </a:lnTo>
                <a:lnTo>
                  <a:pt x="518160" y="1231900"/>
                </a:lnTo>
                <a:lnTo>
                  <a:pt x="491490" y="1240790"/>
                </a:lnTo>
                <a:lnTo>
                  <a:pt x="464820" y="1240790"/>
                </a:lnTo>
                <a:lnTo>
                  <a:pt x="420370" y="1250950"/>
                </a:lnTo>
                <a:lnTo>
                  <a:pt x="384810" y="1250950"/>
                </a:lnTo>
                <a:lnTo>
                  <a:pt x="349250" y="1259840"/>
                </a:lnTo>
                <a:lnTo>
                  <a:pt x="312420" y="1259840"/>
                </a:lnTo>
                <a:lnTo>
                  <a:pt x="267970" y="1268730"/>
                </a:lnTo>
                <a:lnTo>
                  <a:pt x="232410" y="1277620"/>
                </a:lnTo>
                <a:lnTo>
                  <a:pt x="196850" y="1277620"/>
                </a:lnTo>
                <a:lnTo>
                  <a:pt x="170180" y="1286510"/>
                </a:lnTo>
                <a:lnTo>
                  <a:pt x="143510" y="1286510"/>
                </a:lnTo>
                <a:lnTo>
                  <a:pt x="116840" y="1286510"/>
                </a:lnTo>
                <a:lnTo>
                  <a:pt x="81280" y="1277620"/>
                </a:lnTo>
                <a:lnTo>
                  <a:pt x="63500" y="1268730"/>
                </a:lnTo>
                <a:lnTo>
                  <a:pt x="44450" y="1240790"/>
                </a:lnTo>
                <a:lnTo>
                  <a:pt x="26670" y="1205230"/>
                </a:lnTo>
                <a:lnTo>
                  <a:pt x="26670" y="1169670"/>
                </a:lnTo>
                <a:lnTo>
                  <a:pt x="17780" y="1134110"/>
                </a:lnTo>
                <a:lnTo>
                  <a:pt x="8890" y="1098550"/>
                </a:lnTo>
                <a:lnTo>
                  <a:pt x="8890" y="1062990"/>
                </a:lnTo>
                <a:lnTo>
                  <a:pt x="0" y="1018540"/>
                </a:lnTo>
                <a:lnTo>
                  <a:pt x="0" y="974090"/>
                </a:lnTo>
                <a:lnTo>
                  <a:pt x="0" y="928370"/>
                </a:lnTo>
                <a:lnTo>
                  <a:pt x="0" y="901700"/>
                </a:lnTo>
                <a:lnTo>
                  <a:pt x="0" y="866140"/>
                </a:lnTo>
                <a:lnTo>
                  <a:pt x="0" y="830580"/>
                </a:lnTo>
                <a:lnTo>
                  <a:pt x="0" y="795020"/>
                </a:lnTo>
                <a:lnTo>
                  <a:pt x="0" y="759460"/>
                </a:lnTo>
                <a:lnTo>
                  <a:pt x="0" y="723900"/>
                </a:lnTo>
                <a:lnTo>
                  <a:pt x="0" y="688340"/>
                </a:lnTo>
                <a:lnTo>
                  <a:pt x="0" y="660400"/>
                </a:lnTo>
                <a:lnTo>
                  <a:pt x="0" y="624840"/>
                </a:lnTo>
                <a:lnTo>
                  <a:pt x="0" y="589280"/>
                </a:lnTo>
                <a:lnTo>
                  <a:pt x="0" y="562610"/>
                </a:lnTo>
                <a:lnTo>
                  <a:pt x="0" y="527050"/>
                </a:lnTo>
                <a:lnTo>
                  <a:pt x="0" y="500380"/>
                </a:lnTo>
                <a:lnTo>
                  <a:pt x="0" y="473710"/>
                </a:lnTo>
                <a:lnTo>
                  <a:pt x="0" y="429260"/>
                </a:lnTo>
                <a:lnTo>
                  <a:pt x="0" y="392430"/>
                </a:lnTo>
                <a:lnTo>
                  <a:pt x="0" y="356870"/>
                </a:lnTo>
                <a:lnTo>
                  <a:pt x="0" y="321310"/>
                </a:lnTo>
                <a:lnTo>
                  <a:pt x="0" y="276860"/>
                </a:lnTo>
                <a:lnTo>
                  <a:pt x="8890" y="241300"/>
                </a:lnTo>
                <a:lnTo>
                  <a:pt x="17780" y="196850"/>
                </a:lnTo>
                <a:lnTo>
                  <a:pt x="26670" y="170180"/>
                </a:lnTo>
                <a:lnTo>
                  <a:pt x="44450" y="143510"/>
                </a:lnTo>
                <a:lnTo>
                  <a:pt x="72390" y="125730"/>
                </a:lnTo>
                <a:lnTo>
                  <a:pt x="116840" y="116840"/>
                </a:lnTo>
                <a:lnTo>
                  <a:pt x="152400" y="107950"/>
                </a:lnTo>
                <a:lnTo>
                  <a:pt x="187960" y="107950"/>
                </a:lnTo>
                <a:lnTo>
                  <a:pt x="232410" y="97790"/>
                </a:lnTo>
                <a:lnTo>
                  <a:pt x="276860" y="97790"/>
                </a:lnTo>
                <a:lnTo>
                  <a:pt x="312420" y="88900"/>
                </a:lnTo>
                <a:lnTo>
                  <a:pt x="349250" y="88900"/>
                </a:lnTo>
                <a:lnTo>
                  <a:pt x="393700" y="80010"/>
                </a:lnTo>
                <a:lnTo>
                  <a:pt x="438150" y="80010"/>
                </a:lnTo>
                <a:lnTo>
                  <a:pt x="464820" y="71120"/>
                </a:lnTo>
                <a:lnTo>
                  <a:pt x="500380" y="71120"/>
                </a:lnTo>
                <a:lnTo>
                  <a:pt x="527050" y="62230"/>
                </a:lnTo>
                <a:lnTo>
                  <a:pt x="562610" y="62230"/>
                </a:lnTo>
                <a:lnTo>
                  <a:pt x="598170" y="62230"/>
                </a:lnTo>
                <a:lnTo>
                  <a:pt x="635000" y="53340"/>
                </a:lnTo>
                <a:lnTo>
                  <a:pt x="670560" y="53340"/>
                </a:lnTo>
                <a:lnTo>
                  <a:pt x="706120" y="44450"/>
                </a:lnTo>
                <a:lnTo>
                  <a:pt x="741680" y="44450"/>
                </a:lnTo>
                <a:lnTo>
                  <a:pt x="786130" y="44450"/>
                </a:lnTo>
                <a:lnTo>
                  <a:pt x="821690" y="35560"/>
                </a:lnTo>
                <a:lnTo>
                  <a:pt x="866140" y="35560"/>
                </a:lnTo>
                <a:lnTo>
                  <a:pt x="901700" y="26670"/>
                </a:lnTo>
                <a:lnTo>
                  <a:pt x="947420" y="26670"/>
                </a:lnTo>
                <a:lnTo>
                  <a:pt x="991870" y="26670"/>
                </a:lnTo>
                <a:lnTo>
                  <a:pt x="1027430" y="26670"/>
                </a:lnTo>
                <a:lnTo>
                  <a:pt x="1071880" y="26670"/>
                </a:lnTo>
                <a:lnTo>
                  <a:pt x="1116330" y="26670"/>
                </a:lnTo>
                <a:lnTo>
                  <a:pt x="1134110" y="26670"/>
                </a:lnTo>
                <a:lnTo>
                  <a:pt x="1178560" y="26670"/>
                </a:lnTo>
                <a:lnTo>
                  <a:pt x="1224280" y="26670"/>
                </a:lnTo>
                <a:lnTo>
                  <a:pt x="1268730" y="26670"/>
                </a:lnTo>
                <a:lnTo>
                  <a:pt x="1313180" y="26670"/>
                </a:lnTo>
                <a:lnTo>
                  <a:pt x="1330960" y="26670"/>
                </a:lnTo>
                <a:lnTo>
                  <a:pt x="1375410" y="26670"/>
                </a:lnTo>
                <a:lnTo>
                  <a:pt x="1419860" y="26670"/>
                </a:lnTo>
                <a:lnTo>
                  <a:pt x="1464310" y="26670"/>
                </a:lnTo>
                <a:lnTo>
                  <a:pt x="1501140" y="26670"/>
                </a:lnTo>
                <a:lnTo>
                  <a:pt x="1536700" y="26670"/>
                </a:lnTo>
                <a:lnTo>
                  <a:pt x="1581150" y="26670"/>
                </a:lnTo>
                <a:lnTo>
                  <a:pt x="1616710" y="26670"/>
                </a:lnTo>
                <a:lnTo>
                  <a:pt x="1661160" y="26670"/>
                </a:lnTo>
                <a:lnTo>
                  <a:pt x="1696720" y="26670"/>
                </a:lnTo>
                <a:lnTo>
                  <a:pt x="1732280" y="26670"/>
                </a:lnTo>
                <a:lnTo>
                  <a:pt x="1767840" y="26670"/>
                </a:lnTo>
                <a:lnTo>
                  <a:pt x="1804670" y="26670"/>
                </a:lnTo>
                <a:lnTo>
                  <a:pt x="1849120" y="26670"/>
                </a:lnTo>
                <a:lnTo>
                  <a:pt x="1893570" y="26670"/>
                </a:lnTo>
                <a:lnTo>
                  <a:pt x="1938020" y="26670"/>
                </a:lnTo>
                <a:lnTo>
                  <a:pt x="1973580" y="35560"/>
                </a:lnTo>
                <a:lnTo>
                  <a:pt x="2018030" y="53340"/>
                </a:lnTo>
                <a:lnTo>
                  <a:pt x="203581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4759960" y="2509520"/>
            <a:ext cx="17781" cy="410211"/>
          </a:xfrm>
          <a:custGeom>
            <a:avLst/>
            <a:gdLst/>
            <a:ahLst/>
            <a:cxnLst/>
            <a:rect l="0" t="0" r="0" b="0"/>
            <a:pathLst>
              <a:path w="17781" h="41021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8890" y="214630"/>
                </a:lnTo>
                <a:lnTo>
                  <a:pt x="8890" y="250190"/>
                </a:lnTo>
                <a:lnTo>
                  <a:pt x="8890" y="285750"/>
                </a:lnTo>
                <a:lnTo>
                  <a:pt x="8890" y="321310"/>
                </a:lnTo>
                <a:lnTo>
                  <a:pt x="8890" y="356870"/>
                </a:lnTo>
                <a:lnTo>
                  <a:pt x="8890" y="401320"/>
                </a:lnTo>
                <a:lnTo>
                  <a:pt x="1778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572000" y="2973070"/>
            <a:ext cx="473711" cy="36831"/>
          </a:xfrm>
          <a:custGeom>
            <a:avLst/>
            <a:gdLst/>
            <a:ahLst/>
            <a:cxnLst/>
            <a:rect l="0" t="0" r="0" b="0"/>
            <a:pathLst>
              <a:path w="473711" h="36831">
                <a:moveTo>
                  <a:pt x="0" y="0"/>
                </a:moveTo>
                <a:lnTo>
                  <a:pt x="26670" y="8890"/>
                </a:lnTo>
                <a:lnTo>
                  <a:pt x="71120" y="17780"/>
                </a:lnTo>
                <a:lnTo>
                  <a:pt x="106680" y="26670"/>
                </a:lnTo>
                <a:lnTo>
                  <a:pt x="142240" y="26670"/>
                </a:lnTo>
                <a:lnTo>
                  <a:pt x="179070" y="26670"/>
                </a:lnTo>
                <a:lnTo>
                  <a:pt x="214630" y="26670"/>
                </a:lnTo>
                <a:lnTo>
                  <a:pt x="250190" y="26670"/>
                </a:lnTo>
                <a:lnTo>
                  <a:pt x="285750" y="26670"/>
                </a:lnTo>
                <a:lnTo>
                  <a:pt x="321310" y="26670"/>
                </a:lnTo>
                <a:lnTo>
                  <a:pt x="365760" y="26670"/>
                </a:lnTo>
                <a:lnTo>
                  <a:pt x="401320" y="26670"/>
                </a:lnTo>
                <a:lnTo>
                  <a:pt x="447040" y="26670"/>
                </a:lnTo>
                <a:lnTo>
                  <a:pt x="473710" y="368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687570" y="3098800"/>
            <a:ext cx="63501" cy="401321"/>
          </a:xfrm>
          <a:custGeom>
            <a:avLst/>
            <a:gdLst/>
            <a:ahLst/>
            <a:cxnLst/>
            <a:rect l="0" t="0" r="0" b="0"/>
            <a:pathLst>
              <a:path w="63501" h="401321">
                <a:moveTo>
                  <a:pt x="889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8890" y="88900"/>
                </a:lnTo>
                <a:lnTo>
                  <a:pt x="17780" y="133350"/>
                </a:lnTo>
                <a:lnTo>
                  <a:pt x="17780" y="168910"/>
                </a:lnTo>
                <a:lnTo>
                  <a:pt x="26670" y="205740"/>
                </a:lnTo>
                <a:lnTo>
                  <a:pt x="26670" y="241300"/>
                </a:lnTo>
                <a:lnTo>
                  <a:pt x="36830" y="276860"/>
                </a:lnTo>
                <a:lnTo>
                  <a:pt x="36830" y="312420"/>
                </a:lnTo>
                <a:lnTo>
                  <a:pt x="45720" y="339090"/>
                </a:lnTo>
                <a:lnTo>
                  <a:pt x="54610" y="383540"/>
                </a:lnTo>
                <a:lnTo>
                  <a:pt x="63500" y="4013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4839970" y="3152140"/>
            <a:ext cx="205741" cy="410211"/>
          </a:xfrm>
          <a:custGeom>
            <a:avLst/>
            <a:gdLst/>
            <a:ahLst/>
            <a:cxnLst/>
            <a:rect l="0" t="0" r="0" b="0"/>
            <a:pathLst>
              <a:path w="205741" h="410211">
                <a:moveTo>
                  <a:pt x="2667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6129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30200"/>
                </a:lnTo>
                <a:lnTo>
                  <a:pt x="17780" y="365760"/>
                </a:lnTo>
                <a:lnTo>
                  <a:pt x="44450" y="392430"/>
                </a:lnTo>
                <a:lnTo>
                  <a:pt x="62230" y="410210"/>
                </a:lnTo>
                <a:lnTo>
                  <a:pt x="80010" y="410210"/>
                </a:lnTo>
                <a:lnTo>
                  <a:pt x="97790" y="410210"/>
                </a:lnTo>
                <a:lnTo>
                  <a:pt x="115570" y="401320"/>
                </a:lnTo>
                <a:lnTo>
                  <a:pt x="142240" y="356870"/>
                </a:lnTo>
                <a:lnTo>
                  <a:pt x="161290" y="330200"/>
                </a:lnTo>
                <a:lnTo>
                  <a:pt x="179070" y="294640"/>
                </a:lnTo>
                <a:lnTo>
                  <a:pt x="187960" y="259080"/>
                </a:lnTo>
                <a:lnTo>
                  <a:pt x="196850" y="214630"/>
                </a:lnTo>
                <a:lnTo>
                  <a:pt x="205740" y="179070"/>
                </a:lnTo>
                <a:lnTo>
                  <a:pt x="205740" y="152400"/>
                </a:lnTo>
                <a:lnTo>
                  <a:pt x="205740" y="134620"/>
                </a:lnTo>
                <a:lnTo>
                  <a:pt x="187960" y="115570"/>
                </a:lnTo>
                <a:lnTo>
                  <a:pt x="170180" y="115570"/>
                </a:lnTo>
                <a:lnTo>
                  <a:pt x="142240" y="143510"/>
                </a:lnTo>
                <a:lnTo>
                  <a:pt x="115570" y="187960"/>
                </a:lnTo>
                <a:lnTo>
                  <a:pt x="106680" y="223520"/>
                </a:lnTo>
                <a:lnTo>
                  <a:pt x="106680" y="259080"/>
                </a:lnTo>
                <a:lnTo>
                  <a:pt x="106680" y="303530"/>
                </a:lnTo>
                <a:lnTo>
                  <a:pt x="11557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5259070" y="293751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26670" y="0"/>
                </a:lnTo>
                <a:lnTo>
                  <a:pt x="63500" y="0"/>
                </a:lnTo>
                <a:lnTo>
                  <a:pt x="90170" y="0"/>
                </a:lnTo>
                <a:lnTo>
                  <a:pt x="1257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5276850" y="3072130"/>
            <a:ext cx="99061" cy="17781"/>
          </a:xfrm>
          <a:custGeom>
            <a:avLst/>
            <a:gdLst/>
            <a:ahLst/>
            <a:cxnLst/>
            <a:rect l="0" t="0" r="0" b="0"/>
            <a:pathLst>
              <a:path w="99061" h="17781">
                <a:moveTo>
                  <a:pt x="0" y="17780"/>
                </a:moveTo>
                <a:lnTo>
                  <a:pt x="45720" y="0"/>
                </a:lnTo>
                <a:lnTo>
                  <a:pt x="9017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5812790" y="2428240"/>
            <a:ext cx="35561" cy="420371"/>
          </a:xfrm>
          <a:custGeom>
            <a:avLst/>
            <a:gdLst/>
            <a:ahLst/>
            <a:cxnLst/>
            <a:rect l="0" t="0" r="0" b="0"/>
            <a:pathLst>
              <a:path w="35561" h="420371">
                <a:moveTo>
                  <a:pt x="8890" y="0"/>
                </a:moveTo>
                <a:lnTo>
                  <a:pt x="0" y="19050"/>
                </a:lnTo>
                <a:lnTo>
                  <a:pt x="0" y="63500"/>
                </a:lnTo>
                <a:lnTo>
                  <a:pt x="0" y="9906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87020"/>
                </a:lnTo>
                <a:lnTo>
                  <a:pt x="17780" y="322580"/>
                </a:lnTo>
                <a:lnTo>
                  <a:pt x="26670" y="358140"/>
                </a:lnTo>
                <a:lnTo>
                  <a:pt x="26670" y="402590"/>
                </a:lnTo>
                <a:lnTo>
                  <a:pt x="35560" y="4203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5626100" y="2919730"/>
            <a:ext cx="445771" cy="17781"/>
          </a:xfrm>
          <a:custGeom>
            <a:avLst/>
            <a:gdLst/>
            <a:ahLst/>
            <a:cxnLst/>
            <a:rect l="0" t="0" r="0" b="0"/>
            <a:pathLst>
              <a:path w="445771" h="17781">
                <a:moveTo>
                  <a:pt x="0" y="17780"/>
                </a:moveTo>
                <a:lnTo>
                  <a:pt x="35560" y="17780"/>
                </a:lnTo>
                <a:lnTo>
                  <a:pt x="80010" y="8890"/>
                </a:lnTo>
                <a:lnTo>
                  <a:pt x="115570" y="8890"/>
                </a:lnTo>
                <a:lnTo>
                  <a:pt x="151130" y="0"/>
                </a:lnTo>
                <a:lnTo>
                  <a:pt x="186690" y="0"/>
                </a:lnTo>
                <a:lnTo>
                  <a:pt x="222250" y="0"/>
                </a:lnTo>
                <a:lnTo>
                  <a:pt x="267970" y="0"/>
                </a:lnTo>
                <a:lnTo>
                  <a:pt x="303530" y="0"/>
                </a:lnTo>
                <a:lnTo>
                  <a:pt x="339090" y="0"/>
                </a:lnTo>
                <a:lnTo>
                  <a:pt x="374650" y="0"/>
                </a:lnTo>
                <a:lnTo>
                  <a:pt x="419100" y="0"/>
                </a:lnTo>
                <a:lnTo>
                  <a:pt x="4457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5706110" y="3089910"/>
            <a:ext cx="179071" cy="259081"/>
          </a:xfrm>
          <a:custGeom>
            <a:avLst/>
            <a:gdLst/>
            <a:ahLst/>
            <a:cxnLst/>
            <a:rect l="0" t="0" r="0" b="0"/>
            <a:pathLst>
              <a:path w="179071" h="25908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8890" y="214630"/>
                </a:lnTo>
                <a:lnTo>
                  <a:pt x="17780" y="232410"/>
                </a:lnTo>
                <a:lnTo>
                  <a:pt x="35560" y="250190"/>
                </a:lnTo>
                <a:lnTo>
                  <a:pt x="53340" y="259080"/>
                </a:lnTo>
                <a:lnTo>
                  <a:pt x="71120" y="259080"/>
                </a:lnTo>
                <a:lnTo>
                  <a:pt x="106680" y="259080"/>
                </a:lnTo>
                <a:lnTo>
                  <a:pt x="124460" y="250190"/>
                </a:lnTo>
                <a:lnTo>
                  <a:pt x="170180" y="232410"/>
                </a:lnTo>
                <a:lnTo>
                  <a:pt x="17907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5911850" y="3081020"/>
            <a:ext cx="35561" cy="544831"/>
          </a:xfrm>
          <a:custGeom>
            <a:avLst/>
            <a:gdLst/>
            <a:ahLst/>
            <a:cxnLst/>
            <a:rect l="0" t="0" r="0" b="0"/>
            <a:pathLst>
              <a:path w="35561" h="544831">
                <a:moveTo>
                  <a:pt x="35560" y="0"/>
                </a:moveTo>
                <a:lnTo>
                  <a:pt x="17780" y="0"/>
                </a:lnTo>
                <a:lnTo>
                  <a:pt x="8890" y="26670"/>
                </a:lnTo>
                <a:lnTo>
                  <a:pt x="889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0" y="356870"/>
                </a:lnTo>
                <a:lnTo>
                  <a:pt x="0" y="401320"/>
                </a:lnTo>
                <a:lnTo>
                  <a:pt x="0" y="436880"/>
                </a:lnTo>
                <a:lnTo>
                  <a:pt x="8890" y="481330"/>
                </a:lnTo>
                <a:lnTo>
                  <a:pt x="17780" y="527050"/>
                </a:lnTo>
                <a:lnTo>
                  <a:pt x="26670" y="5448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036310" y="3027680"/>
            <a:ext cx="134621" cy="195581"/>
          </a:xfrm>
          <a:custGeom>
            <a:avLst/>
            <a:gdLst/>
            <a:ahLst/>
            <a:cxnLst/>
            <a:rect l="0" t="0" r="0" b="0"/>
            <a:pathLst>
              <a:path w="134621" h="195581">
                <a:moveTo>
                  <a:pt x="0" y="26670"/>
                </a:moveTo>
                <a:lnTo>
                  <a:pt x="0" y="8890"/>
                </a:lnTo>
                <a:lnTo>
                  <a:pt x="17780" y="0"/>
                </a:lnTo>
                <a:lnTo>
                  <a:pt x="44450" y="0"/>
                </a:lnTo>
                <a:lnTo>
                  <a:pt x="62230" y="26670"/>
                </a:lnTo>
                <a:lnTo>
                  <a:pt x="62230" y="62230"/>
                </a:lnTo>
                <a:lnTo>
                  <a:pt x="62230" y="80010"/>
                </a:lnTo>
                <a:lnTo>
                  <a:pt x="35560" y="124460"/>
                </a:lnTo>
                <a:lnTo>
                  <a:pt x="8890" y="160020"/>
                </a:lnTo>
                <a:lnTo>
                  <a:pt x="0" y="177800"/>
                </a:lnTo>
                <a:lnTo>
                  <a:pt x="8890" y="195580"/>
                </a:lnTo>
                <a:lnTo>
                  <a:pt x="53340" y="177800"/>
                </a:lnTo>
                <a:lnTo>
                  <a:pt x="97790" y="168910"/>
                </a:lnTo>
                <a:lnTo>
                  <a:pt x="13462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6402070" y="2813050"/>
            <a:ext cx="170181" cy="8891"/>
          </a:xfrm>
          <a:custGeom>
            <a:avLst/>
            <a:gdLst/>
            <a:ahLst/>
            <a:cxnLst/>
            <a:rect l="0" t="0" r="0" b="0"/>
            <a:pathLst>
              <a:path w="170181" h="8891">
                <a:moveTo>
                  <a:pt x="0" y="8890"/>
                </a:move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43510" y="0"/>
                </a:lnTo>
                <a:lnTo>
                  <a:pt x="1701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6474460" y="291973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6866890" y="2580640"/>
            <a:ext cx="276861" cy="303531"/>
          </a:xfrm>
          <a:custGeom>
            <a:avLst/>
            <a:gdLst/>
            <a:ahLst/>
            <a:cxnLst/>
            <a:rect l="0" t="0" r="0" b="0"/>
            <a:pathLst>
              <a:path w="276861" h="303531">
                <a:moveTo>
                  <a:pt x="17780" y="0"/>
                </a:moveTo>
                <a:lnTo>
                  <a:pt x="889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8890" y="294640"/>
                </a:lnTo>
                <a:lnTo>
                  <a:pt x="26670" y="303530"/>
                </a:lnTo>
                <a:lnTo>
                  <a:pt x="62230" y="303530"/>
                </a:lnTo>
                <a:lnTo>
                  <a:pt x="97790" y="303530"/>
                </a:lnTo>
                <a:lnTo>
                  <a:pt x="133350" y="294640"/>
                </a:lnTo>
                <a:lnTo>
                  <a:pt x="179070" y="294640"/>
                </a:lnTo>
                <a:lnTo>
                  <a:pt x="214630" y="294640"/>
                </a:lnTo>
                <a:lnTo>
                  <a:pt x="250190" y="294640"/>
                </a:lnTo>
                <a:lnTo>
                  <a:pt x="27686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7072630" y="2536190"/>
            <a:ext cx="53341" cy="695961"/>
          </a:xfrm>
          <a:custGeom>
            <a:avLst/>
            <a:gdLst/>
            <a:ahLst/>
            <a:cxnLst/>
            <a:rect l="0" t="0" r="0" b="0"/>
            <a:pathLst>
              <a:path w="53341" h="69596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17780" y="303530"/>
                </a:lnTo>
                <a:lnTo>
                  <a:pt x="17780" y="339090"/>
                </a:lnTo>
                <a:lnTo>
                  <a:pt x="17780" y="383540"/>
                </a:lnTo>
                <a:lnTo>
                  <a:pt x="17780" y="419100"/>
                </a:lnTo>
                <a:lnTo>
                  <a:pt x="26670" y="463550"/>
                </a:lnTo>
                <a:lnTo>
                  <a:pt x="26670" y="500380"/>
                </a:lnTo>
                <a:lnTo>
                  <a:pt x="26670" y="535940"/>
                </a:lnTo>
                <a:lnTo>
                  <a:pt x="26670" y="571500"/>
                </a:lnTo>
                <a:lnTo>
                  <a:pt x="26670" y="607060"/>
                </a:lnTo>
                <a:lnTo>
                  <a:pt x="26670" y="651510"/>
                </a:lnTo>
                <a:lnTo>
                  <a:pt x="26670" y="669290"/>
                </a:lnTo>
                <a:lnTo>
                  <a:pt x="35560" y="687070"/>
                </a:lnTo>
                <a:lnTo>
                  <a:pt x="53340" y="695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7152640" y="2357120"/>
            <a:ext cx="115571" cy="17781"/>
          </a:xfrm>
          <a:custGeom>
            <a:avLst/>
            <a:gdLst/>
            <a:ahLst/>
            <a:cxnLst/>
            <a:rect l="0" t="0" r="0" b="0"/>
            <a:pathLst>
              <a:path w="115571" h="17781">
                <a:moveTo>
                  <a:pt x="0" y="17780"/>
                </a:moveTo>
                <a:lnTo>
                  <a:pt x="26670" y="8890"/>
                </a:lnTo>
                <a:lnTo>
                  <a:pt x="71120" y="0"/>
                </a:lnTo>
                <a:lnTo>
                  <a:pt x="88900" y="0"/>
                </a:lnTo>
                <a:lnTo>
                  <a:pt x="1155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7322820" y="2179320"/>
            <a:ext cx="213361" cy="356871"/>
          </a:xfrm>
          <a:custGeom>
            <a:avLst/>
            <a:gdLst/>
            <a:ahLst/>
            <a:cxnLst/>
            <a:rect l="0" t="0" r="0" b="0"/>
            <a:pathLst>
              <a:path w="213361" h="356871">
                <a:moveTo>
                  <a:pt x="35560" y="44450"/>
                </a:moveTo>
                <a:lnTo>
                  <a:pt x="35560" y="26670"/>
                </a:lnTo>
                <a:lnTo>
                  <a:pt x="71120" y="0"/>
                </a:lnTo>
                <a:lnTo>
                  <a:pt x="88900" y="0"/>
                </a:lnTo>
                <a:lnTo>
                  <a:pt x="124460" y="8890"/>
                </a:lnTo>
                <a:lnTo>
                  <a:pt x="151130" y="44450"/>
                </a:lnTo>
                <a:lnTo>
                  <a:pt x="160020" y="88900"/>
                </a:lnTo>
                <a:lnTo>
                  <a:pt x="160020" y="124460"/>
                </a:lnTo>
                <a:lnTo>
                  <a:pt x="160020" y="168910"/>
                </a:lnTo>
                <a:lnTo>
                  <a:pt x="151130" y="204470"/>
                </a:lnTo>
                <a:lnTo>
                  <a:pt x="133350" y="240030"/>
                </a:lnTo>
                <a:lnTo>
                  <a:pt x="106680" y="285750"/>
                </a:lnTo>
                <a:lnTo>
                  <a:pt x="80010" y="321310"/>
                </a:lnTo>
                <a:lnTo>
                  <a:pt x="44450" y="330200"/>
                </a:lnTo>
                <a:lnTo>
                  <a:pt x="26670" y="330200"/>
                </a:lnTo>
                <a:lnTo>
                  <a:pt x="0" y="303530"/>
                </a:lnTo>
                <a:lnTo>
                  <a:pt x="0" y="276860"/>
                </a:lnTo>
                <a:lnTo>
                  <a:pt x="8890" y="259080"/>
                </a:lnTo>
                <a:lnTo>
                  <a:pt x="35560" y="240030"/>
                </a:lnTo>
                <a:lnTo>
                  <a:pt x="62230" y="240030"/>
                </a:lnTo>
                <a:lnTo>
                  <a:pt x="106680" y="248920"/>
                </a:lnTo>
                <a:lnTo>
                  <a:pt x="133350" y="259080"/>
                </a:lnTo>
                <a:lnTo>
                  <a:pt x="151130" y="267970"/>
                </a:lnTo>
                <a:lnTo>
                  <a:pt x="195580" y="303530"/>
                </a:lnTo>
                <a:lnTo>
                  <a:pt x="204470" y="330200"/>
                </a:lnTo>
                <a:lnTo>
                  <a:pt x="21336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4696460" y="4375150"/>
            <a:ext cx="349251" cy="339091"/>
          </a:xfrm>
          <a:custGeom>
            <a:avLst/>
            <a:gdLst/>
            <a:ahLst/>
            <a:cxnLst/>
            <a:rect l="0" t="0" r="0" b="0"/>
            <a:pathLst>
              <a:path w="349251" h="339091">
                <a:moveTo>
                  <a:pt x="36830" y="0"/>
                </a:moveTo>
                <a:lnTo>
                  <a:pt x="27940" y="35560"/>
                </a:lnTo>
                <a:lnTo>
                  <a:pt x="27940" y="72390"/>
                </a:lnTo>
                <a:lnTo>
                  <a:pt x="17780" y="107950"/>
                </a:lnTo>
                <a:lnTo>
                  <a:pt x="889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8890" y="294640"/>
                </a:lnTo>
                <a:lnTo>
                  <a:pt x="36830" y="321310"/>
                </a:lnTo>
                <a:lnTo>
                  <a:pt x="72390" y="321310"/>
                </a:lnTo>
                <a:lnTo>
                  <a:pt x="107950" y="321310"/>
                </a:lnTo>
                <a:lnTo>
                  <a:pt x="143510" y="321310"/>
                </a:lnTo>
                <a:lnTo>
                  <a:pt x="179070" y="321310"/>
                </a:lnTo>
                <a:lnTo>
                  <a:pt x="214630" y="312420"/>
                </a:lnTo>
                <a:lnTo>
                  <a:pt x="232410" y="312420"/>
                </a:lnTo>
                <a:lnTo>
                  <a:pt x="276860" y="312420"/>
                </a:lnTo>
                <a:lnTo>
                  <a:pt x="304800" y="321310"/>
                </a:lnTo>
                <a:lnTo>
                  <a:pt x="34925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4973320" y="4321810"/>
            <a:ext cx="36831" cy="768351"/>
          </a:xfrm>
          <a:custGeom>
            <a:avLst/>
            <a:gdLst/>
            <a:ahLst/>
            <a:cxnLst/>
            <a:rect l="0" t="0" r="0" b="0"/>
            <a:pathLst>
              <a:path w="36831" h="768351">
                <a:moveTo>
                  <a:pt x="36830" y="0"/>
                </a:moveTo>
                <a:lnTo>
                  <a:pt x="17780" y="8890"/>
                </a:lnTo>
                <a:lnTo>
                  <a:pt x="17780" y="53340"/>
                </a:lnTo>
                <a:lnTo>
                  <a:pt x="8890" y="97790"/>
                </a:lnTo>
                <a:lnTo>
                  <a:pt x="8890" y="134620"/>
                </a:lnTo>
                <a:lnTo>
                  <a:pt x="8890" y="161290"/>
                </a:lnTo>
                <a:lnTo>
                  <a:pt x="8890" y="19685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0" y="429260"/>
                </a:lnTo>
                <a:lnTo>
                  <a:pt x="0" y="464820"/>
                </a:lnTo>
                <a:lnTo>
                  <a:pt x="0" y="500380"/>
                </a:lnTo>
                <a:lnTo>
                  <a:pt x="0" y="535940"/>
                </a:lnTo>
                <a:lnTo>
                  <a:pt x="0" y="562610"/>
                </a:lnTo>
                <a:lnTo>
                  <a:pt x="0" y="598170"/>
                </a:lnTo>
                <a:lnTo>
                  <a:pt x="0" y="624840"/>
                </a:lnTo>
                <a:lnTo>
                  <a:pt x="0" y="669290"/>
                </a:lnTo>
                <a:lnTo>
                  <a:pt x="0" y="706120"/>
                </a:lnTo>
                <a:lnTo>
                  <a:pt x="0" y="741680"/>
                </a:lnTo>
                <a:lnTo>
                  <a:pt x="8890" y="768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5152390" y="3991610"/>
            <a:ext cx="124461" cy="294641"/>
          </a:xfrm>
          <a:custGeom>
            <a:avLst/>
            <a:gdLst/>
            <a:ahLst/>
            <a:cxnLst/>
            <a:rect l="0" t="0" r="0" b="0"/>
            <a:pathLst>
              <a:path w="124461" h="294641">
                <a:moveTo>
                  <a:pt x="124460" y="0"/>
                </a:moveTo>
                <a:lnTo>
                  <a:pt x="115570" y="35560"/>
                </a:lnTo>
                <a:lnTo>
                  <a:pt x="106680" y="71120"/>
                </a:lnTo>
                <a:lnTo>
                  <a:pt x="88900" y="115570"/>
                </a:lnTo>
                <a:lnTo>
                  <a:pt x="71120" y="151130"/>
                </a:lnTo>
                <a:lnTo>
                  <a:pt x="53340" y="196850"/>
                </a:lnTo>
                <a:lnTo>
                  <a:pt x="35560" y="232410"/>
                </a:lnTo>
                <a:lnTo>
                  <a:pt x="17780" y="276860"/>
                </a:lnTo>
                <a:lnTo>
                  <a:pt x="8890" y="29464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5134610" y="4009390"/>
            <a:ext cx="205741" cy="250191"/>
          </a:xfrm>
          <a:custGeom>
            <a:avLst/>
            <a:gdLst/>
            <a:ahLst/>
            <a:cxnLst/>
            <a:rect l="0" t="0" r="0" b="0"/>
            <a:pathLst>
              <a:path w="205741" h="250191">
                <a:moveTo>
                  <a:pt x="0" y="0"/>
                </a:moveTo>
                <a:lnTo>
                  <a:pt x="17780" y="8890"/>
                </a:lnTo>
                <a:lnTo>
                  <a:pt x="62230" y="62230"/>
                </a:lnTo>
                <a:lnTo>
                  <a:pt x="97790" y="106680"/>
                </a:lnTo>
                <a:lnTo>
                  <a:pt x="133350" y="152400"/>
                </a:lnTo>
                <a:lnTo>
                  <a:pt x="170180" y="196850"/>
                </a:lnTo>
                <a:lnTo>
                  <a:pt x="196850" y="241300"/>
                </a:lnTo>
                <a:lnTo>
                  <a:pt x="20574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5482590" y="452755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07950" y="0"/>
                </a:lnTo>
                <a:lnTo>
                  <a:pt x="152400" y="8890"/>
                </a:lnTo>
                <a:lnTo>
                  <a:pt x="1968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5581650" y="4643120"/>
            <a:ext cx="204471" cy="17781"/>
          </a:xfrm>
          <a:custGeom>
            <a:avLst/>
            <a:gdLst/>
            <a:ahLst/>
            <a:cxnLst/>
            <a:rect l="0" t="0" r="0" b="0"/>
            <a:pathLst>
              <a:path w="204471" h="17781">
                <a:moveTo>
                  <a:pt x="0" y="17780"/>
                </a:moveTo>
                <a:lnTo>
                  <a:pt x="35560" y="17780"/>
                </a:lnTo>
                <a:lnTo>
                  <a:pt x="62230" y="17780"/>
                </a:lnTo>
                <a:lnTo>
                  <a:pt x="106680" y="8890"/>
                </a:lnTo>
                <a:lnTo>
                  <a:pt x="142240" y="8890"/>
                </a:lnTo>
                <a:lnTo>
                  <a:pt x="177800" y="0"/>
                </a:lnTo>
                <a:lnTo>
                  <a:pt x="2044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6062980" y="4241800"/>
            <a:ext cx="321311" cy="339091"/>
          </a:xfrm>
          <a:custGeom>
            <a:avLst/>
            <a:gdLst/>
            <a:ahLst/>
            <a:cxnLst/>
            <a:rect l="0" t="0" r="0" b="0"/>
            <a:pathLst>
              <a:path w="321311" h="339091">
                <a:moveTo>
                  <a:pt x="889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96850"/>
                </a:lnTo>
                <a:lnTo>
                  <a:pt x="0" y="241300"/>
                </a:lnTo>
                <a:lnTo>
                  <a:pt x="0" y="267970"/>
                </a:lnTo>
                <a:lnTo>
                  <a:pt x="0" y="285750"/>
                </a:lnTo>
                <a:lnTo>
                  <a:pt x="26670" y="303530"/>
                </a:lnTo>
                <a:lnTo>
                  <a:pt x="44450" y="312420"/>
                </a:lnTo>
                <a:lnTo>
                  <a:pt x="81280" y="312420"/>
                </a:lnTo>
                <a:lnTo>
                  <a:pt x="116840" y="312420"/>
                </a:lnTo>
                <a:lnTo>
                  <a:pt x="152400" y="312420"/>
                </a:lnTo>
                <a:lnTo>
                  <a:pt x="187960" y="312420"/>
                </a:lnTo>
                <a:lnTo>
                  <a:pt x="223520" y="312420"/>
                </a:lnTo>
                <a:lnTo>
                  <a:pt x="259080" y="312420"/>
                </a:lnTo>
                <a:lnTo>
                  <a:pt x="303530" y="330200"/>
                </a:lnTo>
                <a:lnTo>
                  <a:pt x="32131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6339840" y="4215130"/>
            <a:ext cx="17781" cy="775971"/>
          </a:xfrm>
          <a:custGeom>
            <a:avLst/>
            <a:gdLst/>
            <a:ahLst/>
            <a:cxnLst/>
            <a:rect l="0" t="0" r="0" b="0"/>
            <a:pathLst>
              <a:path w="17781" h="775971">
                <a:moveTo>
                  <a:pt x="1778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42240"/>
                </a:lnTo>
                <a:lnTo>
                  <a:pt x="0" y="177800"/>
                </a:lnTo>
                <a:lnTo>
                  <a:pt x="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0" y="419100"/>
                </a:lnTo>
                <a:lnTo>
                  <a:pt x="0" y="463550"/>
                </a:lnTo>
                <a:lnTo>
                  <a:pt x="0" y="499110"/>
                </a:lnTo>
                <a:lnTo>
                  <a:pt x="0" y="535940"/>
                </a:lnTo>
                <a:lnTo>
                  <a:pt x="0" y="571500"/>
                </a:lnTo>
                <a:lnTo>
                  <a:pt x="0" y="607060"/>
                </a:lnTo>
                <a:lnTo>
                  <a:pt x="0" y="642620"/>
                </a:lnTo>
                <a:lnTo>
                  <a:pt x="0" y="669290"/>
                </a:lnTo>
                <a:lnTo>
                  <a:pt x="0" y="713740"/>
                </a:lnTo>
                <a:lnTo>
                  <a:pt x="8890" y="749300"/>
                </a:lnTo>
                <a:lnTo>
                  <a:pt x="17780" y="775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6428740" y="395605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8890"/>
                </a:moveTo>
                <a:lnTo>
                  <a:pt x="3683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6670040" y="3785870"/>
            <a:ext cx="232411" cy="312421"/>
          </a:xfrm>
          <a:custGeom>
            <a:avLst/>
            <a:gdLst/>
            <a:ahLst/>
            <a:cxnLst/>
            <a:rect l="0" t="0" r="0" b="0"/>
            <a:pathLst>
              <a:path w="232411" h="312421">
                <a:moveTo>
                  <a:pt x="26670" y="26670"/>
                </a:moveTo>
                <a:lnTo>
                  <a:pt x="45720" y="8890"/>
                </a:lnTo>
                <a:lnTo>
                  <a:pt x="63500" y="0"/>
                </a:lnTo>
                <a:lnTo>
                  <a:pt x="90170" y="8890"/>
                </a:lnTo>
                <a:lnTo>
                  <a:pt x="134620" y="62230"/>
                </a:lnTo>
                <a:lnTo>
                  <a:pt x="143510" y="107950"/>
                </a:lnTo>
                <a:lnTo>
                  <a:pt x="143510" y="134620"/>
                </a:lnTo>
                <a:lnTo>
                  <a:pt x="134620" y="179070"/>
                </a:lnTo>
                <a:lnTo>
                  <a:pt x="125730" y="196850"/>
                </a:lnTo>
                <a:lnTo>
                  <a:pt x="81280" y="241300"/>
                </a:lnTo>
                <a:lnTo>
                  <a:pt x="45720" y="276860"/>
                </a:lnTo>
                <a:lnTo>
                  <a:pt x="26670" y="285750"/>
                </a:lnTo>
                <a:lnTo>
                  <a:pt x="8890" y="285750"/>
                </a:lnTo>
                <a:lnTo>
                  <a:pt x="0" y="259080"/>
                </a:lnTo>
                <a:lnTo>
                  <a:pt x="8890" y="241300"/>
                </a:lnTo>
                <a:lnTo>
                  <a:pt x="35560" y="223520"/>
                </a:lnTo>
                <a:lnTo>
                  <a:pt x="81280" y="214630"/>
                </a:lnTo>
                <a:lnTo>
                  <a:pt x="116840" y="214630"/>
                </a:lnTo>
                <a:lnTo>
                  <a:pt x="152400" y="223520"/>
                </a:lnTo>
                <a:lnTo>
                  <a:pt x="170180" y="232410"/>
                </a:lnTo>
                <a:lnTo>
                  <a:pt x="187960" y="250190"/>
                </a:lnTo>
                <a:lnTo>
                  <a:pt x="205740" y="259080"/>
                </a:lnTo>
                <a:lnTo>
                  <a:pt x="214630" y="276860"/>
                </a:lnTo>
                <a:lnTo>
                  <a:pt x="23241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7385050" y="4206240"/>
            <a:ext cx="241301" cy="544831"/>
          </a:xfrm>
          <a:custGeom>
            <a:avLst/>
            <a:gdLst/>
            <a:ahLst/>
            <a:cxnLst/>
            <a:rect l="0" t="0" r="0" b="0"/>
            <a:pathLst>
              <a:path w="241301" h="544831">
                <a:moveTo>
                  <a:pt x="241300" y="0"/>
                </a:moveTo>
                <a:lnTo>
                  <a:pt x="214630" y="35560"/>
                </a:lnTo>
                <a:lnTo>
                  <a:pt x="196850" y="80010"/>
                </a:lnTo>
                <a:lnTo>
                  <a:pt x="177800" y="115570"/>
                </a:lnTo>
                <a:lnTo>
                  <a:pt x="160020" y="151130"/>
                </a:lnTo>
                <a:lnTo>
                  <a:pt x="142240" y="186690"/>
                </a:lnTo>
                <a:lnTo>
                  <a:pt x="115570" y="232410"/>
                </a:lnTo>
                <a:lnTo>
                  <a:pt x="97790" y="276860"/>
                </a:lnTo>
                <a:lnTo>
                  <a:pt x="80010" y="321310"/>
                </a:lnTo>
                <a:lnTo>
                  <a:pt x="62230" y="356870"/>
                </a:lnTo>
                <a:lnTo>
                  <a:pt x="44450" y="401320"/>
                </a:lnTo>
                <a:lnTo>
                  <a:pt x="35560" y="436880"/>
                </a:lnTo>
                <a:lnTo>
                  <a:pt x="26670" y="472440"/>
                </a:lnTo>
                <a:lnTo>
                  <a:pt x="8890" y="518160"/>
                </a:lnTo>
                <a:lnTo>
                  <a:pt x="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7367270" y="4330700"/>
            <a:ext cx="232411" cy="339091"/>
          </a:xfrm>
          <a:custGeom>
            <a:avLst/>
            <a:gdLst/>
            <a:ahLst/>
            <a:cxnLst/>
            <a:rect l="0" t="0" r="0" b="0"/>
            <a:pathLst>
              <a:path w="232411" h="339091">
                <a:moveTo>
                  <a:pt x="0" y="0"/>
                </a:moveTo>
                <a:lnTo>
                  <a:pt x="26670" y="26670"/>
                </a:lnTo>
                <a:lnTo>
                  <a:pt x="53340" y="71120"/>
                </a:lnTo>
                <a:lnTo>
                  <a:pt x="71120" y="88900"/>
                </a:lnTo>
                <a:lnTo>
                  <a:pt x="88900" y="134620"/>
                </a:lnTo>
                <a:lnTo>
                  <a:pt x="115570" y="170180"/>
                </a:lnTo>
                <a:lnTo>
                  <a:pt x="133350" y="196850"/>
                </a:lnTo>
                <a:lnTo>
                  <a:pt x="151130" y="241300"/>
                </a:lnTo>
                <a:lnTo>
                  <a:pt x="177800" y="285750"/>
                </a:lnTo>
                <a:lnTo>
                  <a:pt x="195580" y="312420"/>
                </a:lnTo>
                <a:lnTo>
                  <a:pt x="23241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7741920" y="4348480"/>
            <a:ext cx="161291" cy="35561"/>
          </a:xfrm>
          <a:custGeom>
            <a:avLst/>
            <a:gdLst/>
            <a:ahLst/>
            <a:cxnLst/>
            <a:rect l="0" t="0" r="0" b="0"/>
            <a:pathLst>
              <a:path w="161291" h="35561">
                <a:moveTo>
                  <a:pt x="0" y="35560"/>
                </a:moveTo>
                <a:lnTo>
                  <a:pt x="35560" y="17780"/>
                </a:lnTo>
                <a:lnTo>
                  <a:pt x="71120" y="0"/>
                </a:lnTo>
                <a:lnTo>
                  <a:pt x="106680" y="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7759700" y="4491990"/>
            <a:ext cx="179071" cy="26671"/>
          </a:xfrm>
          <a:custGeom>
            <a:avLst/>
            <a:gdLst/>
            <a:ahLst/>
            <a:cxnLst/>
            <a:rect l="0" t="0" r="0" b="0"/>
            <a:pathLst>
              <a:path w="179071" h="26671">
                <a:moveTo>
                  <a:pt x="0" y="26670"/>
                </a:moveTo>
                <a:lnTo>
                  <a:pt x="26670" y="17780"/>
                </a:lnTo>
                <a:lnTo>
                  <a:pt x="53340" y="8890"/>
                </a:lnTo>
                <a:lnTo>
                  <a:pt x="80010" y="8890"/>
                </a:lnTo>
                <a:lnTo>
                  <a:pt x="116840" y="0"/>
                </a:lnTo>
                <a:lnTo>
                  <a:pt x="16129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8072120" y="4330700"/>
            <a:ext cx="125731" cy="35561"/>
          </a:xfrm>
          <a:custGeom>
            <a:avLst/>
            <a:gdLst/>
            <a:ahLst/>
            <a:cxnLst/>
            <a:rect l="0" t="0" r="0" b="0"/>
            <a:pathLst>
              <a:path w="125731" h="35561">
                <a:moveTo>
                  <a:pt x="0" y="35560"/>
                </a:moveTo>
                <a:lnTo>
                  <a:pt x="35560" y="17780"/>
                </a:lnTo>
                <a:lnTo>
                  <a:pt x="8128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8286750" y="4098290"/>
            <a:ext cx="347981" cy="331471"/>
          </a:xfrm>
          <a:custGeom>
            <a:avLst/>
            <a:gdLst/>
            <a:ahLst/>
            <a:cxnLst/>
            <a:rect l="0" t="0" r="0" b="0"/>
            <a:pathLst>
              <a:path w="347981" h="331471">
                <a:moveTo>
                  <a:pt x="0" y="81280"/>
                </a:moveTo>
                <a:lnTo>
                  <a:pt x="8890" y="54610"/>
                </a:lnTo>
                <a:lnTo>
                  <a:pt x="35560" y="17780"/>
                </a:lnTo>
                <a:lnTo>
                  <a:pt x="71120" y="0"/>
                </a:lnTo>
                <a:lnTo>
                  <a:pt x="97790" y="0"/>
                </a:lnTo>
                <a:lnTo>
                  <a:pt x="133350" y="0"/>
                </a:lnTo>
                <a:lnTo>
                  <a:pt x="170180" y="0"/>
                </a:lnTo>
                <a:lnTo>
                  <a:pt x="187960" y="8890"/>
                </a:lnTo>
                <a:lnTo>
                  <a:pt x="223520" y="26670"/>
                </a:lnTo>
                <a:lnTo>
                  <a:pt x="250190" y="63500"/>
                </a:lnTo>
                <a:lnTo>
                  <a:pt x="259080" y="90170"/>
                </a:lnTo>
                <a:lnTo>
                  <a:pt x="259080" y="125730"/>
                </a:lnTo>
                <a:lnTo>
                  <a:pt x="259080" y="161290"/>
                </a:lnTo>
                <a:lnTo>
                  <a:pt x="241300" y="196850"/>
                </a:lnTo>
                <a:lnTo>
                  <a:pt x="241300" y="214630"/>
                </a:lnTo>
                <a:lnTo>
                  <a:pt x="214630" y="259080"/>
                </a:lnTo>
                <a:lnTo>
                  <a:pt x="187960" y="285750"/>
                </a:lnTo>
                <a:lnTo>
                  <a:pt x="170180" y="303530"/>
                </a:lnTo>
                <a:lnTo>
                  <a:pt x="133350" y="321310"/>
                </a:lnTo>
                <a:lnTo>
                  <a:pt x="106680" y="331470"/>
                </a:lnTo>
                <a:lnTo>
                  <a:pt x="88900" y="321310"/>
                </a:lnTo>
                <a:lnTo>
                  <a:pt x="71120" y="294640"/>
                </a:lnTo>
                <a:lnTo>
                  <a:pt x="71120" y="276860"/>
                </a:lnTo>
                <a:lnTo>
                  <a:pt x="80010" y="250190"/>
                </a:lnTo>
                <a:lnTo>
                  <a:pt x="88900" y="223520"/>
                </a:lnTo>
                <a:lnTo>
                  <a:pt x="124460" y="187960"/>
                </a:lnTo>
                <a:lnTo>
                  <a:pt x="161290" y="161290"/>
                </a:lnTo>
                <a:lnTo>
                  <a:pt x="196850" y="161290"/>
                </a:lnTo>
                <a:lnTo>
                  <a:pt x="232410" y="161290"/>
                </a:lnTo>
                <a:lnTo>
                  <a:pt x="276860" y="179070"/>
                </a:lnTo>
                <a:lnTo>
                  <a:pt x="294640" y="187960"/>
                </a:lnTo>
                <a:lnTo>
                  <a:pt x="312420" y="214630"/>
                </a:lnTo>
                <a:lnTo>
                  <a:pt x="330200" y="259080"/>
                </a:lnTo>
                <a:lnTo>
                  <a:pt x="3479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7045960" y="3785870"/>
            <a:ext cx="1803401" cy="1375411"/>
          </a:xfrm>
          <a:custGeom>
            <a:avLst/>
            <a:gdLst/>
            <a:ahLst/>
            <a:cxnLst/>
            <a:rect l="0" t="0" r="0" b="0"/>
            <a:pathLst>
              <a:path w="1803401" h="1375411">
                <a:moveTo>
                  <a:pt x="1723390" y="223520"/>
                </a:moveTo>
                <a:lnTo>
                  <a:pt x="1723390" y="241300"/>
                </a:lnTo>
                <a:lnTo>
                  <a:pt x="1723390" y="285750"/>
                </a:lnTo>
                <a:lnTo>
                  <a:pt x="1732280" y="321310"/>
                </a:lnTo>
                <a:lnTo>
                  <a:pt x="1750060" y="367030"/>
                </a:lnTo>
                <a:lnTo>
                  <a:pt x="1758950" y="402590"/>
                </a:lnTo>
                <a:lnTo>
                  <a:pt x="1767840" y="438150"/>
                </a:lnTo>
                <a:lnTo>
                  <a:pt x="1767840" y="482600"/>
                </a:lnTo>
                <a:lnTo>
                  <a:pt x="1776730" y="518160"/>
                </a:lnTo>
                <a:lnTo>
                  <a:pt x="1785620" y="562610"/>
                </a:lnTo>
                <a:lnTo>
                  <a:pt x="1794510" y="607060"/>
                </a:lnTo>
                <a:lnTo>
                  <a:pt x="1794510" y="643890"/>
                </a:lnTo>
                <a:lnTo>
                  <a:pt x="1803400" y="688340"/>
                </a:lnTo>
                <a:lnTo>
                  <a:pt x="1803400" y="715010"/>
                </a:lnTo>
                <a:lnTo>
                  <a:pt x="1803400" y="750570"/>
                </a:lnTo>
                <a:lnTo>
                  <a:pt x="1794510" y="768350"/>
                </a:lnTo>
                <a:lnTo>
                  <a:pt x="1776730" y="795020"/>
                </a:lnTo>
                <a:lnTo>
                  <a:pt x="1741170" y="812800"/>
                </a:lnTo>
                <a:lnTo>
                  <a:pt x="1705610" y="830580"/>
                </a:lnTo>
                <a:lnTo>
                  <a:pt x="1678940" y="839470"/>
                </a:lnTo>
                <a:lnTo>
                  <a:pt x="1642110" y="848360"/>
                </a:lnTo>
                <a:lnTo>
                  <a:pt x="1606550" y="857250"/>
                </a:lnTo>
                <a:lnTo>
                  <a:pt x="1562100" y="875030"/>
                </a:lnTo>
                <a:lnTo>
                  <a:pt x="1526540" y="883920"/>
                </a:lnTo>
                <a:lnTo>
                  <a:pt x="1482090" y="892810"/>
                </a:lnTo>
                <a:lnTo>
                  <a:pt x="1446530" y="901700"/>
                </a:lnTo>
                <a:lnTo>
                  <a:pt x="1410970" y="910590"/>
                </a:lnTo>
                <a:lnTo>
                  <a:pt x="1374140" y="928370"/>
                </a:lnTo>
                <a:lnTo>
                  <a:pt x="1329690" y="938530"/>
                </a:lnTo>
                <a:lnTo>
                  <a:pt x="1294130" y="956310"/>
                </a:lnTo>
                <a:lnTo>
                  <a:pt x="1249680" y="965200"/>
                </a:lnTo>
                <a:lnTo>
                  <a:pt x="1205230" y="982980"/>
                </a:lnTo>
                <a:lnTo>
                  <a:pt x="1160780" y="991870"/>
                </a:lnTo>
                <a:lnTo>
                  <a:pt x="1125220" y="1009650"/>
                </a:lnTo>
                <a:lnTo>
                  <a:pt x="1088390" y="1018540"/>
                </a:lnTo>
                <a:lnTo>
                  <a:pt x="1061720" y="1027430"/>
                </a:lnTo>
                <a:lnTo>
                  <a:pt x="1035050" y="1036320"/>
                </a:lnTo>
                <a:lnTo>
                  <a:pt x="999490" y="1045210"/>
                </a:lnTo>
                <a:lnTo>
                  <a:pt x="963930" y="1054100"/>
                </a:lnTo>
                <a:lnTo>
                  <a:pt x="937260" y="1071880"/>
                </a:lnTo>
                <a:lnTo>
                  <a:pt x="901700" y="1080770"/>
                </a:lnTo>
                <a:lnTo>
                  <a:pt x="875030" y="1089660"/>
                </a:lnTo>
                <a:lnTo>
                  <a:pt x="839470" y="1107440"/>
                </a:lnTo>
                <a:lnTo>
                  <a:pt x="802640" y="1116330"/>
                </a:lnTo>
                <a:lnTo>
                  <a:pt x="775970" y="1125220"/>
                </a:lnTo>
                <a:lnTo>
                  <a:pt x="749300" y="1143000"/>
                </a:lnTo>
                <a:lnTo>
                  <a:pt x="713740" y="1160780"/>
                </a:lnTo>
                <a:lnTo>
                  <a:pt x="678180" y="1169670"/>
                </a:lnTo>
                <a:lnTo>
                  <a:pt x="651510" y="1178560"/>
                </a:lnTo>
                <a:lnTo>
                  <a:pt x="607060" y="1196340"/>
                </a:lnTo>
                <a:lnTo>
                  <a:pt x="562610" y="1215390"/>
                </a:lnTo>
                <a:lnTo>
                  <a:pt x="525780" y="1233170"/>
                </a:lnTo>
                <a:lnTo>
                  <a:pt x="481330" y="1259840"/>
                </a:lnTo>
                <a:lnTo>
                  <a:pt x="445770" y="1277620"/>
                </a:lnTo>
                <a:lnTo>
                  <a:pt x="410210" y="1295400"/>
                </a:lnTo>
                <a:lnTo>
                  <a:pt x="365760" y="1322070"/>
                </a:lnTo>
                <a:lnTo>
                  <a:pt x="330200" y="1339850"/>
                </a:lnTo>
                <a:lnTo>
                  <a:pt x="285750" y="1366520"/>
                </a:lnTo>
                <a:lnTo>
                  <a:pt x="267970" y="1375410"/>
                </a:lnTo>
                <a:lnTo>
                  <a:pt x="241300" y="1366520"/>
                </a:lnTo>
                <a:lnTo>
                  <a:pt x="204470" y="1330960"/>
                </a:lnTo>
                <a:lnTo>
                  <a:pt x="177800" y="1286510"/>
                </a:lnTo>
                <a:lnTo>
                  <a:pt x="160020" y="1250950"/>
                </a:lnTo>
                <a:lnTo>
                  <a:pt x="142240" y="1215390"/>
                </a:lnTo>
                <a:lnTo>
                  <a:pt x="124460" y="1178560"/>
                </a:lnTo>
                <a:lnTo>
                  <a:pt x="106680" y="1143000"/>
                </a:lnTo>
                <a:lnTo>
                  <a:pt x="97790" y="1098550"/>
                </a:lnTo>
                <a:lnTo>
                  <a:pt x="80010" y="1054100"/>
                </a:lnTo>
                <a:lnTo>
                  <a:pt x="71120" y="1009650"/>
                </a:lnTo>
                <a:lnTo>
                  <a:pt x="62230" y="982980"/>
                </a:lnTo>
                <a:lnTo>
                  <a:pt x="53340" y="947420"/>
                </a:lnTo>
                <a:lnTo>
                  <a:pt x="44450" y="910590"/>
                </a:lnTo>
                <a:lnTo>
                  <a:pt x="35560" y="875030"/>
                </a:lnTo>
                <a:lnTo>
                  <a:pt x="35560" y="848360"/>
                </a:lnTo>
                <a:lnTo>
                  <a:pt x="26670" y="812800"/>
                </a:lnTo>
                <a:lnTo>
                  <a:pt x="26670" y="777240"/>
                </a:lnTo>
                <a:lnTo>
                  <a:pt x="17780" y="750570"/>
                </a:lnTo>
                <a:lnTo>
                  <a:pt x="17780" y="715010"/>
                </a:lnTo>
                <a:lnTo>
                  <a:pt x="8890" y="688340"/>
                </a:lnTo>
                <a:lnTo>
                  <a:pt x="8890" y="661670"/>
                </a:lnTo>
                <a:lnTo>
                  <a:pt x="8890" y="615950"/>
                </a:lnTo>
                <a:lnTo>
                  <a:pt x="8890" y="571500"/>
                </a:lnTo>
                <a:lnTo>
                  <a:pt x="0" y="535940"/>
                </a:lnTo>
                <a:lnTo>
                  <a:pt x="0" y="491490"/>
                </a:lnTo>
                <a:lnTo>
                  <a:pt x="0" y="447040"/>
                </a:lnTo>
                <a:lnTo>
                  <a:pt x="8890" y="411480"/>
                </a:lnTo>
                <a:lnTo>
                  <a:pt x="17780" y="393700"/>
                </a:lnTo>
                <a:lnTo>
                  <a:pt x="44450" y="367030"/>
                </a:lnTo>
                <a:lnTo>
                  <a:pt x="80010" y="367030"/>
                </a:lnTo>
                <a:lnTo>
                  <a:pt x="115570" y="367030"/>
                </a:lnTo>
                <a:lnTo>
                  <a:pt x="133350" y="367030"/>
                </a:lnTo>
                <a:lnTo>
                  <a:pt x="177800" y="367030"/>
                </a:lnTo>
                <a:lnTo>
                  <a:pt x="213360" y="367030"/>
                </a:lnTo>
                <a:lnTo>
                  <a:pt x="250190" y="356870"/>
                </a:lnTo>
                <a:lnTo>
                  <a:pt x="285750" y="356870"/>
                </a:lnTo>
                <a:lnTo>
                  <a:pt x="330200" y="347980"/>
                </a:lnTo>
                <a:lnTo>
                  <a:pt x="374650" y="339090"/>
                </a:lnTo>
                <a:lnTo>
                  <a:pt x="419100" y="330200"/>
                </a:lnTo>
                <a:lnTo>
                  <a:pt x="445770" y="321310"/>
                </a:lnTo>
                <a:lnTo>
                  <a:pt x="481330" y="312420"/>
                </a:lnTo>
                <a:lnTo>
                  <a:pt x="508000" y="303530"/>
                </a:lnTo>
                <a:lnTo>
                  <a:pt x="544830" y="294640"/>
                </a:lnTo>
                <a:lnTo>
                  <a:pt x="580390" y="285750"/>
                </a:lnTo>
                <a:lnTo>
                  <a:pt x="615950" y="276860"/>
                </a:lnTo>
                <a:lnTo>
                  <a:pt x="660400" y="267970"/>
                </a:lnTo>
                <a:lnTo>
                  <a:pt x="695960" y="259080"/>
                </a:lnTo>
                <a:lnTo>
                  <a:pt x="731520" y="241300"/>
                </a:lnTo>
                <a:lnTo>
                  <a:pt x="775970" y="232410"/>
                </a:lnTo>
                <a:lnTo>
                  <a:pt x="812800" y="223520"/>
                </a:lnTo>
                <a:lnTo>
                  <a:pt x="857250" y="205740"/>
                </a:lnTo>
                <a:lnTo>
                  <a:pt x="892810" y="196850"/>
                </a:lnTo>
                <a:lnTo>
                  <a:pt x="937260" y="187960"/>
                </a:lnTo>
                <a:lnTo>
                  <a:pt x="981710" y="170180"/>
                </a:lnTo>
                <a:lnTo>
                  <a:pt x="1017270" y="161290"/>
                </a:lnTo>
                <a:lnTo>
                  <a:pt x="1061720" y="152400"/>
                </a:lnTo>
                <a:lnTo>
                  <a:pt x="1107440" y="134620"/>
                </a:lnTo>
                <a:lnTo>
                  <a:pt x="1143000" y="125730"/>
                </a:lnTo>
                <a:lnTo>
                  <a:pt x="1178560" y="116840"/>
                </a:lnTo>
                <a:lnTo>
                  <a:pt x="1223010" y="107950"/>
                </a:lnTo>
                <a:lnTo>
                  <a:pt x="1258570" y="90170"/>
                </a:lnTo>
                <a:lnTo>
                  <a:pt x="1294130" y="81280"/>
                </a:lnTo>
                <a:lnTo>
                  <a:pt x="1329690" y="72390"/>
                </a:lnTo>
                <a:lnTo>
                  <a:pt x="1356360" y="53340"/>
                </a:lnTo>
                <a:lnTo>
                  <a:pt x="1393190" y="44450"/>
                </a:lnTo>
                <a:lnTo>
                  <a:pt x="1437640" y="35560"/>
                </a:lnTo>
                <a:lnTo>
                  <a:pt x="1473200" y="26670"/>
                </a:lnTo>
                <a:lnTo>
                  <a:pt x="1508760" y="17780"/>
                </a:lnTo>
                <a:lnTo>
                  <a:pt x="1553210" y="8890"/>
                </a:lnTo>
                <a:lnTo>
                  <a:pt x="1570990" y="0"/>
                </a:lnTo>
                <a:lnTo>
                  <a:pt x="1588770" y="0"/>
                </a:lnTo>
                <a:lnTo>
                  <a:pt x="1606550" y="17780"/>
                </a:lnTo>
                <a:lnTo>
                  <a:pt x="1624330" y="62230"/>
                </a:lnTo>
                <a:lnTo>
                  <a:pt x="1633220" y="99060"/>
                </a:lnTo>
                <a:lnTo>
                  <a:pt x="1642110" y="143510"/>
                </a:lnTo>
                <a:lnTo>
                  <a:pt x="1659890" y="179070"/>
                </a:lnTo>
                <a:lnTo>
                  <a:pt x="1668780" y="214630"/>
                </a:lnTo>
                <a:lnTo>
                  <a:pt x="1678940" y="250190"/>
                </a:lnTo>
                <a:lnTo>
                  <a:pt x="1678940" y="294640"/>
                </a:lnTo>
                <a:lnTo>
                  <a:pt x="168783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5322570" y="875030"/>
            <a:ext cx="427991" cy="196851"/>
          </a:xfrm>
          <a:custGeom>
            <a:avLst/>
            <a:gdLst/>
            <a:ahLst/>
            <a:cxnLst/>
            <a:rect l="0" t="0" r="0" b="0"/>
            <a:pathLst>
              <a:path w="427991" h="196851">
                <a:moveTo>
                  <a:pt x="0" y="196850"/>
                </a:moveTo>
                <a:lnTo>
                  <a:pt x="35560" y="170180"/>
                </a:lnTo>
                <a:lnTo>
                  <a:pt x="80010" y="143510"/>
                </a:lnTo>
                <a:lnTo>
                  <a:pt x="124460" y="125730"/>
                </a:lnTo>
                <a:lnTo>
                  <a:pt x="168910" y="106680"/>
                </a:lnTo>
                <a:lnTo>
                  <a:pt x="204470" y="88900"/>
                </a:lnTo>
                <a:lnTo>
                  <a:pt x="250190" y="71120"/>
                </a:lnTo>
                <a:lnTo>
                  <a:pt x="285750" y="53340"/>
                </a:lnTo>
                <a:lnTo>
                  <a:pt x="330200" y="35560"/>
                </a:lnTo>
                <a:lnTo>
                  <a:pt x="374650" y="17780"/>
                </a:lnTo>
                <a:lnTo>
                  <a:pt x="410210" y="0"/>
                </a:lnTo>
                <a:lnTo>
                  <a:pt x="4279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5599430" y="777240"/>
            <a:ext cx="177801" cy="356871"/>
          </a:xfrm>
          <a:custGeom>
            <a:avLst/>
            <a:gdLst/>
            <a:ahLst/>
            <a:cxnLst/>
            <a:rect l="0" t="0" r="0" b="0"/>
            <a:pathLst>
              <a:path w="177801" h="35687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0"/>
                </a:lnTo>
                <a:lnTo>
                  <a:pt x="151130" y="0"/>
                </a:lnTo>
                <a:lnTo>
                  <a:pt x="177800" y="0"/>
                </a:lnTo>
                <a:lnTo>
                  <a:pt x="177800" y="26670"/>
                </a:lnTo>
                <a:lnTo>
                  <a:pt x="177800" y="62230"/>
                </a:lnTo>
                <a:lnTo>
                  <a:pt x="168910" y="97790"/>
                </a:lnTo>
                <a:lnTo>
                  <a:pt x="151130" y="133350"/>
                </a:lnTo>
                <a:lnTo>
                  <a:pt x="142240" y="177800"/>
                </a:lnTo>
                <a:lnTo>
                  <a:pt x="133350" y="223520"/>
                </a:lnTo>
                <a:lnTo>
                  <a:pt x="133350" y="259080"/>
                </a:lnTo>
                <a:lnTo>
                  <a:pt x="133350" y="294640"/>
                </a:lnTo>
                <a:lnTo>
                  <a:pt x="142240" y="339090"/>
                </a:lnTo>
                <a:lnTo>
                  <a:pt x="15113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5982970" y="473710"/>
            <a:ext cx="44451" cy="472441"/>
          </a:xfrm>
          <a:custGeom>
            <a:avLst/>
            <a:gdLst/>
            <a:ahLst/>
            <a:cxnLst/>
            <a:rect l="0" t="0" r="0" b="0"/>
            <a:pathLst>
              <a:path w="44451" h="472441">
                <a:moveTo>
                  <a:pt x="2667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3114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47980"/>
                </a:lnTo>
                <a:lnTo>
                  <a:pt x="17780" y="383540"/>
                </a:lnTo>
                <a:lnTo>
                  <a:pt x="26670" y="419100"/>
                </a:lnTo>
                <a:lnTo>
                  <a:pt x="35560" y="463550"/>
                </a:lnTo>
                <a:lnTo>
                  <a:pt x="44450" y="472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6098540" y="669290"/>
            <a:ext cx="81281" cy="259081"/>
          </a:xfrm>
          <a:custGeom>
            <a:avLst/>
            <a:gdLst/>
            <a:ahLst/>
            <a:cxnLst/>
            <a:rect l="0" t="0" r="0" b="0"/>
            <a:pathLst>
              <a:path w="81281" h="259081">
                <a:moveTo>
                  <a:pt x="35560" y="0"/>
                </a:moveTo>
                <a:lnTo>
                  <a:pt x="8890" y="3556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23520"/>
                </a:lnTo>
                <a:lnTo>
                  <a:pt x="26670" y="259080"/>
                </a:lnTo>
                <a:lnTo>
                  <a:pt x="54610" y="259080"/>
                </a:lnTo>
                <a:lnTo>
                  <a:pt x="63500" y="241300"/>
                </a:lnTo>
                <a:lnTo>
                  <a:pt x="72390" y="223520"/>
                </a:lnTo>
                <a:lnTo>
                  <a:pt x="81280" y="179070"/>
                </a:lnTo>
                <a:lnTo>
                  <a:pt x="81280" y="143510"/>
                </a:lnTo>
                <a:lnTo>
                  <a:pt x="81280" y="99060"/>
                </a:lnTo>
                <a:lnTo>
                  <a:pt x="72390" y="54610"/>
                </a:lnTo>
                <a:lnTo>
                  <a:pt x="63500" y="35560"/>
                </a:lnTo>
                <a:lnTo>
                  <a:pt x="26670" y="8890"/>
                </a:lnTo>
                <a:lnTo>
                  <a:pt x="0" y="889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6206490" y="633730"/>
            <a:ext cx="204471" cy="589281"/>
          </a:xfrm>
          <a:custGeom>
            <a:avLst/>
            <a:gdLst/>
            <a:ahLst/>
            <a:cxnLst/>
            <a:rect l="0" t="0" r="0" b="0"/>
            <a:pathLst>
              <a:path w="204471" h="589281">
                <a:moveTo>
                  <a:pt x="177800" y="35560"/>
                </a:moveTo>
                <a:lnTo>
                  <a:pt x="168910" y="17780"/>
                </a:lnTo>
                <a:lnTo>
                  <a:pt x="160020" y="0"/>
                </a:lnTo>
                <a:lnTo>
                  <a:pt x="142240" y="0"/>
                </a:lnTo>
                <a:lnTo>
                  <a:pt x="106680" y="17780"/>
                </a:lnTo>
                <a:lnTo>
                  <a:pt x="80010" y="35560"/>
                </a:lnTo>
                <a:lnTo>
                  <a:pt x="53340" y="80010"/>
                </a:lnTo>
                <a:lnTo>
                  <a:pt x="44450" y="116840"/>
                </a:lnTo>
                <a:lnTo>
                  <a:pt x="35560" y="134620"/>
                </a:lnTo>
                <a:lnTo>
                  <a:pt x="35560" y="179070"/>
                </a:lnTo>
                <a:lnTo>
                  <a:pt x="44450" y="214630"/>
                </a:lnTo>
                <a:lnTo>
                  <a:pt x="62230" y="232410"/>
                </a:lnTo>
                <a:lnTo>
                  <a:pt x="88900" y="232410"/>
                </a:lnTo>
                <a:lnTo>
                  <a:pt x="124460" y="187960"/>
                </a:lnTo>
                <a:lnTo>
                  <a:pt x="142240" y="152400"/>
                </a:lnTo>
                <a:lnTo>
                  <a:pt x="142240" y="116840"/>
                </a:lnTo>
                <a:lnTo>
                  <a:pt x="142240" y="80010"/>
                </a:lnTo>
                <a:lnTo>
                  <a:pt x="133350" y="44450"/>
                </a:lnTo>
                <a:lnTo>
                  <a:pt x="133350" y="71120"/>
                </a:lnTo>
                <a:lnTo>
                  <a:pt x="133350" y="107950"/>
                </a:lnTo>
                <a:lnTo>
                  <a:pt x="142240" y="134620"/>
                </a:lnTo>
                <a:lnTo>
                  <a:pt x="142240" y="179070"/>
                </a:lnTo>
                <a:lnTo>
                  <a:pt x="151130" y="223520"/>
                </a:lnTo>
                <a:lnTo>
                  <a:pt x="160020" y="250190"/>
                </a:lnTo>
                <a:lnTo>
                  <a:pt x="168910" y="285750"/>
                </a:lnTo>
                <a:lnTo>
                  <a:pt x="177800" y="321310"/>
                </a:lnTo>
                <a:lnTo>
                  <a:pt x="186690" y="347980"/>
                </a:lnTo>
                <a:lnTo>
                  <a:pt x="195580" y="393700"/>
                </a:lnTo>
                <a:lnTo>
                  <a:pt x="204470" y="429260"/>
                </a:lnTo>
                <a:lnTo>
                  <a:pt x="204470" y="464820"/>
                </a:lnTo>
                <a:lnTo>
                  <a:pt x="204470" y="500380"/>
                </a:lnTo>
                <a:lnTo>
                  <a:pt x="195580" y="527050"/>
                </a:lnTo>
                <a:lnTo>
                  <a:pt x="168910" y="553720"/>
                </a:lnTo>
                <a:lnTo>
                  <a:pt x="151130" y="571500"/>
                </a:lnTo>
                <a:lnTo>
                  <a:pt x="106680" y="589280"/>
                </a:lnTo>
                <a:lnTo>
                  <a:pt x="88900" y="589280"/>
                </a:lnTo>
                <a:lnTo>
                  <a:pt x="53340" y="580390"/>
                </a:lnTo>
                <a:lnTo>
                  <a:pt x="17780" y="562610"/>
                </a:lnTo>
                <a:lnTo>
                  <a:pt x="0" y="553720"/>
                </a:lnTo>
                <a:lnTo>
                  <a:pt x="889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6527800" y="946150"/>
            <a:ext cx="106681" cy="134621"/>
          </a:xfrm>
          <a:custGeom>
            <a:avLst/>
            <a:gdLst/>
            <a:ahLst/>
            <a:cxnLst/>
            <a:rect l="0" t="0" r="0" b="0"/>
            <a:pathLst>
              <a:path w="106681" h="13462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8890" y="116840"/>
                </a:lnTo>
                <a:lnTo>
                  <a:pt x="53340" y="125730"/>
                </a:lnTo>
                <a:lnTo>
                  <a:pt x="97790" y="125730"/>
                </a:lnTo>
                <a:lnTo>
                  <a:pt x="10668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6607810" y="91948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0170"/>
                </a:lnTo>
                <a:lnTo>
                  <a:pt x="8890" y="125730"/>
                </a:lnTo>
                <a:lnTo>
                  <a:pt x="8890" y="161290"/>
                </a:lnTo>
                <a:lnTo>
                  <a:pt x="17780" y="205740"/>
                </a:lnTo>
                <a:lnTo>
                  <a:pt x="17780" y="232410"/>
                </a:lnTo>
                <a:lnTo>
                  <a:pt x="2667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733540" y="473710"/>
            <a:ext cx="266701" cy="285751"/>
          </a:xfrm>
          <a:custGeom>
            <a:avLst/>
            <a:gdLst/>
            <a:ahLst/>
            <a:cxnLst/>
            <a:rect l="0" t="0" r="0" b="0"/>
            <a:pathLst>
              <a:path w="266701" h="285751">
                <a:moveTo>
                  <a:pt x="17780" y="0"/>
                </a:moveTo>
                <a:lnTo>
                  <a:pt x="17780" y="17780"/>
                </a:lnTo>
                <a:lnTo>
                  <a:pt x="8890" y="6223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8890" y="250190"/>
                </a:lnTo>
                <a:lnTo>
                  <a:pt x="17780" y="267970"/>
                </a:lnTo>
                <a:lnTo>
                  <a:pt x="62230" y="267970"/>
                </a:lnTo>
                <a:lnTo>
                  <a:pt x="88900" y="259080"/>
                </a:lnTo>
                <a:lnTo>
                  <a:pt x="115570" y="259080"/>
                </a:lnTo>
                <a:lnTo>
                  <a:pt x="160020" y="259080"/>
                </a:lnTo>
                <a:lnTo>
                  <a:pt x="195580" y="259080"/>
                </a:lnTo>
                <a:lnTo>
                  <a:pt x="231140" y="276860"/>
                </a:lnTo>
                <a:lnTo>
                  <a:pt x="26670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6946900" y="455930"/>
            <a:ext cx="72391" cy="553721"/>
          </a:xfrm>
          <a:custGeom>
            <a:avLst/>
            <a:gdLst/>
            <a:ahLst/>
            <a:cxnLst/>
            <a:rect l="0" t="0" r="0" b="0"/>
            <a:pathLst>
              <a:path w="72391" h="553721">
                <a:moveTo>
                  <a:pt x="26670" y="0"/>
                </a:moveTo>
                <a:lnTo>
                  <a:pt x="8890" y="8890"/>
                </a:lnTo>
                <a:lnTo>
                  <a:pt x="889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2225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47980"/>
                </a:lnTo>
                <a:lnTo>
                  <a:pt x="8890" y="392430"/>
                </a:lnTo>
                <a:lnTo>
                  <a:pt x="17780" y="427990"/>
                </a:lnTo>
                <a:lnTo>
                  <a:pt x="35560" y="463550"/>
                </a:lnTo>
                <a:lnTo>
                  <a:pt x="44450" y="499110"/>
                </a:lnTo>
                <a:lnTo>
                  <a:pt x="63500" y="544830"/>
                </a:lnTo>
                <a:lnTo>
                  <a:pt x="7239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6982460" y="294640"/>
            <a:ext cx="72391" cy="8891"/>
          </a:xfrm>
          <a:custGeom>
            <a:avLst/>
            <a:gdLst/>
            <a:ahLst/>
            <a:cxnLst/>
            <a:rect l="0" t="0" r="0" b="0"/>
            <a:pathLst>
              <a:path w="72391" h="8891">
                <a:moveTo>
                  <a:pt x="0" y="0"/>
                </a:moveTo>
                <a:lnTo>
                  <a:pt x="45720" y="0"/>
                </a:lnTo>
                <a:lnTo>
                  <a:pt x="723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7143750" y="161290"/>
            <a:ext cx="187961" cy="312421"/>
          </a:xfrm>
          <a:custGeom>
            <a:avLst/>
            <a:gdLst/>
            <a:ahLst/>
            <a:cxnLst/>
            <a:rect l="0" t="0" r="0" b="0"/>
            <a:pathLst>
              <a:path w="187961" h="312421">
                <a:moveTo>
                  <a:pt x="0" y="35560"/>
                </a:moveTo>
                <a:lnTo>
                  <a:pt x="8890" y="8890"/>
                </a:lnTo>
                <a:lnTo>
                  <a:pt x="35560" y="0"/>
                </a:lnTo>
                <a:lnTo>
                  <a:pt x="53340" y="8890"/>
                </a:lnTo>
                <a:lnTo>
                  <a:pt x="71120" y="17780"/>
                </a:lnTo>
                <a:lnTo>
                  <a:pt x="88900" y="53340"/>
                </a:lnTo>
                <a:lnTo>
                  <a:pt x="97790" y="97790"/>
                </a:lnTo>
                <a:lnTo>
                  <a:pt x="97790" y="115570"/>
                </a:lnTo>
                <a:lnTo>
                  <a:pt x="88900" y="151130"/>
                </a:lnTo>
                <a:lnTo>
                  <a:pt x="80010" y="186690"/>
                </a:lnTo>
                <a:lnTo>
                  <a:pt x="80010" y="204470"/>
                </a:lnTo>
                <a:lnTo>
                  <a:pt x="53340" y="248920"/>
                </a:lnTo>
                <a:lnTo>
                  <a:pt x="35560" y="267970"/>
                </a:lnTo>
                <a:lnTo>
                  <a:pt x="17780" y="267970"/>
                </a:lnTo>
                <a:lnTo>
                  <a:pt x="8890" y="231140"/>
                </a:lnTo>
                <a:lnTo>
                  <a:pt x="17780" y="213360"/>
                </a:lnTo>
                <a:lnTo>
                  <a:pt x="35560" y="204470"/>
                </a:lnTo>
                <a:lnTo>
                  <a:pt x="53340" y="213360"/>
                </a:lnTo>
                <a:lnTo>
                  <a:pt x="97790" y="240030"/>
                </a:lnTo>
                <a:lnTo>
                  <a:pt x="124460" y="257810"/>
                </a:lnTo>
                <a:lnTo>
                  <a:pt x="152400" y="294640"/>
                </a:lnTo>
                <a:lnTo>
                  <a:pt x="1879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7358380" y="633730"/>
            <a:ext cx="177801" cy="53341"/>
          </a:xfrm>
          <a:custGeom>
            <a:avLst/>
            <a:gdLst/>
            <a:ahLst/>
            <a:cxnLst/>
            <a:rect l="0" t="0" r="0" b="0"/>
            <a:pathLst>
              <a:path w="177801" h="53341">
                <a:moveTo>
                  <a:pt x="0" y="53340"/>
                </a:moveTo>
                <a:lnTo>
                  <a:pt x="35560" y="26670"/>
                </a:lnTo>
                <a:lnTo>
                  <a:pt x="80010" y="8890"/>
                </a:lnTo>
                <a:lnTo>
                  <a:pt x="124460" y="0"/>
                </a:lnTo>
                <a:lnTo>
                  <a:pt x="142240" y="0"/>
                </a:lnTo>
                <a:lnTo>
                  <a:pt x="1778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7358380" y="786130"/>
            <a:ext cx="195581" cy="35561"/>
          </a:xfrm>
          <a:custGeom>
            <a:avLst/>
            <a:gdLst/>
            <a:ahLst/>
            <a:cxnLst/>
            <a:rect l="0" t="0" r="0" b="0"/>
            <a:pathLst>
              <a:path w="195581" h="35561">
                <a:moveTo>
                  <a:pt x="0" y="35560"/>
                </a:moveTo>
                <a:lnTo>
                  <a:pt x="35560" y="8890"/>
                </a:lnTo>
                <a:lnTo>
                  <a:pt x="53340" y="8890"/>
                </a:lnTo>
                <a:lnTo>
                  <a:pt x="88900" y="0"/>
                </a:lnTo>
                <a:lnTo>
                  <a:pt x="106680" y="0"/>
                </a:lnTo>
                <a:lnTo>
                  <a:pt x="142240" y="0"/>
                </a:lnTo>
                <a:lnTo>
                  <a:pt x="186690" y="0"/>
                </a:lnTo>
                <a:lnTo>
                  <a:pt x="1955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7644130" y="687070"/>
            <a:ext cx="97791" cy="36831"/>
          </a:xfrm>
          <a:custGeom>
            <a:avLst/>
            <a:gdLst/>
            <a:ahLst/>
            <a:cxnLst/>
            <a:rect l="0" t="0" r="0" b="0"/>
            <a:pathLst>
              <a:path w="97791" h="36831">
                <a:moveTo>
                  <a:pt x="0" y="36830"/>
                </a:moveTo>
                <a:lnTo>
                  <a:pt x="0" y="17780"/>
                </a:lnTo>
                <a:lnTo>
                  <a:pt x="35560" y="889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7786370" y="482600"/>
            <a:ext cx="250191" cy="445771"/>
          </a:xfrm>
          <a:custGeom>
            <a:avLst/>
            <a:gdLst/>
            <a:ahLst/>
            <a:cxnLst/>
            <a:rect l="0" t="0" r="0" b="0"/>
            <a:pathLst>
              <a:path w="250191" h="445771">
                <a:moveTo>
                  <a:pt x="8890" y="26670"/>
                </a:moveTo>
                <a:lnTo>
                  <a:pt x="8890" y="8890"/>
                </a:lnTo>
                <a:lnTo>
                  <a:pt x="44450" y="0"/>
                </a:lnTo>
                <a:lnTo>
                  <a:pt x="72390" y="0"/>
                </a:lnTo>
                <a:lnTo>
                  <a:pt x="90170" y="8890"/>
                </a:lnTo>
                <a:lnTo>
                  <a:pt x="107950" y="26670"/>
                </a:lnTo>
                <a:lnTo>
                  <a:pt x="125730" y="53340"/>
                </a:lnTo>
                <a:lnTo>
                  <a:pt x="125730" y="88900"/>
                </a:lnTo>
                <a:lnTo>
                  <a:pt x="134620" y="124460"/>
                </a:lnTo>
                <a:lnTo>
                  <a:pt x="134620" y="168910"/>
                </a:lnTo>
                <a:lnTo>
                  <a:pt x="134620" y="213360"/>
                </a:lnTo>
                <a:lnTo>
                  <a:pt x="125730" y="241300"/>
                </a:lnTo>
                <a:lnTo>
                  <a:pt x="116840" y="285750"/>
                </a:lnTo>
                <a:lnTo>
                  <a:pt x="107950" y="330200"/>
                </a:lnTo>
                <a:lnTo>
                  <a:pt x="90170" y="365760"/>
                </a:lnTo>
                <a:lnTo>
                  <a:pt x="81280" y="392430"/>
                </a:lnTo>
                <a:lnTo>
                  <a:pt x="44450" y="427990"/>
                </a:lnTo>
                <a:lnTo>
                  <a:pt x="26670" y="427990"/>
                </a:lnTo>
                <a:lnTo>
                  <a:pt x="8890" y="410210"/>
                </a:lnTo>
                <a:lnTo>
                  <a:pt x="0" y="392430"/>
                </a:lnTo>
                <a:lnTo>
                  <a:pt x="17780" y="347980"/>
                </a:lnTo>
                <a:lnTo>
                  <a:pt x="44450" y="330200"/>
                </a:lnTo>
                <a:lnTo>
                  <a:pt x="90170" y="330200"/>
                </a:lnTo>
                <a:lnTo>
                  <a:pt x="116840" y="330200"/>
                </a:lnTo>
                <a:lnTo>
                  <a:pt x="152400" y="347980"/>
                </a:lnTo>
                <a:lnTo>
                  <a:pt x="196850" y="365760"/>
                </a:lnTo>
                <a:lnTo>
                  <a:pt x="232410" y="410210"/>
                </a:lnTo>
                <a:lnTo>
                  <a:pt x="25019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6062980" y="1143000"/>
            <a:ext cx="1946911" cy="383541"/>
          </a:xfrm>
          <a:custGeom>
            <a:avLst/>
            <a:gdLst/>
            <a:ahLst/>
            <a:cxnLst/>
            <a:rect l="0" t="0" r="0" b="0"/>
            <a:pathLst>
              <a:path w="1946911" h="383541">
                <a:moveTo>
                  <a:pt x="0" y="285750"/>
                </a:moveTo>
                <a:lnTo>
                  <a:pt x="53340" y="321310"/>
                </a:lnTo>
                <a:lnTo>
                  <a:pt x="99060" y="339090"/>
                </a:lnTo>
                <a:lnTo>
                  <a:pt x="134620" y="347980"/>
                </a:lnTo>
                <a:lnTo>
                  <a:pt x="179070" y="365760"/>
                </a:lnTo>
                <a:lnTo>
                  <a:pt x="214630" y="374650"/>
                </a:lnTo>
                <a:lnTo>
                  <a:pt x="259080" y="374650"/>
                </a:lnTo>
                <a:lnTo>
                  <a:pt x="294640" y="383540"/>
                </a:lnTo>
                <a:lnTo>
                  <a:pt x="330200" y="383540"/>
                </a:lnTo>
                <a:lnTo>
                  <a:pt x="365760" y="383540"/>
                </a:lnTo>
                <a:lnTo>
                  <a:pt x="411480" y="383540"/>
                </a:lnTo>
                <a:lnTo>
                  <a:pt x="447040" y="383540"/>
                </a:lnTo>
                <a:lnTo>
                  <a:pt x="482600" y="383540"/>
                </a:lnTo>
                <a:lnTo>
                  <a:pt x="527050" y="374650"/>
                </a:lnTo>
                <a:lnTo>
                  <a:pt x="562610" y="374650"/>
                </a:lnTo>
                <a:lnTo>
                  <a:pt x="598170" y="365760"/>
                </a:lnTo>
                <a:lnTo>
                  <a:pt x="642620" y="356870"/>
                </a:lnTo>
                <a:lnTo>
                  <a:pt x="679450" y="356870"/>
                </a:lnTo>
                <a:lnTo>
                  <a:pt x="715010" y="347980"/>
                </a:lnTo>
                <a:lnTo>
                  <a:pt x="750570" y="339090"/>
                </a:lnTo>
                <a:lnTo>
                  <a:pt x="795020" y="330200"/>
                </a:lnTo>
                <a:lnTo>
                  <a:pt x="830580" y="321310"/>
                </a:lnTo>
                <a:lnTo>
                  <a:pt x="875030" y="312420"/>
                </a:lnTo>
                <a:lnTo>
                  <a:pt x="919480" y="303530"/>
                </a:lnTo>
                <a:lnTo>
                  <a:pt x="956310" y="285750"/>
                </a:lnTo>
                <a:lnTo>
                  <a:pt x="1000760" y="276860"/>
                </a:lnTo>
                <a:lnTo>
                  <a:pt x="1027430" y="267970"/>
                </a:lnTo>
                <a:lnTo>
                  <a:pt x="1062990" y="267970"/>
                </a:lnTo>
                <a:lnTo>
                  <a:pt x="1098550" y="259080"/>
                </a:lnTo>
                <a:lnTo>
                  <a:pt x="1125220" y="250190"/>
                </a:lnTo>
                <a:lnTo>
                  <a:pt x="1151890" y="241300"/>
                </a:lnTo>
                <a:lnTo>
                  <a:pt x="1196340" y="232410"/>
                </a:lnTo>
                <a:lnTo>
                  <a:pt x="1242060" y="214630"/>
                </a:lnTo>
                <a:lnTo>
                  <a:pt x="1286510" y="205740"/>
                </a:lnTo>
                <a:lnTo>
                  <a:pt x="1330960" y="187960"/>
                </a:lnTo>
                <a:lnTo>
                  <a:pt x="1375410" y="179070"/>
                </a:lnTo>
                <a:lnTo>
                  <a:pt x="1419860" y="170180"/>
                </a:lnTo>
                <a:lnTo>
                  <a:pt x="1464310" y="152400"/>
                </a:lnTo>
                <a:lnTo>
                  <a:pt x="1508760" y="142240"/>
                </a:lnTo>
                <a:lnTo>
                  <a:pt x="1545590" y="133350"/>
                </a:lnTo>
                <a:lnTo>
                  <a:pt x="1590040" y="124460"/>
                </a:lnTo>
                <a:lnTo>
                  <a:pt x="1625600" y="106680"/>
                </a:lnTo>
                <a:lnTo>
                  <a:pt x="1661160" y="97790"/>
                </a:lnTo>
                <a:lnTo>
                  <a:pt x="1696720" y="88900"/>
                </a:lnTo>
                <a:lnTo>
                  <a:pt x="1732280" y="80010"/>
                </a:lnTo>
                <a:lnTo>
                  <a:pt x="1776730" y="62230"/>
                </a:lnTo>
                <a:lnTo>
                  <a:pt x="1813560" y="62230"/>
                </a:lnTo>
                <a:lnTo>
                  <a:pt x="1858010" y="44450"/>
                </a:lnTo>
                <a:lnTo>
                  <a:pt x="1902460" y="26670"/>
                </a:lnTo>
                <a:lnTo>
                  <a:pt x="1929130" y="17780"/>
                </a:lnTo>
                <a:lnTo>
                  <a:pt x="1946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9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178560" y="795020"/>
            <a:ext cx="294641" cy="401321"/>
          </a:xfrm>
          <a:custGeom>
            <a:avLst/>
            <a:gdLst/>
            <a:ahLst/>
            <a:cxnLst/>
            <a:rect l="0" t="0" r="0" b="0"/>
            <a:pathLst>
              <a:path w="294641" h="401321">
                <a:moveTo>
                  <a:pt x="214630" y="97790"/>
                </a:moveTo>
                <a:lnTo>
                  <a:pt x="196850" y="88900"/>
                </a:lnTo>
                <a:lnTo>
                  <a:pt x="187960" y="71120"/>
                </a:lnTo>
                <a:lnTo>
                  <a:pt x="170180" y="53340"/>
                </a:lnTo>
                <a:lnTo>
                  <a:pt x="116840" y="17780"/>
                </a:lnTo>
                <a:lnTo>
                  <a:pt x="88900" y="0"/>
                </a:lnTo>
                <a:lnTo>
                  <a:pt x="71120" y="0"/>
                </a:lnTo>
                <a:lnTo>
                  <a:pt x="53340" y="0"/>
                </a:lnTo>
                <a:lnTo>
                  <a:pt x="17780" y="35560"/>
                </a:lnTo>
                <a:lnTo>
                  <a:pt x="8890" y="5334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17780" y="303530"/>
                </a:lnTo>
                <a:lnTo>
                  <a:pt x="44450" y="339090"/>
                </a:lnTo>
                <a:lnTo>
                  <a:pt x="71120" y="365760"/>
                </a:lnTo>
                <a:lnTo>
                  <a:pt x="97790" y="383540"/>
                </a:lnTo>
                <a:lnTo>
                  <a:pt x="134620" y="401320"/>
                </a:lnTo>
                <a:lnTo>
                  <a:pt x="179070" y="401320"/>
                </a:lnTo>
                <a:lnTo>
                  <a:pt x="214630" y="392430"/>
                </a:lnTo>
                <a:lnTo>
                  <a:pt x="241300" y="383540"/>
                </a:lnTo>
                <a:lnTo>
                  <a:pt x="276860" y="339090"/>
                </a:lnTo>
                <a:lnTo>
                  <a:pt x="285750" y="321310"/>
                </a:lnTo>
                <a:lnTo>
                  <a:pt x="29464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062990" y="615950"/>
            <a:ext cx="669291" cy="982981"/>
          </a:xfrm>
          <a:custGeom>
            <a:avLst/>
            <a:gdLst/>
            <a:ahLst/>
            <a:cxnLst/>
            <a:rect l="0" t="0" r="0" b="0"/>
            <a:pathLst>
              <a:path w="669291" h="982981">
                <a:moveTo>
                  <a:pt x="276860" y="0"/>
                </a:moveTo>
                <a:lnTo>
                  <a:pt x="312420" y="26670"/>
                </a:lnTo>
                <a:lnTo>
                  <a:pt x="356870" y="53340"/>
                </a:lnTo>
                <a:lnTo>
                  <a:pt x="401320" y="88900"/>
                </a:lnTo>
                <a:lnTo>
                  <a:pt x="436880" y="116840"/>
                </a:lnTo>
                <a:lnTo>
                  <a:pt x="472440" y="152400"/>
                </a:lnTo>
                <a:lnTo>
                  <a:pt x="509270" y="196850"/>
                </a:lnTo>
                <a:lnTo>
                  <a:pt x="535940" y="223520"/>
                </a:lnTo>
                <a:lnTo>
                  <a:pt x="562610" y="267970"/>
                </a:lnTo>
                <a:lnTo>
                  <a:pt x="589280" y="312420"/>
                </a:lnTo>
                <a:lnTo>
                  <a:pt x="607060" y="347980"/>
                </a:lnTo>
                <a:lnTo>
                  <a:pt x="615950" y="384810"/>
                </a:lnTo>
                <a:lnTo>
                  <a:pt x="633730" y="420370"/>
                </a:lnTo>
                <a:lnTo>
                  <a:pt x="642620" y="455930"/>
                </a:lnTo>
                <a:lnTo>
                  <a:pt x="651510" y="491490"/>
                </a:lnTo>
                <a:lnTo>
                  <a:pt x="669290" y="527050"/>
                </a:lnTo>
                <a:lnTo>
                  <a:pt x="669290" y="562610"/>
                </a:lnTo>
                <a:lnTo>
                  <a:pt x="669290" y="598170"/>
                </a:lnTo>
                <a:lnTo>
                  <a:pt x="669290" y="633730"/>
                </a:lnTo>
                <a:lnTo>
                  <a:pt x="660400" y="679450"/>
                </a:lnTo>
                <a:lnTo>
                  <a:pt x="633730" y="706120"/>
                </a:lnTo>
                <a:lnTo>
                  <a:pt x="598170" y="741680"/>
                </a:lnTo>
                <a:lnTo>
                  <a:pt x="571500" y="759460"/>
                </a:lnTo>
                <a:lnTo>
                  <a:pt x="535940" y="777240"/>
                </a:lnTo>
                <a:lnTo>
                  <a:pt x="490220" y="795020"/>
                </a:lnTo>
                <a:lnTo>
                  <a:pt x="463550" y="803910"/>
                </a:lnTo>
                <a:lnTo>
                  <a:pt x="445770" y="812800"/>
                </a:lnTo>
                <a:lnTo>
                  <a:pt x="419100" y="812800"/>
                </a:lnTo>
                <a:lnTo>
                  <a:pt x="392430" y="821690"/>
                </a:lnTo>
                <a:lnTo>
                  <a:pt x="365760" y="830580"/>
                </a:lnTo>
                <a:lnTo>
                  <a:pt x="339090" y="839470"/>
                </a:lnTo>
                <a:lnTo>
                  <a:pt x="321310" y="839470"/>
                </a:lnTo>
                <a:lnTo>
                  <a:pt x="294640" y="848360"/>
                </a:lnTo>
                <a:lnTo>
                  <a:pt x="250190" y="866140"/>
                </a:lnTo>
                <a:lnTo>
                  <a:pt x="213360" y="883920"/>
                </a:lnTo>
                <a:lnTo>
                  <a:pt x="177800" y="892810"/>
                </a:lnTo>
                <a:lnTo>
                  <a:pt x="142240" y="901700"/>
                </a:lnTo>
                <a:lnTo>
                  <a:pt x="106680" y="919480"/>
                </a:lnTo>
                <a:lnTo>
                  <a:pt x="62230" y="937260"/>
                </a:lnTo>
                <a:lnTo>
                  <a:pt x="26670" y="956310"/>
                </a:lnTo>
                <a:lnTo>
                  <a:pt x="0" y="982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232660" y="615950"/>
            <a:ext cx="44451" cy="741681"/>
          </a:xfrm>
          <a:custGeom>
            <a:avLst/>
            <a:gdLst/>
            <a:ahLst/>
            <a:cxnLst/>
            <a:rect l="0" t="0" r="0" b="0"/>
            <a:pathLst>
              <a:path w="44451" h="741681">
                <a:moveTo>
                  <a:pt x="26670" y="0"/>
                </a:moveTo>
                <a:lnTo>
                  <a:pt x="17780" y="44450"/>
                </a:lnTo>
                <a:lnTo>
                  <a:pt x="17780" y="80010"/>
                </a:lnTo>
                <a:lnTo>
                  <a:pt x="17780" y="125730"/>
                </a:lnTo>
                <a:lnTo>
                  <a:pt x="17780" y="16129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93700"/>
                </a:lnTo>
                <a:lnTo>
                  <a:pt x="0" y="429260"/>
                </a:lnTo>
                <a:lnTo>
                  <a:pt x="0" y="464820"/>
                </a:lnTo>
                <a:lnTo>
                  <a:pt x="0" y="509270"/>
                </a:lnTo>
                <a:lnTo>
                  <a:pt x="0" y="544830"/>
                </a:lnTo>
                <a:lnTo>
                  <a:pt x="0" y="580390"/>
                </a:lnTo>
                <a:lnTo>
                  <a:pt x="0" y="615950"/>
                </a:lnTo>
                <a:lnTo>
                  <a:pt x="8890" y="651510"/>
                </a:lnTo>
                <a:lnTo>
                  <a:pt x="17780" y="688340"/>
                </a:lnTo>
                <a:lnTo>
                  <a:pt x="35560" y="732790"/>
                </a:lnTo>
                <a:lnTo>
                  <a:pt x="44450" y="741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348230" y="937260"/>
            <a:ext cx="187961" cy="384811"/>
          </a:xfrm>
          <a:custGeom>
            <a:avLst/>
            <a:gdLst/>
            <a:ahLst/>
            <a:cxnLst/>
            <a:rect l="0" t="0" r="0" b="0"/>
            <a:pathLst>
              <a:path w="187961" h="384811">
                <a:moveTo>
                  <a:pt x="35560" y="35560"/>
                </a:moveTo>
                <a:lnTo>
                  <a:pt x="889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303530"/>
                </a:lnTo>
                <a:lnTo>
                  <a:pt x="35560" y="339090"/>
                </a:lnTo>
                <a:lnTo>
                  <a:pt x="53340" y="375920"/>
                </a:lnTo>
                <a:lnTo>
                  <a:pt x="71120" y="384810"/>
                </a:lnTo>
                <a:lnTo>
                  <a:pt x="90170" y="384810"/>
                </a:lnTo>
                <a:lnTo>
                  <a:pt x="107950" y="375920"/>
                </a:lnTo>
                <a:lnTo>
                  <a:pt x="125730" y="367030"/>
                </a:lnTo>
                <a:lnTo>
                  <a:pt x="152400" y="330200"/>
                </a:lnTo>
                <a:lnTo>
                  <a:pt x="161290" y="294640"/>
                </a:lnTo>
                <a:lnTo>
                  <a:pt x="170180" y="259080"/>
                </a:lnTo>
                <a:lnTo>
                  <a:pt x="179070" y="214630"/>
                </a:lnTo>
                <a:lnTo>
                  <a:pt x="187960" y="170180"/>
                </a:lnTo>
                <a:lnTo>
                  <a:pt x="187960" y="134620"/>
                </a:lnTo>
                <a:lnTo>
                  <a:pt x="179070" y="90170"/>
                </a:lnTo>
                <a:lnTo>
                  <a:pt x="170180" y="53340"/>
                </a:lnTo>
                <a:lnTo>
                  <a:pt x="152400" y="17780"/>
                </a:lnTo>
                <a:lnTo>
                  <a:pt x="125730" y="0"/>
                </a:lnTo>
                <a:lnTo>
                  <a:pt x="99060" y="0"/>
                </a:lnTo>
                <a:lnTo>
                  <a:pt x="71120" y="0"/>
                </a:lnTo>
                <a:lnTo>
                  <a:pt x="53340" y="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500630" y="919480"/>
            <a:ext cx="392431" cy="821691"/>
          </a:xfrm>
          <a:custGeom>
            <a:avLst/>
            <a:gdLst/>
            <a:ahLst/>
            <a:cxnLst/>
            <a:rect l="0" t="0" r="0" b="0"/>
            <a:pathLst>
              <a:path w="392431" h="821691">
                <a:moveTo>
                  <a:pt x="259080" y="17780"/>
                </a:moveTo>
                <a:lnTo>
                  <a:pt x="223520" y="0"/>
                </a:lnTo>
                <a:lnTo>
                  <a:pt x="195580" y="0"/>
                </a:lnTo>
                <a:lnTo>
                  <a:pt x="168910" y="8890"/>
                </a:lnTo>
                <a:lnTo>
                  <a:pt x="151130" y="17780"/>
                </a:lnTo>
                <a:lnTo>
                  <a:pt x="115570" y="53340"/>
                </a:lnTo>
                <a:lnTo>
                  <a:pt x="88900" y="90170"/>
                </a:lnTo>
                <a:lnTo>
                  <a:pt x="71120" y="125730"/>
                </a:lnTo>
                <a:lnTo>
                  <a:pt x="62230" y="161290"/>
                </a:lnTo>
                <a:lnTo>
                  <a:pt x="62230" y="187960"/>
                </a:lnTo>
                <a:lnTo>
                  <a:pt x="71120" y="223520"/>
                </a:lnTo>
                <a:lnTo>
                  <a:pt x="80010" y="250190"/>
                </a:lnTo>
                <a:lnTo>
                  <a:pt x="97790" y="267970"/>
                </a:lnTo>
                <a:lnTo>
                  <a:pt x="133350" y="285750"/>
                </a:lnTo>
                <a:lnTo>
                  <a:pt x="160020" y="285750"/>
                </a:lnTo>
                <a:lnTo>
                  <a:pt x="195580" y="285750"/>
                </a:lnTo>
                <a:lnTo>
                  <a:pt x="214630" y="276860"/>
                </a:lnTo>
                <a:lnTo>
                  <a:pt x="259080" y="223520"/>
                </a:lnTo>
                <a:lnTo>
                  <a:pt x="285750" y="187960"/>
                </a:lnTo>
                <a:lnTo>
                  <a:pt x="294640" y="152400"/>
                </a:lnTo>
                <a:lnTo>
                  <a:pt x="303530" y="116840"/>
                </a:lnTo>
                <a:lnTo>
                  <a:pt x="303530" y="99060"/>
                </a:lnTo>
                <a:lnTo>
                  <a:pt x="294640" y="62230"/>
                </a:lnTo>
                <a:lnTo>
                  <a:pt x="285750" y="17780"/>
                </a:lnTo>
                <a:lnTo>
                  <a:pt x="276860" y="0"/>
                </a:lnTo>
                <a:lnTo>
                  <a:pt x="267970" y="17780"/>
                </a:lnTo>
                <a:lnTo>
                  <a:pt x="267970" y="35560"/>
                </a:lnTo>
                <a:lnTo>
                  <a:pt x="276860" y="81280"/>
                </a:lnTo>
                <a:lnTo>
                  <a:pt x="285750" y="116840"/>
                </a:lnTo>
                <a:lnTo>
                  <a:pt x="303530" y="152400"/>
                </a:lnTo>
                <a:lnTo>
                  <a:pt x="312420" y="187960"/>
                </a:lnTo>
                <a:lnTo>
                  <a:pt x="321310" y="223520"/>
                </a:lnTo>
                <a:lnTo>
                  <a:pt x="339090" y="259080"/>
                </a:lnTo>
                <a:lnTo>
                  <a:pt x="347980" y="294640"/>
                </a:lnTo>
                <a:lnTo>
                  <a:pt x="365760" y="339090"/>
                </a:lnTo>
                <a:lnTo>
                  <a:pt x="374650" y="375920"/>
                </a:lnTo>
                <a:lnTo>
                  <a:pt x="392430" y="411480"/>
                </a:lnTo>
                <a:lnTo>
                  <a:pt x="392430" y="447040"/>
                </a:lnTo>
                <a:lnTo>
                  <a:pt x="392430" y="482600"/>
                </a:lnTo>
                <a:lnTo>
                  <a:pt x="392430" y="518160"/>
                </a:lnTo>
                <a:lnTo>
                  <a:pt x="383540" y="553720"/>
                </a:lnTo>
                <a:lnTo>
                  <a:pt x="374650" y="589280"/>
                </a:lnTo>
                <a:lnTo>
                  <a:pt x="365760" y="624840"/>
                </a:lnTo>
                <a:lnTo>
                  <a:pt x="356870" y="661670"/>
                </a:lnTo>
                <a:lnTo>
                  <a:pt x="339090" y="688340"/>
                </a:lnTo>
                <a:lnTo>
                  <a:pt x="312420" y="732790"/>
                </a:lnTo>
                <a:lnTo>
                  <a:pt x="285750" y="759460"/>
                </a:lnTo>
                <a:lnTo>
                  <a:pt x="250190" y="786130"/>
                </a:lnTo>
                <a:lnTo>
                  <a:pt x="204470" y="812800"/>
                </a:lnTo>
                <a:lnTo>
                  <a:pt x="160020" y="821690"/>
                </a:lnTo>
                <a:lnTo>
                  <a:pt x="124460" y="821690"/>
                </a:lnTo>
                <a:lnTo>
                  <a:pt x="80010" y="821690"/>
                </a:lnTo>
                <a:lnTo>
                  <a:pt x="44450" y="812800"/>
                </a:lnTo>
                <a:lnTo>
                  <a:pt x="26670" y="812800"/>
                </a:lnTo>
                <a:lnTo>
                  <a:pt x="8890" y="803910"/>
                </a:lnTo>
                <a:lnTo>
                  <a:pt x="0" y="777240"/>
                </a:lnTo>
                <a:lnTo>
                  <a:pt x="8890" y="741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3045460" y="1187450"/>
            <a:ext cx="151131" cy="187961"/>
          </a:xfrm>
          <a:custGeom>
            <a:avLst/>
            <a:gdLst/>
            <a:ahLst/>
            <a:cxnLst/>
            <a:rect l="0" t="0" r="0" b="0"/>
            <a:pathLst>
              <a:path w="151131" h="187961">
                <a:moveTo>
                  <a:pt x="106680" y="35560"/>
                </a:moveTo>
                <a:lnTo>
                  <a:pt x="62230" y="44450"/>
                </a:lnTo>
                <a:lnTo>
                  <a:pt x="44450" y="44450"/>
                </a:lnTo>
                <a:lnTo>
                  <a:pt x="26670" y="62230"/>
                </a:lnTo>
                <a:lnTo>
                  <a:pt x="8890" y="80010"/>
                </a:lnTo>
                <a:lnTo>
                  <a:pt x="0" y="116840"/>
                </a:lnTo>
                <a:lnTo>
                  <a:pt x="0" y="134620"/>
                </a:lnTo>
                <a:lnTo>
                  <a:pt x="0" y="152400"/>
                </a:lnTo>
                <a:lnTo>
                  <a:pt x="35560" y="187960"/>
                </a:lnTo>
                <a:lnTo>
                  <a:pt x="53340" y="187960"/>
                </a:lnTo>
                <a:lnTo>
                  <a:pt x="71120" y="179070"/>
                </a:lnTo>
                <a:lnTo>
                  <a:pt x="106680" y="170180"/>
                </a:lnTo>
                <a:lnTo>
                  <a:pt x="133350" y="152400"/>
                </a:lnTo>
                <a:lnTo>
                  <a:pt x="142240" y="134620"/>
                </a:lnTo>
                <a:lnTo>
                  <a:pt x="151130" y="107950"/>
                </a:lnTo>
                <a:lnTo>
                  <a:pt x="151130" y="80010"/>
                </a:lnTo>
                <a:lnTo>
                  <a:pt x="142240" y="44450"/>
                </a:lnTo>
                <a:lnTo>
                  <a:pt x="133350" y="17780"/>
                </a:lnTo>
                <a:lnTo>
                  <a:pt x="115570" y="0"/>
                </a:lnTo>
                <a:lnTo>
                  <a:pt x="97790" y="0"/>
                </a:lnTo>
                <a:lnTo>
                  <a:pt x="71120" y="8890"/>
                </a:lnTo>
                <a:lnTo>
                  <a:pt x="5334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054350" y="1375410"/>
            <a:ext cx="186691" cy="196851"/>
          </a:xfrm>
          <a:custGeom>
            <a:avLst/>
            <a:gdLst/>
            <a:ahLst/>
            <a:cxnLst/>
            <a:rect l="0" t="0" r="0" b="0"/>
            <a:pathLst>
              <a:path w="186691" h="196851">
                <a:moveTo>
                  <a:pt x="88900" y="8890"/>
                </a:moveTo>
                <a:lnTo>
                  <a:pt x="62230" y="8890"/>
                </a:lnTo>
                <a:lnTo>
                  <a:pt x="35560" y="17780"/>
                </a:lnTo>
                <a:lnTo>
                  <a:pt x="8890" y="53340"/>
                </a:lnTo>
                <a:lnTo>
                  <a:pt x="0" y="71120"/>
                </a:lnTo>
                <a:lnTo>
                  <a:pt x="0" y="106680"/>
                </a:lnTo>
                <a:lnTo>
                  <a:pt x="0" y="133350"/>
                </a:lnTo>
                <a:lnTo>
                  <a:pt x="17780" y="168910"/>
                </a:lnTo>
                <a:lnTo>
                  <a:pt x="26670" y="186690"/>
                </a:lnTo>
                <a:lnTo>
                  <a:pt x="44450" y="196850"/>
                </a:lnTo>
                <a:lnTo>
                  <a:pt x="71120" y="196850"/>
                </a:lnTo>
                <a:lnTo>
                  <a:pt x="115570" y="196850"/>
                </a:lnTo>
                <a:lnTo>
                  <a:pt x="133350" y="177800"/>
                </a:lnTo>
                <a:lnTo>
                  <a:pt x="160020" y="160020"/>
                </a:lnTo>
                <a:lnTo>
                  <a:pt x="177800" y="115570"/>
                </a:lnTo>
                <a:lnTo>
                  <a:pt x="186690" y="88900"/>
                </a:lnTo>
                <a:lnTo>
                  <a:pt x="186690" y="71120"/>
                </a:lnTo>
                <a:lnTo>
                  <a:pt x="168910" y="26670"/>
                </a:lnTo>
                <a:lnTo>
                  <a:pt x="124460" y="0"/>
                </a:lnTo>
                <a:lnTo>
                  <a:pt x="97790" y="0"/>
                </a:lnTo>
                <a:lnTo>
                  <a:pt x="8890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241040" y="607060"/>
            <a:ext cx="491491" cy="598171"/>
          </a:xfrm>
          <a:custGeom>
            <a:avLst/>
            <a:gdLst/>
            <a:ahLst/>
            <a:cxnLst/>
            <a:rect l="0" t="0" r="0" b="0"/>
            <a:pathLst>
              <a:path w="491491" h="598171">
                <a:moveTo>
                  <a:pt x="179070" y="44450"/>
                </a:moveTo>
                <a:lnTo>
                  <a:pt x="214630" y="8890"/>
                </a:lnTo>
                <a:lnTo>
                  <a:pt x="250190" y="0"/>
                </a:lnTo>
                <a:lnTo>
                  <a:pt x="285750" y="0"/>
                </a:lnTo>
                <a:lnTo>
                  <a:pt x="312420" y="8890"/>
                </a:lnTo>
                <a:lnTo>
                  <a:pt x="358140" y="53340"/>
                </a:lnTo>
                <a:lnTo>
                  <a:pt x="367030" y="71120"/>
                </a:lnTo>
                <a:lnTo>
                  <a:pt x="384810" y="116840"/>
                </a:lnTo>
                <a:lnTo>
                  <a:pt x="393700" y="152400"/>
                </a:lnTo>
                <a:lnTo>
                  <a:pt x="402590" y="187960"/>
                </a:lnTo>
                <a:lnTo>
                  <a:pt x="411480" y="205740"/>
                </a:lnTo>
                <a:lnTo>
                  <a:pt x="411480" y="250190"/>
                </a:lnTo>
                <a:lnTo>
                  <a:pt x="411480" y="276860"/>
                </a:lnTo>
                <a:lnTo>
                  <a:pt x="402590" y="312420"/>
                </a:lnTo>
                <a:lnTo>
                  <a:pt x="402590" y="347980"/>
                </a:lnTo>
                <a:lnTo>
                  <a:pt x="393700" y="374650"/>
                </a:lnTo>
                <a:lnTo>
                  <a:pt x="375920" y="402590"/>
                </a:lnTo>
                <a:lnTo>
                  <a:pt x="349250" y="447040"/>
                </a:lnTo>
                <a:lnTo>
                  <a:pt x="321310" y="482600"/>
                </a:lnTo>
                <a:lnTo>
                  <a:pt x="285750" y="518160"/>
                </a:lnTo>
                <a:lnTo>
                  <a:pt x="250190" y="544830"/>
                </a:lnTo>
                <a:lnTo>
                  <a:pt x="214630" y="553720"/>
                </a:lnTo>
                <a:lnTo>
                  <a:pt x="179070" y="553720"/>
                </a:lnTo>
                <a:lnTo>
                  <a:pt x="143510" y="553720"/>
                </a:lnTo>
                <a:lnTo>
                  <a:pt x="99060" y="527050"/>
                </a:lnTo>
                <a:lnTo>
                  <a:pt x="54610" y="491490"/>
                </a:lnTo>
                <a:lnTo>
                  <a:pt x="8890" y="455930"/>
                </a:lnTo>
                <a:lnTo>
                  <a:pt x="0" y="438150"/>
                </a:lnTo>
                <a:lnTo>
                  <a:pt x="8890" y="420370"/>
                </a:lnTo>
                <a:lnTo>
                  <a:pt x="63500" y="393700"/>
                </a:lnTo>
                <a:lnTo>
                  <a:pt x="107950" y="383540"/>
                </a:lnTo>
                <a:lnTo>
                  <a:pt x="143510" y="383540"/>
                </a:lnTo>
                <a:lnTo>
                  <a:pt x="179070" y="393700"/>
                </a:lnTo>
                <a:lnTo>
                  <a:pt x="214630" y="402590"/>
                </a:lnTo>
                <a:lnTo>
                  <a:pt x="259080" y="420370"/>
                </a:lnTo>
                <a:lnTo>
                  <a:pt x="294640" y="438150"/>
                </a:lnTo>
                <a:lnTo>
                  <a:pt x="330200" y="455930"/>
                </a:lnTo>
                <a:lnTo>
                  <a:pt x="367030" y="473710"/>
                </a:lnTo>
                <a:lnTo>
                  <a:pt x="402590" y="509270"/>
                </a:lnTo>
                <a:lnTo>
                  <a:pt x="447040" y="553720"/>
                </a:lnTo>
                <a:lnTo>
                  <a:pt x="49149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938270" y="866140"/>
            <a:ext cx="204471" cy="35561"/>
          </a:xfrm>
          <a:custGeom>
            <a:avLst/>
            <a:gdLst/>
            <a:ahLst/>
            <a:cxnLst/>
            <a:rect l="0" t="0" r="0" b="0"/>
            <a:pathLst>
              <a:path w="204471" h="35561">
                <a:moveTo>
                  <a:pt x="0" y="17780"/>
                </a:moveTo>
                <a:lnTo>
                  <a:pt x="17780" y="26670"/>
                </a:lnTo>
                <a:lnTo>
                  <a:pt x="62230" y="26670"/>
                </a:lnTo>
                <a:lnTo>
                  <a:pt x="97790" y="8890"/>
                </a:lnTo>
                <a:lnTo>
                  <a:pt x="133350" y="0"/>
                </a:lnTo>
                <a:lnTo>
                  <a:pt x="160020" y="0"/>
                </a:lnTo>
                <a:lnTo>
                  <a:pt x="186690" y="0"/>
                </a:lnTo>
                <a:lnTo>
                  <a:pt x="204470" y="8890"/>
                </a:lnTo>
                <a:lnTo>
                  <a:pt x="20447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920490" y="1018540"/>
            <a:ext cx="241301" cy="35561"/>
          </a:xfrm>
          <a:custGeom>
            <a:avLst/>
            <a:gdLst/>
            <a:ahLst/>
            <a:cxnLst/>
            <a:rect l="0" t="0" r="0" b="0"/>
            <a:pathLst>
              <a:path w="241301" h="35561">
                <a:moveTo>
                  <a:pt x="0" y="35560"/>
                </a:moveTo>
                <a:lnTo>
                  <a:pt x="17780" y="26670"/>
                </a:lnTo>
                <a:lnTo>
                  <a:pt x="62230" y="17780"/>
                </a:lnTo>
                <a:lnTo>
                  <a:pt x="106680" y="8890"/>
                </a:lnTo>
                <a:lnTo>
                  <a:pt x="133350" y="8890"/>
                </a:lnTo>
                <a:lnTo>
                  <a:pt x="160020" y="0"/>
                </a:lnTo>
                <a:lnTo>
                  <a:pt x="186690" y="0"/>
                </a:lnTo>
                <a:lnTo>
                  <a:pt x="23241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4357370" y="750570"/>
            <a:ext cx="250191" cy="347981"/>
          </a:xfrm>
          <a:custGeom>
            <a:avLst/>
            <a:gdLst/>
            <a:ahLst/>
            <a:cxnLst/>
            <a:rect l="0" t="0" r="0" b="0"/>
            <a:pathLst>
              <a:path w="250191" h="347981">
                <a:moveTo>
                  <a:pt x="250190" y="0"/>
                </a:moveTo>
                <a:lnTo>
                  <a:pt x="232410" y="17780"/>
                </a:lnTo>
                <a:lnTo>
                  <a:pt x="205740" y="53340"/>
                </a:lnTo>
                <a:lnTo>
                  <a:pt x="170180" y="97790"/>
                </a:lnTo>
                <a:lnTo>
                  <a:pt x="143510" y="142240"/>
                </a:lnTo>
                <a:lnTo>
                  <a:pt x="107950" y="186690"/>
                </a:lnTo>
                <a:lnTo>
                  <a:pt x="81280" y="231140"/>
                </a:lnTo>
                <a:lnTo>
                  <a:pt x="53340" y="267970"/>
                </a:lnTo>
                <a:lnTo>
                  <a:pt x="26670" y="312420"/>
                </a:lnTo>
                <a:lnTo>
                  <a:pt x="8890" y="33909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4304030" y="687070"/>
            <a:ext cx="339091" cy="518161"/>
          </a:xfrm>
          <a:custGeom>
            <a:avLst/>
            <a:gdLst/>
            <a:ahLst/>
            <a:cxnLst/>
            <a:rect l="0" t="0" r="0" b="0"/>
            <a:pathLst>
              <a:path w="339091" h="518161">
                <a:moveTo>
                  <a:pt x="0" y="0"/>
                </a:moveTo>
                <a:lnTo>
                  <a:pt x="17780" y="8890"/>
                </a:lnTo>
                <a:lnTo>
                  <a:pt x="35560" y="36830"/>
                </a:lnTo>
                <a:lnTo>
                  <a:pt x="62230" y="72390"/>
                </a:lnTo>
                <a:lnTo>
                  <a:pt x="80010" y="116840"/>
                </a:lnTo>
                <a:lnTo>
                  <a:pt x="97790" y="161290"/>
                </a:lnTo>
                <a:lnTo>
                  <a:pt x="115570" y="205740"/>
                </a:lnTo>
                <a:lnTo>
                  <a:pt x="143510" y="241300"/>
                </a:lnTo>
                <a:lnTo>
                  <a:pt x="161290" y="285750"/>
                </a:lnTo>
                <a:lnTo>
                  <a:pt x="179070" y="322580"/>
                </a:lnTo>
                <a:lnTo>
                  <a:pt x="205740" y="367030"/>
                </a:lnTo>
                <a:lnTo>
                  <a:pt x="232410" y="402590"/>
                </a:lnTo>
                <a:lnTo>
                  <a:pt x="267970" y="447040"/>
                </a:lnTo>
                <a:lnTo>
                  <a:pt x="303530" y="473710"/>
                </a:lnTo>
                <a:lnTo>
                  <a:pt x="330200" y="491490"/>
                </a:lnTo>
                <a:lnTo>
                  <a:pt x="33909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366770" y="1366520"/>
            <a:ext cx="1125221" cy="553721"/>
          </a:xfrm>
          <a:custGeom>
            <a:avLst/>
            <a:gdLst/>
            <a:ahLst/>
            <a:cxnLst/>
            <a:rect l="0" t="0" r="0" b="0"/>
            <a:pathLst>
              <a:path w="1125221" h="553721">
                <a:moveTo>
                  <a:pt x="0" y="267970"/>
                </a:moveTo>
                <a:lnTo>
                  <a:pt x="35560" y="303530"/>
                </a:lnTo>
                <a:lnTo>
                  <a:pt x="53340" y="330200"/>
                </a:lnTo>
                <a:lnTo>
                  <a:pt x="88900" y="365760"/>
                </a:lnTo>
                <a:lnTo>
                  <a:pt x="124460" y="410210"/>
                </a:lnTo>
                <a:lnTo>
                  <a:pt x="160020" y="445770"/>
                </a:lnTo>
                <a:lnTo>
                  <a:pt x="195580" y="481330"/>
                </a:lnTo>
                <a:lnTo>
                  <a:pt x="232410" y="500380"/>
                </a:lnTo>
                <a:lnTo>
                  <a:pt x="267970" y="527050"/>
                </a:lnTo>
                <a:lnTo>
                  <a:pt x="312420" y="535940"/>
                </a:lnTo>
                <a:lnTo>
                  <a:pt x="356870" y="544830"/>
                </a:lnTo>
                <a:lnTo>
                  <a:pt x="383540" y="553720"/>
                </a:lnTo>
                <a:lnTo>
                  <a:pt x="419100" y="553720"/>
                </a:lnTo>
                <a:lnTo>
                  <a:pt x="463550" y="544830"/>
                </a:lnTo>
                <a:lnTo>
                  <a:pt x="500380" y="535940"/>
                </a:lnTo>
                <a:lnTo>
                  <a:pt x="544830" y="518160"/>
                </a:lnTo>
                <a:lnTo>
                  <a:pt x="589280" y="500380"/>
                </a:lnTo>
                <a:lnTo>
                  <a:pt x="633730" y="481330"/>
                </a:lnTo>
                <a:lnTo>
                  <a:pt x="678180" y="454660"/>
                </a:lnTo>
                <a:lnTo>
                  <a:pt x="713740" y="427990"/>
                </a:lnTo>
                <a:lnTo>
                  <a:pt x="758190" y="401320"/>
                </a:lnTo>
                <a:lnTo>
                  <a:pt x="795020" y="365760"/>
                </a:lnTo>
                <a:lnTo>
                  <a:pt x="821690" y="339090"/>
                </a:lnTo>
                <a:lnTo>
                  <a:pt x="857250" y="303530"/>
                </a:lnTo>
                <a:lnTo>
                  <a:pt x="892810" y="267970"/>
                </a:lnTo>
                <a:lnTo>
                  <a:pt x="919480" y="232410"/>
                </a:lnTo>
                <a:lnTo>
                  <a:pt x="946150" y="195580"/>
                </a:lnTo>
                <a:lnTo>
                  <a:pt x="981710" y="151130"/>
                </a:lnTo>
                <a:lnTo>
                  <a:pt x="1017270" y="115570"/>
                </a:lnTo>
                <a:lnTo>
                  <a:pt x="1035050" y="71120"/>
                </a:lnTo>
                <a:lnTo>
                  <a:pt x="1035050" y="44450"/>
                </a:lnTo>
                <a:lnTo>
                  <a:pt x="1026160" y="26670"/>
                </a:lnTo>
                <a:lnTo>
                  <a:pt x="999490" y="8890"/>
                </a:lnTo>
                <a:lnTo>
                  <a:pt x="981710" y="0"/>
                </a:lnTo>
                <a:lnTo>
                  <a:pt x="963930" y="0"/>
                </a:lnTo>
                <a:lnTo>
                  <a:pt x="972820" y="17780"/>
                </a:lnTo>
                <a:lnTo>
                  <a:pt x="1026160" y="26670"/>
                </a:lnTo>
                <a:lnTo>
                  <a:pt x="1043940" y="35560"/>
                </a:lnTo>
                <a:lnTo>
                  <a:pt x="1080770" y="80010"/>
                </a:lnTo>
                <a:lnTo>
                  <a:pt x="112522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679190" y="170180"/>
            <a:ext cx="839471" cy="303531"/>
          </a:xfrm>
          <a:custGeom>
            <a:avLst/>
            <a:gdLst/>
            <a:ahLst/>
            <a:cxnLst/>
            <a:rect l="0" t="0" r="0" b="0"/>
            <a:pathLst>
              <a:path w="839471" h="303531">
                <a:moveTo>
                  <a:pt x="839470" y="303530"/>
                </a:moveTo>
                <a:lnTo>
                  <a:pt x="830580" y="285750"/>
                </a:lnTo>
                <a:lnTo>
                  <a:pt x="812800" y="276860"/>
                </a:lnTo>
                <a:lnTo>
                  <a:pt x="786130" y="231140"/>
                </a:lnTo>
                <a:lnTo>
                  <a:pt x="768350" y="195580"/>
                </a:lnTo>
                <a:lnTo>
                  <a:pt x="750570" y="151130"/>
                </a:lnTo>
                <a:lnTo>
                  <a:pt x="731520" y="133350"/>
                </a:lnTo>
                <a:lnTo>
                  <a:pt x="713740" y="115570"/>
                </a:lnTo>
                <a:lnTo>
                  <a:pt x="678180" y="80010"/>
                </a:lnTo>
                <a:lnTo>
                  <a:pt x="633730" y="53340"/>
                </a:lnTo>
                <a:lnTo>
                  <a:pt x="589280" y="26670"/>
                </a:lnTo>
                <a:lnTo>
                  <a:pt x="553720" y="8890"/>
                </a:lnTo>
                <a:lnTo>
                  <a:pt x="509270" y="0"/>
                </a:lnTo>
                <a:lnTo>
                  <a:pt x="463550" y="0"/>
                </a:lnTo>
                <a:lnTo>
                  <a:pt x="427990" y="0"/>
                </a:lnTo>
                <a:lnTo>
                  <a:pt x="392430" y="0"/>
                </a:lnTo>
                <a:lnTo>
                  <a:pt x="356870" y="8890"/>
                </a:lnTo>
                <a:lnTo>
                  <a:pt x="312420" y="26670"/>
                </a:lnTo>
                <a:lnTo>
                  <a:pt x="267970" y="35560"/>
                </a:lnTo>
                <a:lnTo>
                  <a:pt x="232410" y="44450"/>
                </a:lnTo>
                <a:lnTo>
                  <a:pt x="196850" y="62230"/>
                </a:lnTo>
                <a:lnTo>
                  <a:pt x="160020" y="88900"/>
                </a:lnTo>
                <a:lnTo>
                  <a:pt x="124460" y="115570"/>
                </a:lnTo>
                <a:lnTo>
                  <a:pt x="80010" y="133350"/>
                </a:lnTo>
                <a:lnTo>
                  <a:pt x="35560" y="168910"/>
                </a:lnTo>
                <a:lnTo>
                  <a:pt x="0" y="204470"/>
                </a:lnTo>
                <a:lnTo>
                  <a:pt x="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670300" y="241300"/>
            <a:ext cx="160021" cy="232411"/>
          </a:xfrm>
          <a:custGeom>
            <a:avLst/>
            <a:gdLst/>
            <a:ahLst/>
            <a:cxnLst/>
            <a:rect l="0" t="0" r="0" b="0"/>
            <a:pathLst>
              <a:path w="160021" h="232411">
                <a:moveTo>
                  <a:pt x="71120" y="0"/>
                </a:moveTo>
                <a:lnTo>
                  <a:pt x="53340" y="35560"/>
                </a:lnTo>
                <a:lnTo>
                  <a:pt x="44450" y="71120"/>
                </a:lnTo>
                <a:lnTo>
                  <a:pt x="26670" y="115570"/>
                </a:lnTo>
                <a:lnTo>
                  <a:pt x="8890" y="151130"/>
                </a:lnTo>
                <a:lnTo>
                  <a:pt x="0" y="177800"/>
                </a:lnTo>
                <a:lnTo>
                  <a:pt x="8890" y="205740"/>
                </a:lnTo>
                <a:lnTo>
                  <a:pt x="35560" y="232410"/>
                </a:lnTo>
                <a:lnTo>
                  <a:pt x="71120" y="232410"/>
                </a:lnTo>
                <a:lnTo>
                  <a:pt x="106680" y="232410"/>
                </a:lnTo>
                <a:lnTo>
                  <a:pt x="151130" y="232410"/>
                </a:lnTo>
                <a:lnTo>
                  <a:pt x="16002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902200" y="2133600"/>
            <a:ext cx="250191" cy="241301"/>
          </a:xfrm>
          <a:custGeom>
            <a:avLst/>
            <a:gdLst/>
            <a:ahLst/>
            <a:cxnLst/>
            <a:rect l="0" t="0" r="0" b="0"/>
            <a:pathLst>
              <a:path w="250191" h="241301">
                <a:moveTo>
                  <a:pt x="26670" y="10160"/>
                </a:moveTo>
                <a:lnTo>
                  <a:pt x="889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0" y="187960"/>
                </a:lnTo>
                <a:lnTo>
                  <a:pt x="26670" y="223520"/>
                </a:lnTo>
                <a:lnTo>
                  <a:pt x="44450" y="241300"/>
                </a:lnTo>
                <a:lnTo>
                  <a:pt x="88900" y="241300"/>
                </a:lnTo>
                <a:lnTo>
                  <a:pt x="107950" y="241300"/>
                </a:lnTo>
                <a:lnTo>
                  <a:pt x="125730" y="241300"/>
                </a:lnTo>
                <a:lnTo>
                  <a:pt x="152400" y="223520"/>
                </a:lnTo>
                <a:lnTo>
                  <a:pt x="187960" y="196850"/>
                </a:lnTo>
                <a:lnTo>
                  <a:pt x="223520" y="152400"/>
                </a:lnTo>
                <a:lnTo>
                  <a:pt x="241300" y="116840"/>
                </a:lnTo>
                <a:lnTo>
                  <a:pt x="250190" y="99060"/>
                </a:lnTo>
                <a:lnTo>
                  <a:pt x="250190" y="54610"/>
                </a:lnTo>
                <a:lnTo>
                  <a:pt x="241300" y="27940"/>
                </a:lnTo>
                <a:lnTo>
                  <a:pt x="223520" y="10160"/>
                </a:lnTo>
                <a:lnTo>
                  <a:pt x="205740" y="0"/>
                </a:lnTo>
                <a:lnTo>
                  <a:pt x="161290" y="0"/>
                </a:lnTo>
                <a:lnTo>
                  <a:pt x="125730" y="0"/>
                </a:lnTo>
                <a:lnTo>
                  <a:pt x="107950" y="10160"/>
                </a:lnTo>
                <a:lnTo>
                  <a:pt x="80010" y="54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955540" y="2348230"/>
            <a:ext cx="285751" cy="276861"/>
          </a:xfrm>
          <a:custGeom>
            <a:avLst/>
            <a:gdLst/>
            <a:ahLst/>
            <a:cxnLst/>
            <a:rect l="0" t="0" r="0" b="0"/>
            <a:pathLst>
              <a:path w="285751" h="276861">
                <a:moveTo>
                  <a:pt x="90170" y="26670"/>
                </a:moveTo>
                <a:lnTo>
                  <a:pt x="45720" y="44450"/>
                </a:lnTo>
                <a:lnTo>
                  <a:pt x="35560" y="62230"/>
                </a:lnTo>
                <a:lnTo>
                  <a:pt x="17780" y="99060"/>
                </a:lnTo>
                <a:lnTo>
                  <a:pt x="0" y="143510"/>
                </a:lnTo>
                <a:lnTo>
                  <a:pt x="0" y="161290"/>
                </a:lnTo>
                <a:lnTo>
                  <a:pt x="0" y="205740"/>
                </a:lnTo>
                <a:lnTo>
                  <a:pt x="17780" y="241300"/>
                </a:lnTo>
                <a:lnTo>
                  <a:pt x="35560" y="259080"/>
                </a:lnTo>
                <a:lnTo>
                  <a:pt x="72390" y="276860"/>
                </a:lnTo>
                <a:lnTo>
                  <a:pt x="107950" y="276860"/>
                </a:lnTo>
                <a:lnTo>
                  <a:pt x="143510" y="276860"/>
                </a:lnTo>
                <a:lnTo>
                  <a:pt x="170180" y="276860"/>
                </a:lnTo>
                <a:lnTo>
                  <a:pt x="205740" y="250190"/>
                </a:lnTo>
                <a:lnTo>
                  <a:pt x="223520" y="241300"/>
                </a:lnTo>
                <a:lnTo>
                  <a:pt x="267970" y="196850"/>
                </a:lnTo>
                <a:lnTo>
                  <a:pt x="285750" y="152400"/>
                </a:lnTo>
                <a:lnTo>
                  <a:pt x="285750" y="125730"/>
                </a:lnTo>
                <a:lnTo>
                  <a:pt x="285750" y="90170"/>
                </a:lnTo>
                <a:lnTo>
                  <a:pt x="276860" y="53340"/>
                </a:lnTo>
                <a:lnTo>
                  <a:pt x="259080" y="35560"/>
                </a:lnTo>
                <a:lnTo>
                  <a:pt x="232410" y="8890"/>
                </a:lnTo>
                <a:lnTo>
                  <a:pt x="214630" y="0"/>
                </a:lnTo>
                <a:lnTo>
                  <a:pt x="187960" y="0"/>
                </a:lnTo>
                <a:lnTo>
                  <a:pt x="161290" y="0"/>
                </a:lnTo>
                <a:lnTo>
                  <a:pt x="125730" y="26670"/>
                </a:lnTo>
                <a:lnTo>
                  <a:pt x="107950" y="35560"/>
                </a:lnTo>
                <a:lnTo>
                  <a:pt x="81280" y="80010"/>
                </a:lnTo>
                <a:lnTo>
                  <a:pt x="9017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5358130" y="1991360"/>
            <a:ext cx="115571" cy="214631"/>
          </a:xfrm>
          <a:custGeom>
            <a:avLst/>
            <a:gdLst/>
            <a:ahLst/>
            <a:cxnLst/>
            <a:rect l="0" t="0" r="0" b="0"/>
            <a:pathLst>
              <a:path w="115571" h="214631">
                <a:moveTo>
                  <a:pt x="115570" y="0"/>
                </a:moveTo>
                <a:lnTo>
                  <a:pt x="97790" y="0"/>
                </a:lnTo>
                <a:lnTo>
                  <a:pt x="71120" y="44450"/>
                </a:lnTo>
                <a:lnTo>
                  <a:pt x="44450" y="80010"/>
                </a:lnTo>
                <a:lnTo>
                  <a:pt x="26670" y="115570"/>
                </a:lnTo>
                <a:lnTo>
                  <a:pt x="8890" y="152400"/>
                </a:lnTo>
                <a:lnTo>
                  <a:pt x="0" y="19685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340350" y="1955800"/>
            <a:ext cx="195581" cy="223521"/>
          </a:xfrm>
          <a:custGeom>
            <a:avLst/>
            <a:gdLst/>
            <a:ahLst/>
            <a:cxnLst/>
            <a:rect l="0" t="0" r="0" b="0"/>
            <a:pathLst>
              <a:path w="195581" h="22352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62230" y="88900"/>
                </a:lnTo>
                <a:lnTo>
                  <a:pt x="97790" y="133350"/>
                </a:lnTo>
                <a:lnTo>
                  <a:pt x="133350" y="168910"/>
                </a:lnTo>
                <a:lnTo>
                  <a:pt x="168910" y="205740"/>
                </a:lnTo>
                <a:lnTo>
                  <a:pt x="19558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670550" y="226822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0" y="3556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0"/>
                </a:lnTo>
                <a:lnTo>
                  <a:pt x="151130" y="0"/>
                </a:lnTo>
                <a:lnTo>
                  <a:pt x="1778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5715000" y="2383790"/>
            <a:ext cx="214631" cy="17781"/>
          </a:xfrm>
          <a:custGeom>
            <a:avLst/>
            <a:gdLst/>
            <a:ahLst/>
            <a:cxnLst/>
            <a:rect l="0" t="0" r="0" b="0"/>
            <a:pathLst>
              <a:path w="21463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79070" y="0"/>
                </a:lnTo>
                <a:lnTo>
                  <a:pt x="2146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6098540" y="2018030"/>
            <a:ext cx="429261" cy="589281"/>
          </a:xfrm>
          <a:custGeom>
            <a:avLst/>
            <a:gdLst/>
            <a:ahLst/>
            <a:cxnLst/>
            <a:rect l="0" t="0" r="0" b="0"/>
            <a:pathLst>
              <a:path w="429261" h="589281">
                <a:moveTo>
                  <a:pt x="0" y="88900"/>
                </a:moveTo>
                <a:lnTo>
                  <a:pt x="8890" y="53340"/>
                </a:lnTo>
                <a:lnTo>
                  <a:pt x="17780" y="35560"/>
                </a:lnTo>
                <a:lnTo>
                  <a:pt x="35560" y="17780"/>
                </a:lnTo>
                <a:lnTo>
                  <a:pt x="81280" y="8890"/>
                </a:lnTo>
                <a:lnTo>
                  <a:pt x="99060" y="0"/>
                </a:lnTo>
                <a:lnTo>
                  <a:pt x="134620" y="8890"/>
                </a:lnTo>
                <a:lnTo>
                  <a:pt x="179070" y="17780"/>
                </a:lnTo>
                <a:lnTo>
                  <a:pt x="214630" y="44450"/>
                </a:lnTo>
                <a:lnTo>
                  <a:pt x="250190" y="88900"/>
                </a:lnTo>
                <a:lnTo>
                  <a:pt x="276860" y="134620"/>
                </a:lnTo>
                <a:lnTo>
                  <a:pt x="285750" y="170180"/>
                </a:lnTo>
                <a:lnTo>
                  <a:pt x="285750" y="214630"/>
                </a:lnTo>
                <a:lnTo>
                  <a:pt x="285750" y="250190"/>
                </a:lnTo>
                <a:lnTo>
                  <a:pt x="276860" y="294640"/>
                </a:lnTo>
                <a:lnTo>
                  <a:pt x="259080" y="330200"/>
                </a:lnTo>
                <a:lnTo>
                  <a:pt x="241300" y="374650"/>
                </a:lnTo>
                <a:lnTo>
                  <a:pt x="214630" y="420370"/>
                </a:lnTo>
                <a:lnTo>
                  <a:pt x="187960" y="455930"/>
                </a:lnTo>
                <a:lnTo>
                  <a:pt x="161290" y="491490"/>
                </a:lnTo>
                <a:lnTo>
                  <a:pt x="125730" y="535940"/>
                </a:lnTo>
                <a:lnTo>
                  <a:pt x="99060" y="553720"/>
                </a:lnTo>
                <a:lnTo>
                  <a:pt x="72390" y="562610"/>
                </a:lnTo>
                <a:lnTo>
                  <a:pt x="54610" y="562610"/>
                </a:lnTo>
                <a:lnTo>
                  <a:pt x="35560" y="553720"/>
                </a:lnTo>
                <a:lnTo>
                  <a:pt x="17780" y="500380"/>
                </a:lnTo>
                <a:lnTo>
                  <a:pt x="8890" y="455930"/>
                </a:lnTo>
                <a:lnTo>
                  <a:pt x="17780" y="429260"/>
                </a:lnTo>
                <a:lnTo>
                  <a:pt x="26670" y="401320"/>
                </a:lnTo>
                <a:lnTo>
                  <a:pt x="45720" y="392430"/>
                </a:lnTo>
                <a:lnTo>
                  <a:pt x="90170" y="365760"/>
                </a:lnTo>
                <a:lnTo>
                  <a:pt x="134620" y="356870"/>
                </a:lnTo>
                <a:lnTo>
                  <a:pt x="152400" y="347980"/>
                </a:lnTo>
                <a:lnTo>
                  <a:pt x="187960" y="356870"/>
                </a:lnTo>
                <a:lnTo>
                  <a:pt x="232410" y="365760"/>
                </a:lnTo>
                <a:lnTo>
                  <a:pt x="276860" y="410210"/>
                </a:lnTo>
                <a:lnTo>
                  <a:pt x="312420" y="447040"/>
                </a:lnTo>
                <a:lnTo>
                  <a:pt x="349250" y="482600"/>
                </a:lnTo>
                <a:lnTo>
                  <a:pt x="375920" y="527050"/>
                </a:lnTo>
                <a:lnTo>
                  <a:pt x="411480" y="562610"/>
                </a:lnTo>
                <a:lnTo>
                  <a:pt x="42926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206240" y="2456180"/>
            <a:ext cx="481331" cy="80011"/>
          </a:xfrm>
          <a:custGeom>
            <a:avLst/>
            <a:gdLst/>
            <a:ahLst/>
            <a:cxnLst/>
            <a:rect l="0" t="0" r="0" b="0"/>
            <a:pathLst>
              <a:path w="481331" h="80011">
                <a:moveTo>
                  <a:pt x="0" y="80010"/>
                </a:moveTo>
                <a:lnTo>
                  <a:pt x="26670" y="80010"/>
                </a:lnTo>
                <a:lnTo>
                  <a:pt x="62230" y="80010"/>
                </a:lnTo>
                <a:lnTo>
                  <a:pt x="97790" y="80010"/>
                </a:lnTo>
                <a:lnTo>
                  <a:pt x="142240" y="71120"/>
                </a:lnTo>
                <a:lnTo>
                  <a:pt x="186690" y="53340"/>
                </a:lnTo>
                <a:lnTo>
                  <a:pt x="223520" y="44450"/>
                </a:lnTo>
                <a:lnTo>
                  <a:pt x="267970" y="35560"/>
                </a:lnTo>
                <a:lnTo>
                  <a:pt x="312420" y="17780"/>
                </a:lnTo>
                <a:lnTo>
                  <a:pt x="347980" y="17780"/>
                </a:lnTo>
                <a:lnTo>
                  <a:pt x="392430" y="8890"/>
                </a:lnTo>
                <a:lnTo>
                  <a:pt x="436880" y="0"/>
                </a:lnTo>
                <a:lnTo>
                  <a:pt x="4813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545330" y="2348230"/>
            <a:ext cx="179071" cy="285751"/>
          </a:xfrm>
          <a:custGeom>
            <a:avLst/>
            <a:gdLst/>
            <a:ahLst/>
            <a:cxnLst/>
            <a:rect l="0" t="0" r="0" b="0"/>
            <a:pathLst>
              <a:path w="179071" h="285751">
                <a:moveTo>
                  <a:pt x="0" y="0"/>
                </a:moveTo>
                <a:lnTo>
                  <a:pt x="35560" y="17780"/>
                </a:lnTo>
                <a:lnTo>
                  <a:pt x="80010" y="26670"/>
                </a:lnTo>
                <a:lnTo>
                  <a:pt x="115570" y="44450"/>
                </a:lnTo>
                <a:lnTo>
                  <a:pt x="160020" y="62230"/>
                </a:lnTo>
                <a:lnTo>
                  <a:pt x="179070" y="90170"/>
                </a:lnTo>
                <a:lnTo>
                  <a:pt x="179070" y="107950"/>
                </a:lnTo>
                <a:lnTo>
                  <a:pt x="179070" y="125730"/>
                </a:lnTo>
                <a:lnTo>
                  <a:pt x="151130" y="170180"/>
                </a:lnTo>
                <a:lnTo>
                  <a:pt x="133350" y="187960"/>
                </a:lnTo>
                <a:lnTo>
                  <a:pt x="124460" y="214630"/>
                </a:lnTo>
                <a:lnTo>
                  <a:pt x="106680" y="250190"/>
                </a:lnTo>
                <a:lnTo>
                  <a:pt x="10668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937760" y="3107690"/>
            <a:ext cx="294641" cy="544831"/>
          </a:xfrm>
          <a:custGeom>
            <a:avLst/>
            <a:gdLst/>
            <a:ahLst/>
            <a:cxnLst/>
            <a:rect l="0" t="0" r="0" b="0"/>
            <a:pathLst>
              <a:path w="294641" h="544831">
                <a:moveTo>
                  <a:pt x="63500" y="115570"/>
                </a:moveTo>
                <a:lnTo>
                  <a:pt x="81280" y="71120"/>
                </a:lnTo>
                <a:lnTo>
                  <a:pt x="90170" y="35560"/>
                </a:lnTo>
                <a:lnTo>
                  <a:pt x="116840" y="26670"/>
                </a:lnTo>
                <a:lnTo>
                  <a:pt x="152400" y="0"/>
                </a:lnTo>
                <a:lnTo>
                  <a:pt x="179070" y="0"/>
                </a:lnTo>
                <a:lnTo>
                  <a:pt x="205740" y="0"/>
                </a:lnTo>
                <a:lnTo>
                  <a:pt x="241300" y="17780"/>
                </a:lnTo>
                <a:lnTo>
                  <a:pt x="276860" y="62230"/>
                </a:lnTo>
                <a:lnTo>
                  <a:pt x="276860" y="97790"/>
                </a:lnTo>
                <a:lnTo>
                  <a:pt x="276860" y="142240"/>
                </a:lnTo>
                <a:lnTo>
                  <a:pt x="276860" y="179070"/>
                </a:lnTo>
                <a:lnTo>
                  <a:pt x="267970" y="214630"/>
                </a:lnTo>
                <a:lnTo>
                  <a:pt x="259080" y="250190"/>
                </a:lnTo>
                <a:lnTo>
                  <a:pt x="250190" y="285750"/>
                </a:lnTo>
                <a:lnTo>
                  <a:pt x="241300" y="321310"/>
                </a:lnTo>
                <a:lnTo>
                  <a:pt x="223520" y="356870"/>
                </a:lnTo>
                <a:lnTo>
                  <a:pt x="205740" y="392430"/>
                </a:lnTo>
                <a:lnTo>
                  <a:pt x="187960" y="419100"/>
                </a:lnTo>
                <a:lnTo>
                  <a:pt x="161290" y="454660"/>
                </a:lnTo>
                <a:lnTo>
                  <a:pt x="116840" y="500380"/>
                </a:lnTo>
                <a:lnTo>
                  <a:pt x="81280" y="527050"/>
                </a:lnTo>
                <a:lnTo>
                  <a:pt x="44450" y="544830"/>
                </a:lnTo>
                <a:lnTo>
                  <a:pt x="26670" y="544830"/>
                </a:lnTo>
                <a:lnTo>
                  <a:pt x="8890" y="535940"/>
                </a:lnTo>
                <a:lnTo>
                  <a:pt x="0" y="509270"/>
                </a:lnTo>
                <a:lnTo>
                  <a:pt x="0" y="491490"/>
                </a:lnTo>
                <a:lnTo>
                  <a:pt x="0" y="463550"/>
                </a:lnTo>
                <a:lnTo>
                  <a:pt x="17780" y="436880"/>
                </a:lnTo>
                <a:lnTo>
                  <a:pt x="53340" y="392430"/>
                </a:lnTo>
                <a:lnTo>
                  <a:pt x="72390" y="374650"/>
                </a:lnTo>
                <a:lnTo>
                  <a:pt x="99060" y="365760"/>
                </a:lnTo>
                <a:lnTo>
                  <a:pt x="134620" y="365760"/>
                </a:lnTo>
                <a:lnTo>
                  <a:pt x="170180" y="365760"/>
                </a:lnTo>
                <a:lnTo>
                  <a:pt x="205740" y="374650"/>
                </a:lnTo>
                <a:lnTo>
                  <a:pt x="250190" y="401320"/>
                </a:lnTo>
                <a:lnTo>
                  <a:pt x="29464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5331460" y="2910840"/>
            <a:ext cx="142241" cy="205741"/>
          </a:xfrm>
          <a:custGeom>
            <a:avLst/>
            <a:gdLst/>
            <a:ahLst/>
            <a:cxnLst/>
            <a:rect l="0" t="0" r="0" b="0"/>
            <a:pathLst>
              <a:path w="142241" h="205741">
                <a:moveTo>
                  <a:pt x="0" y="26670"/>
                </a:moveTo>
                <a:lnTo>
                  <a:pt x="0" y="8890"/>
                </a:lnTo>
                <a:lnTo>
                  <a:pt x="26670" y="0"/>
                </a:lnTo>
                <a:lnTo>
                  <a:pt x="7112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24460" y="35560"/>
                </a:lnTo>
                <a:lnTo>
                  <a:pt x="115570" y="53340"/>
                </a:lnTo>
                <a:lnTo>
                  <a:pt x="88900" y="80010"/>
                </a:lnTo>
                <a:lnTo>
                  <a:pt x="80010" y="99060"/>
                </a:lnTo>
                <a:lnTo>
                  <a:pt x="53340" y="116840"/>
                </a:lnTo>
                <a:lnTo>
                  <a:pt x="26670" y="116840"/>
                </a:lnTo>
                <a:lnTo>
                  <a:pt x="71120" y="107950"/>
                </a:lnTo>
                <a:lnTo>
                  <a:pt x="88900" y="107950"/>
                </a:lnTo>
                <a:lnTo>
                  <a:pt x="106680" y="107950"/>
                </a:lnTo>
                <a:lnTo>
                  <a:pt x="124460" y="116840"/>
                </a:lnTo>
                <a:lnTo>
                  <a:pt x="142240" y="134620"/>
                </a:lnTo>
                <a:lnTo>
                  <a:pt x="142240" y="161290"/>
                </a:lnTo>
                <a:lnTo>
                  <a:pt x="133350" y="179070"/>
                </a:lnTo>
                <a:lnTo>
                  <a:pt x="97790" y="196850"/>
                </a:lnTo>
                <a:lnTo>
                  <a:pt x="6223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5581650" y="2964180"/>
            <a:ext cx="124461" cy="170181"/>
          </a:xfrm>
          <a:custGeom>
            <a:avLst/>
            <a:gdLst/>
            <a:ahLst/>
            <a:cxnLst/>
            <a:rect l="0" t="0" r="0" b="0"/>
            <a:pathLst>
              <a:path w="124461" h="170181">
                <a:moveTo>
                  <a:pt x="124460" y="0"/>
                </a:moveTo>
                <a:lnTo>
                  <a:pt x="106680" y="0"/>
                </a:lnTo>
                <a:lnTo>
                  <a:pt x="71120" y="54610"/>
                </a:lnTo>
                <a:lnTo>
                  <a:pt x="53340" y="90170"/>
                </a:lnTo>
                <a:lnTo>
                  <a:pt x="26670" y="125730"/>
                </a:lnTo>
                <a:lnTo>
                  <a:pt x="8890" y="16129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5599430" y="2955290"/>
            <a:ext cx="106681" cy="170181"/>
          </a:xfrm>
          <a:custGeom>
            <a:avLst/>
            <a:gdLst/>
            <a:ahLst/>
            <a:cxnLst/>
            <a:rect l="0" t="0" r="0" b="0"/>
            <a:pathLst>
              <a:path w="106681" h="170181">
                <a:moveTo>
                  <a:pt x="0" y="0"/>
                </a:moveTo>
                <a:lnTo>
                  <a:pt x="8890" y="17780"/>
                </a:lnTo>
                <a:lnTo>
                  <a:pt x="35560" y="54610"/>
                </a:lnTo>
                <a:lnTo>
                  <a:pt x="62230" y="99060"/>
                </a:lnTo>
                <a:lnTo>
                  <a:pt x="80010" y="134620"/>
                </a:lnTo>
                <a:lnTo>
                  <a:pt x="10668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000750" y="3178810"/>
            <a:ext cx="179071" cy="44451"/>
          </a:xfrm>
          <a:custGeom>
            <a:avLst/>
            <a:gdLst/>
            <a:ahLst/>
            <a:cxnLst/>
            <a:rect l="0" t="0" r="0" b="0"/>
            <a:pathLst>
              <a:path w="179071" h="44451">
                <a:moveTo>
                  <a:pt x="0" y="44450"/>
                </a:moveTo>
                <a:lnTo>
                  <a:pt x="35560" y="1778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8890"/>
                </a:lnTo>
                <a:lnTo>
                  <a:pt x="17907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5982970" y="337566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6313170" y="3018790"/>
            <a:ext cx="339091" cy="571501"/>
          </a:xfrm>
          <a:custGeom>
            <a:avLst/>
            <a:gdLst/>
            <a:ahLst/>
            <a:cxnLst/>
            <a:rect l="0" t="0" r="0" b="0"/>
            <a:pathLst>
              <a:path w="339091" h="571501">
                <a:moveTo>
                  <a:pt x="44450" y="53340"/>
                </a:moveTo>
                <a:lnTo>
                  <a:pt x="35560" y="35560"/>
                </a:lnTo>
                <a:lnTo>
                  <a:pt x="4445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  <a:lnTo>
                  <a:pt x="170180" y="8890"/>
                </a:lnTo>
                <a:lnTo>
                  <a:pt x="205740" y="26670"/>
                </a:lnTo>
                <a:lnTo>
                  <a:pt x="250190" y="53340"/>
                </a:lnTo>
                <a:lnTo>
                  <a:pt x="276860" y="80010"/>
                </a:lnTo>
                <a:lnTo>
                  <a:pt x="294640" y="124460"/>
                </a:lnTo>
                <a:lnTo>
                  <a:pt x="312420" y="160020"/>
                </a:lnTo>
                <a:lnTo>
                  <a:pt x="321310" y="195580"/>
                </a:lnTo>
                <a:lnTo>
                  <a:pt x="321310" y="231140"/>
                </a:lnTo>
                <a:lnTo>
                  <a:pt x="321310" y="267970"/>
                </a:lnTo>
                <a:lnTo>
                  <a:pt x="321310" y="303530"/>
                </a:lnTo>
                <a:lnTo>
                  <a:pt x="312420" y="339090"/>
                </a:lnTo>
                <a:lnTo>
                  <a:pt x="294640" y="383540"/>
                </a:lnTo>
                <a:lnTo>
                  <a:pt x="276860" y="419100"/>
                </a:lnTo>
                <a:lnTo>
                  <a:pt x="250190" y="463550"/>
                </a:lnTo>
                <a:lnTo>
                  <a:pt x="223520" y="499110"/>
                </a:lnTo>
                <a:lnTo>
                  <a:pt x="196850" y="525780"/>
                </a:lnTo>
                <a:lnTo>
                  <a:pt x="161290" y="552450"/>
                </a:lnTo>
                <a:lnTo>
                  <a:pt x="115570" y="571500"/>
                </a:lnTo>
                <a:lnTo>
                  <a:pt x="88900" y="571500"/>
                </a:lnTo>
                <a:lnTo>
                  <a:pt x="71120" y="571500"/>
                </a:lnTo>
                <a:lnTo>
                  <a:pt x="26670" y="552450"/>
                </a:lnTo>
                <a:lnTo>
                  <a:pt x="8890" y="534670"/>
                </a:lnTo>
                <a:lnTo>
                  <a:pt x="0" y="508000"/>
                </a:lnTo>
                <a:lnTo>
                  <a:pt x="8890" y="481330"/>
                </a:lnTo>
                <a:lnTo>
                  <a:pt x="26670" y="463550"/>
                </a:lnTo>
                <a:lnTo>
                  <a:pt x="71120" y="436880"/>
                </a:lnTo>
                <a:lnTo>
                  <a:pt x="97790" y="427990"/>
                </a:lnTo>
                <a:lnTo>
                  <a:pt x="115570" y="427990"/>
                </a:lnTo>
                <a:lnTo>
                  <a:pt x="152400" y="436880"/>
                </a:lnTo>
                <a:lnTo>
                  <a:pt x="196850" y="445770"/>
                </a:lnTo>
                <a:lnTo>
                  <a:pt x="232410" y="463550"/>
                </a:lnTo>
                <a:lnTo>
                  <a:pt x="267970" y="472440"/>
                </a:lnTo>
                <a:lnTo>
                  <a:pt x="303530" y="508000"/>
                </a:lnTo>
                <a:lnTo>
                  <a:pt x="330200" y="534670"/>
                </a:lnTo>
                <a:lnTo>
                  <a:pt x="33909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6884670" y="2768600"/>
            <a:ext cx="17781" cy="259081"/>
          </a:xfrm>
          <a:custGeom>
            <a:avLst/>
            <a:gdLst/>
            <a:ahLst/>
            <a:cxnLst/>
            <a:rect l="0" t="0" r="0" b="0"/>
            <a:pathLst>
              <a:path w="17781" h="259081">
                <a:moveTo>
                  <a:pt x="1778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889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5991860" y="3867150"/>
            <a:ext cx="303531" cy="419101"/>
          </a:xfrm>
          <a:custGeom>
            <a:avLst/>
            <a:gdLst/>
            <a:ahLst/>
            <a:cxnLst/>
            <a:rect l="0" t="0" r="0" b="0"/>
            <a:pathLst>
              <a:path w="303531" h="419101">
                <a:moveTo>
                  <a:pt x="0" y="62230"/>
                </a:moveTo>
                <a:lnTo>
                  <a:pt x="35560" y="17780"/>
                </a:lnTo>
                <a:lnTo>
                  <a:pt x="80010" y="0"/>
                </a:lnTo>
                <a:lnTo>
                  <a:pt x="115570" y="0"/>
                </a:lnTo>
                <a:lnTo>
                  <a:pt x="142240" y="0"/>
                </a:lnTo>
                <a:lnTo>
                  <a:pt x="179070" y="17780"/>
                </a:lnTo>
                <a:lnTo>
                  <a:pt x="196850" y="26670"/>
                </a:lnTo>
                <a:lnTo>
                  <a:pt x="214630" y="44450"/>
                </a:lnTo>
                <a:lnTo>
                  <a:pt x="223520" y="71120"/>
                </a:lnTo>
                <a:lnTo>
                  <a:pt x="214630" y="88900"/>
                </a:lnTo>
                <a:lnTo>
                  <a:pt x="196850" y="115570"/>
                </a:lnTo>
                <a:lnTo>
                  <a:pt x="170180" y="133350"/>
                </a:lnTo>
                <a:lnTo>
                  <a:pt x="133350" y="168910"/>
                </a:lnTo>
                <a:lnTo>
                  <a:pt x="106680" y="186690"/>
                </a:lnTo>
                <a:lnTo>
                  <a:pt x="152400" y="177800"/>
                </a:lnTo>
                <a:lnTo>
                  <a:pt x="187960" y="177800"/>
                </a:lnTo>
                <a:lnTo>
                  <a:pt x="232410" y="177800"/>
                </a:lnTo>
                <a:lnTo>
                  <a:pt x="259080" y="177800"/>
                </a:lnTo>
                <a:lnTo>
                  <a:pt x="276860" y="186690"/>
                </a:lnTo>
                <a:lnTo>
                  <a:pt x="303530" y="213360"/>
                </a:lnTo>
                <a:lnTo>
                  <a:pt x="303530" y="240030"/>
                </a:lnTo>
                <a:lnTo>
                  <a:pt x="303530" y="275590"/>
                </a:lnTo>
                <a:lnTo>
                  <a:pt x="303530" y="312420"/>
                </a:lnTo>
                <a:lnTo>
                  <a:pt x="294640" y="339090"/>
                </a:lnTo>
                <a:lnTo>
                  <a:pt x="276860" y="356870"/>
                </a:lnTo>
                <a:lnTo>
                  <a:pt x="241300" y="392430"/>
                </a:lnTo>
                <a:lnTo>
                  <a:pt x="196850" y="410210"/>
                </a:lnTo>
                <a:lnTo>
                  <a:pt x="152400" y="419100"/>
                </a:lnTo>
                <a:lnTo>
                  <a:pt x="124460" y="419100"/>
                </a:lnTo>
                <a:lnTo>
                  <a:pt x="8890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6375400" y="3973830"/>
            <a:ext cx="187961" cy="312421"/>
          </a:xfrm>
          <a:custGeom>
            <a:avLst/>
            <a:gdLst/>
            <a:ahLst/>
            <a:cxnLst/>
            <a:rect l="0" t="0" r="0" b="0"/>
            <a:pathLst>
              <a:path w="187961" h="312421">
                <a:moveTo>
                  <a:pt x="187960" y="0"/>
                </a:moveTo>
                <a:lnTo>
                  <a:pt x="170180" y="8890"/>
                </a:lnTo>
                <a:lnTo>
                  <a:pt x="152400" y="53340"/>
                </a:lnTo>
                <a:lnTo>
                  <a:pt x="125730" y="97790"/>
                </a:lnTo>
                <a:lnTo>
                  <a:pt x="99060" y="133350"/>
                </a:lnTo>
                <a:lnTo>
                  <a:pt x="81280" y="168910"/>
                </a:lnTo>
                <a:lnTo>
                  <a:pt x="53340" y="205740"/>
                </a:lnTo>
                <a:lnTo>
                  <a:pt x="26670" y="241300"/>
                </a:lnTo>
                <a:lnTo>
                  <a:pt x="8890" y="28575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6393180" y="4018280"/>
            <a:ext cx="161291" cy="250191"/>
          </a:xfrm>
          <a:custGeom>
            <a:avLst/>
            <a:gdLst/>
            <a:ahLst/>
            <a:cxnLst/>
            <a:rect l="0" t="0" r="0" b="0"/>
            <a:pathLst>
              <a:path w="161291" h="250191">
                <a:moveTo>
                  <a:pt x="0" y="0"/>
                </a:moveTo>
                <a:lnTo>
                  <a:pt x="26670" y="35560"/>
                </a:lnTo>
                <a:lnTo>
                  <a:pt x="54610" y="71120"/>
                </a:lnTo>
                <a:lnTo>
                  <a:pt x="63500" y="106680"/>
                </a:lnTo>
                <a:lnTo>
                  <a:pt x="81280" y="143510"/>
                </a:lnTo>
                <a:lnTo>
                  <a:pt x="99060" y="187960"/>
                </a:lnTo>
                <a:lnTo>
                  <a:pt x="116840" y="205740"/>
                </a:lnTo>
                <a:lnTo>
                  <a:pt x="143510" y="241300"/>
                </a:lnTo>
                <a:lnTo>
                  <a:pt x="1612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6670040" y="4027170"/>
            <a:ext cx="187961" cy="44451"/>
          </a:xfrm>
          <a:custGeom>
            <a:avLst/>
            <a:gdLst/>
            <a:ahLst/>
            <a:cxnLst/>
            <a:rect l="0" t="0" r="0" b="0"/>
            <a:pathLst>
              <a:path w="187961" h="44451">
                <a:moveTo>
                  <a:pt x="0" y="44450"/>
                </a:moveTo>
                <a:lnTo>
                  <a:pt x="17780" y="26670"/>
                </a:lnTo>
                <a:lnTo>
                  <a:pt x="54610" y="17780"/>
                </a:lnTo>
                <a:lnTo>
                  <a:pt x="90170" y="17780"/>
                </a:lnTo>
                <a:lnTo>
                  <a:pt x="134620" y="8890"/>
                </a:lnTo>
                <a:lnTo>
                  <a:pt x="17018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733540" y="415290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17780"/>
                </a:moveTo>
                <a:lnTo>
                  <a:pt x="8890" y="0"/>
                </a:lnTo>
                <a:lnTo>
                  <a:pt x="53340" y="0"/>
                </a:lnTo>
                <a:lnTo>
                  <a:pt x="88900" y="0"/>
                </a:lnTo>
                <a:lnTo>
                  <a:pt x="13335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7108190" y="3794760"/>
            <a:ext cx="26671" cy="509271"/>
          </a:xfrm>
          <a:custGeom>
            <a:avLst/>
            <a:gdLst/>
            <a:ahLst/>
            <a:cxnLst/>
            <a:rect l="0" t="0" r="0" b="0"/>
            <a:pathLst>
              <a:path w="26671" h="509271">
                <a:moveTo>
                  <a:pt x="889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8890" y="267970"/>
                </a:lnTo>
                <a:lnTo>
                  <a:pt x="8890" y="303530"/>
                </a:lnTo>
                <a:lnTo>
                  <a:pt x="8890" y="339090"/>
                </a:lnTo>
                <a:lnTo>
                  <a:pt x="8890" y="384810"/>
                </a:lnTo>
                <a:lnTo>
                  <a:pt x="17780" y="420370"/>
                </a:lnTo>
                <a:lnTo>
                  <a:pt x="17780" y="455930"/>
                </a:lnTo>
                <a:lnTo>
                  <a:pt x="17780" y="500380"/>
                </a:lnTo>
                <a:lnTo>
                  <a:pt x="2667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233160" y="4563110"/>
            <a:ext cx="214631" cy="509271"/>
          </a:xfrm>
          <a:custGeom>
            <a:avLst/>
            <a:gdLst/>
            <a:ahLst/>
            <a:cxnLst/>
            <a:rect l="0" t="0" r="0" b="0"/>
            <a:pathLst>
              <a:path w="214631" h="509271">
                <a:moveTo>
                  <a:pt x="214630" y="0"/>
                </a:moveTo>
                <a:lnTo>
                  <a:pt x="195580" y="35560"/>
                </a:lnTo>
                <a:lnTo>
                  <a:pt x="177800" y="71120"/>
                </a:lnTo>
                <a:lnTo>
                  <a:pt x="168910" y="106680"/>
                </a:lnTo>
                <a:lnTo>
                  <a:pt x="151130" y="142240"/>
                </a:lnTo>
                <a:lnTo>
                  <a:pt x="124460" y="187960"/>
                </a:lnTo>
                <a:lnTo>
                  <a:pt x="106680" y="232410"/>
                </a:lnTo>
                <a:lnTo>
                  <a:pt x="88900" y="276860"/>
                </a:lnTo>
                <a:lnTo>
                  <a:pt x="71120" y="321310"/>
                </a:lnTo>
                <a:lnTo>
                  <a:pt x="53340" y="356870"/>
                </a:lnTo>
                <a:lnTo>
                  <a:pt x="35560" y="401320"/>
                </a:lnTo>
                <a:lnTo>
                  <a:pt x="26670" y="438150"/>
                </a:lnTo>
                <a:lnTo>
                  <a:pt x="8890" y="482600"/>
                </a:lnTo>
                <a:lnTo>
                  <a:pt x="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6304280" y="4714240"/>
            <a:ext cx="170181" cy="295911"/>
          </a:xfrm>
          <a:custGeom>
            <a:avLst/>
            <a:gdLst/>
            <a:ahLst/>
            <a:cxnLst/>
            <a:rect l="0" t="0" r="0" b="0"/>
            <a:pathLst>
              <a:path w="170181" h="295911">
                <a:moveTo>
                  <a:pt x="0" y="0"/>
                </a:moveTo>
                <a:lnTo>
                  <a:pt x="17780" y="36830"/>
                </a:lnTo>
                <a:lnTo>
                  <a:pt x="44450" y="81280"/>
                </a:lnTo>
                <a:lnTo>
                  <a:pt x="62230" y="116840"/>
                </a:lnTo>
                <a:lnTo>
                  <a:pt x="80010" y="152400"/>
                </a:lnTo>
                <a:lnTo>
                  <a:pt x="97790" y="196850"/>
                </a:lnTo>
                <a:lnTo>
                  <a:pt x="115570" y="241300"/>
                </a:lnTo>
                <a:lnTo>
                  <a:pt x="134620" y="259080"/>
                </a:lnTo>
                <a:lnTo>
                  <a:pt x="152400" y="276860"/>
                </a:lnTo>
                <a:lnTo>
                  <a:pt x="170180" y="295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6581140" y="4733290"/>
            <a:ext cx="196851" cy="80011"/>
          </a:xfrm>
          <a:custGeom>
            <a:avLst/>
            <a:gdLst/>
            <a:ahLst/>
            <a:cxnLst/>
            <a:rect l="0" t="0" r="0" b="0"/>
            <a:pathLst>
              <a:path w="196851" h="80011">
                <a:moveTo>
                  <a:pt x="0" y="80010"/>
                </a:moveTo>
                <a:lnTo>
                  <a:pt x="26670" y="44450"/>
                </a:lnTo>
                <a:lnTo>
                  <a:pt x="71120" y="26670"/>
                </a:lnTo>
                <a:lnTo>
                  <a:pt x="106680" y="17780"/>
                </a:lnTo>
                <a:lnTo>
                  <a:pt x="143510" y="8890"/>
                </a:lnTo>
                <a:lnTo>
                  <a:pt x="17018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6634480" y="4848860"/>
            <a:ext cx="170181" cy="44451"/>
          </a:xfrm>
          <a:custGeom>
            <a:avLst/>
            <a:gdLst/>
            <a:ahLst/>
            <a:cxnLst/>
            <a:rect l="0" t="0" r="0" b="0"/>
            <a:pathLst>
              <a:path w="170181" h="44451">
                <a:moveTo>
                  <a:pt x="0" y="44450"/>
                </a:moveTo>
                <a:lnTo>
                  <a:pt x="26670" y="35560"/>
                </a:lnTo>
                <a:lnTo>
                  <a:pt x="44450" y="26670"/>
                </a:lnTo>
                <a:lnTo>
                  <a:pt x="71120" y="26670"/>
                </a:lnTo>
                <a:lnTo>
                  <a:pt x="90170" y="17780"/>
                </a:lnTo>
                <a:lnTo>
                  <a:pt x="13462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7090410" y="4536440"/>
            <a:ext cx="53341" cy="187961"/>
          </a:xfrm>
          <a:custGeom>
            <a:avLst/>
            <a:gdLst/>
            <a:ahLst/>
            <a:cxnLst/>
            <a:rect l="0" t="0" r="0" b="0"/>
            <a:pathLst>
              <a:path w="53341" h="18796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35560" y="106680"/>
                </a:lnTo>
                <a:lnTo>
                  <a:pt x="44450" y="142240"/>
                </a:lnTo>
                <a:lnTo>
                  <a:pt x="5334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7010400" y="4759960"/>
            <a:ext cx="257811" cy="80011"/>
          </a:xfrm>
          <a:custGeom>
            <a:avLst/>
            <a:gdLst/>
            <a:ahLst/>
            <a:cxnLst/>
            <a:rect l="0" t="0" r="0" b="0"/>
            <a:pathLst>
              <a:path w="257811" h="80011">
                <a:moveTo>
                  <a:pt x="0" y="80010"/>
                </a:moveTo>
                <a:lnTo>
                  <a:pt x="35560" y="62230"/>
                </a:lnTo>
                <a:lnTo>
                  <a:pt x="80010" y="44450"/>
                </a:lnTo>
                <a:lnTo>
                  <a:pt x="115570" y="35560"/>
                </a:lnTo>
                <a:lnTo>
                  <a:pt x="160020" y="17780"/>
                </a:lnTo>
                <a:lnTo>
                  <a:pt x="195580" y="8890"/>
                </a:lnTo>
                <a:lnTo>
                  <a:pt x="240030" y="0"/>
                </a:lnTo>
                <a:lnTo>
                  <a:pt x="2578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7099300" y="4848860"/>
            <a:ext cx="205741" cy="339091"/>
          </a:xfrm>
          <a:custGeom>
            <a:avLst/>
            <a:gdLst/>
            <a:ahLst/>
            <a:cxnLst/>
            <a:rect l="0" t="0" r="0" b="0"/>
            <a:pathLst>
              <a:path w="205741" h="339091">
                <a:moveTo>
                  <a:pt x="35560" y="26670"/>
                </a:moveTo>
                <a:lnTo>
                  <a:pt x="71120" y="0"/>
                </a:lnTo>
                <a:lnTo>
                  <a:pt x="97790" y="0"/>
                </a:lnTo>
                <a:lnTo>
                  <a:pt x="133350" y="8890"/>
                </a:lnTo>
                <a:lnTo>
                  <a:pt x="151130" y="26670"/>
                </a:lnTo>
                <a:lnTo>
                  <a:pt x="151130" y="44450"/>
                </a:lnTo>
                <a:lnTo>
                  <a:pt x="142240" y="62230"/>
                </a:lnTo>
                <a:lnTo>
                  <a:pt x="133350" y="80010"/>
                </a:lnTo>
                <a:lnTo>
                  <a:pt x="88900" y="133350"/>
                </a:lnTo>
                <a:lnTo>
                  <a:pt x="53340" y="170180"/>
                </a:lnTo>
                <a:lnTo>
                  <a:pt x="35560" y="170180"/>
                </a:lnTo>
                <a:lnTo>
                  <a:pt x="53340" y="133350"/>
                </a:lnTo>
                <a:lnTo>
                  <a:pt x="88900" y="115570"/>
                </a:lnTo>
                <a:lnTo>
                  <a:pt x="115570" y="106680"/>
                </a:lnTo>
                <a:lnTo>
                  <a:pt x="142240" y="106680"/>
                </a:lnTo>
                <a:lnTo>
                  <a:pt x="160020" y="115570"/>
                </a:lnTo>
                <a:lnTo>
                  <a:pt x="187960" y="152400"/>
                </a:lnTo>
                <a:lnTo>
                  <a:pt x="205740" y="179070"/>
                </a:lnTo>
                <a:lnTo>
                  <a:pt x="205740" y="196850"/>
                </a:lnTo>
                <a:lnTo>
                  <a:pt x="196850" y="232410"/>
                </a:lnTo>
                <a:lnTo>
                  <a:pt x="187960" y="259080"/>
                </a:lnTo>
                <a:lnTo>
                  <a:pt x="168910" y="276860"/>
                </a:lnTo>
                <a:lnTo>
                  <a:pt x="160020" y="294640"/>
                </a:lnTo>
                <a:lnTo>
                  <a:pt x="133350" y="312420"/>
                </a:lnTo>
                <a:lnTo>
                  <a:pt x="88900" y="321310"/>
                </a:lnTo>
                <a:lnTo>
                  <a:pt x="53340" y="330200"/>
                </a:lnTo>
                <a:lnTo>
                  <a:pt x="8890" y="33020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6000750" y="4357370"/>
            <a:ext cx="1607821" cy="1107441"/>
          </a:xfrm>
          <a:custGeom>
            <a:avLst/>
            <a:gdLst/>
            <a:ahLst/>
            <a:cxnLst/>
            <a:rect l="0" t="0" r="0" b="0"/>
            <a:pathLst>
              <a:path w="1607821" h="1107441">
                <a:moveTo>
                  <a:pt x="44450" y="187960"/>
                </a:moveTo>
                <a:lnTo>
                  <a:pt x="35560" y="223520"/>
                </a:lnTo>
                <a:lnTo>
                  <a:pt x="35560" y="250190"/>
                </a:lnTo>
                <a:lnTo>
                  <a:pt x="35560" y="294640"/>
                </a:lnTo>
                <a:lnTo>
                  <a:pt x="26670" y="330200"/>
                </a:lnTo>
                <a:lnTo>
                  <a:pt x="26670" y="367030"/>
                </a:lnTo>
                <a:lnTo>
                  <a:pt x="26670" y="411480"/>
                </a:lnTo>
                <a:lnTo>
                  <a:pt x="17780" y="447040"/>
                </a:lnTo>
                <a:lnTo>
                  <a:pt x="17780" y="482600"/>
                </a:lnTo>
                <a:lnTo>
                  <a:pt x="8890" y="518160"/>
                </a:lnTo>
                <a:lnTo>
                  <a:pt x="8890" y="553720"/>
                </a:lnTo>
                <a:lnTo>
                  <a:pt x="8890" y="589280"/>
                </a:lnTo>
                <a:lnTo>
                  <a:pt x="0" y="624840"/>
                </a:lnTo>
                <a:lnTo>
                  <a:pt x="0" y="661670"/>
                </a:lnTo>
                <a:lnTo>
                  <a:pt x="0" y="697230"/>
                </a:lnTo>
                <a:lnTo>
                  <a:pt x="0" y="732790"/>
                </a:lnTo>
                <a:lnTo>
                  <a:pt x="0" y="768350"/>
                </a:lnTo>
                <a:lnTo>
                  <a:pt x="0" y="803910"/>
                </a:lnTo>
                <a:lnTo>
                  <a:pt x="0" y="848360"/>
                </a:lnTo>
                <a:lnTo>
                  <a:pt x="0" y="883920"/>
                </a:lnTo>
                <a:lnTo>
                  <a:pt x="0" y="919480"/>
                </a:lnTo>
                <a:lnTo>
                  <a:pt x="0" y="956310"/>
                </a:lnTo>
                <a:lnTo>
                  <a:pt x="0" y="982980"/>
                </a:lnTo>
                <a:lnTo>
                  <a:pt x="8890" y="1027430"/>
                </a:lnTo>
                <a:lnTo>
                  <a:pt x="17780" y="1062990"/>
                </a:lnTo>
                <a:lnTo>
                  <a:pt x="26670" y="1080770"/>
                </a:lnTo>
                <a:lnTo>
                  <a:pt x="53340" y="1098550"/>
                </a:lnTo>
                <a:lnTo>
                  <a:pt x="71120" y="1107440"/>
                </a:lnTo>
                <a:lnTo>
                  <a:pt x="106680" y="1107440"/>
                </a:lnTo>
                <a:lnTo>
                  <a:pt x="143510" y="1107440"/>
                </a:lnTo>
                <a:lnTo>
                  <a:pt x="187960" y="1107440"/>
                </a:lnTo>
                <a:lnTo>
                  <a:pt x="223520" y="1098550"/>
                </a:lnTo>
                <a:lnTo>
                  <a:pt x="267970" y="1098550"/>
                </a:lnTo>
                <a:lnTo>
                  <a:pt x="303530" y="1089660"/>
                </a:lnTo>
                <a:lnTo>
                  <a:pt x="339090" y="1089660"/>
                </a:lnTo>
                <a:lnTo>
                  <a:pt x="365760" y="1080770"/>
                </a:lnTo>
                <a:lnTo>
                  <a:pt x="401320" y="1080770"/>
                </a:lnTo>
                <a:lnTo>
                  <a:pt x="438150" y="1080770"/>
                </a:lnTo>
                <a:lnTo>
                  <a:pt x="473710" y="1071880"/>
                </a:lnTo>
                <a:lnTo>
                  <a:pt x="509270" y="1071880"/>
                </a:lnTo>
                <a:lnTo>
                  <a:pt x="544830" y="1062990"/>
                </a:lnTo>
                <a:lnTo>
                  <a:pt x="580390" y="1062990"/>
                </a:lnTo>
                <a:lnTo>
                  <a:pt x="615950" y="1062990"/>
                </a:lnTo>
                <a:lnTo>
                  <a:pt x="660400" y="1054100"/>
                </a:lnTo>
                <a:lnTo>
                  <a:pt x="704850" y="1045210"/>
                </a:lnTo>
                <a:lnTo>
                  <a:pt x="723900" y="1045210"/>
                </a:lnTo>
                <a:lnTo>
                  <a:pt x="768350" y="1036320"/>
                </a:lnTo>
                <a:lnTo>
                  <a:pt x="812800" y="1036320"/>
                </a:lnTo>
                <a:lnTo>
                  <a:pt x="839470" y="1027430"/>
                </a:lnTo>
                <a:lnTo>
                  <a:pt x="857250" y="1027430"/>
                </a:lnTo>
                <a:lnTo>
                  <a:pt x="901700" y="1018540"/>
                </a:lnTo>
                <a:lnTo>
                  <a:pt x="946150" y="1018540"/>
                </a:lnTo>
                <a:lnTo>
                  <a:pt x="972820" y="1009650"/>
                </a:lnTo>
                <a:lnTo>
                  <a:pt x="1018540" y="1009650"/>
                </a:lnTo>
                <a:lnTo>
                  <a:pt x="1054100" y="1009650"/>
                </a:lnTo>
                <a:lnTo>
                  <a:pt x="1098550" y="1000760"/>
                </a:lnTo>
                <a:lnTo>
                  <a:pt x="1134110" y="1000760"/>
                </a:lnTo>
                <a:lnTo>
                  <a:pt x="1169670" y="1000760"/>
                </a:lnTo>
                <a:lnTo>
                  <a:pt x="1205230" y="1000760"/>
                </a:lnTo>
                <a:lnTo>
                  <a:pt x="1240790" y="1000760"/>
                </a:lnTo>
                <a:lnTo>
                  <a:pt x="1267460" y="1000760"/>
                </a:lnTo>
                <a:lnTo>
                  <a:pt x="1295400" y="1000760"/>
                </a:lnTo>
                <a:lnTo>
                  <a:pt x="1339850" y="1000760"/>
                </a:lnTo>
                <a:lnTo>
                  <a:pt x="1375410" y="1000760"/>
                </a:lnTo>
                <a:lnTo>
                  <a:pt x="1410970" y="1000760"/>
                </a:lnTo>
                <a:lnTo>
                  <a:pt x="1446530" y="1000760"/>
                </a:lnTo>
                <a:lnTo>
                  <a:pt x="1490980" y="965200"/>
                </a:lnTo>
                <a:lnTo>
                  <a:pt x="1499870" y="947420"/>
                </a:lnTo>
                <a:lnTo>
                  <a:pt x="1508760" y="910590"/>
                </a:lnTo>
                <a:lnTo>
                  <a:pt x="1517650" y="875030"/>
                </a:lnTo>
                <a:lnTo>
                  <a:pt x="1526540" y="839470"/>
                </a:lnTo>
                <a:lnTo>
                  <a:pt x="1535430" y="803910"/>
                </a:lnTo>
                <a:lnTo>
                  <a:pt x="1535430" y="768350"/>
                </a:lnTo>
                <a:lnTo>
                  <a:pt x="1544320" y="723900"/>
                </a:lnTo>
                <a:lnTo>
                  <a:pt x="1544320" y="688340"/>
                </a:lnTo>
                <a:lnTo>
                  <a:pt x="1544320" y="661670"/>
                </a:lnTo>
                <a:lnTo>
                  <a:pt x="1553210" y="624840"/>
                </a:lnTo>
                <a:lnTo>
                  <a:pt x="1553210" y="589280"/>
                </a:lnTo>
                <a:lnTo>
                  <a:pt x="1553210" y="553720"/>
                </a:lnTo>
                <a:lnTo>
                  <a:pt x="1562100" y="527050"/>
                </a:lnTo>
                <a:lnTo>
                  <a:pt x="1562100" y="491490"/>
                </a:lnTo>
                <a:lnTo>
                  <a:pt x="1562100" y="455930"/>
                </a:lnTo>
                <a:lnTo>
                  <a:pt x="1570990" y="429260"/>
                </a:lnTo>
                <a:lnTo>
                  <a:pt x="1570990" y="393700"/>
                </a:lnTo>
                <a:lnTo>
                  <a:pt x="1570990" y="356870"/>
                </a:lnTo>
                <a:lnTo>
                  <a:pt x="1581150" y="330200"/>
                </a:lnTo>
                <a:lnTo>
                  <a:pt x="1581150" y="294640"/>
                </a:lnTo>
                <a:lnTo>
                  <a:pt x="1590040" y="250190"/>
                </a:lnTo>
                <a:lnTo>
                  <a:pt x="1590040" y="214630"/>
                </a:lnTo>
                <a:lnTo>
                  <a:pt x="1598930" y="179070"/>
                </a:lnTo>
                <a:lnTo>
                  <a:pt x="1607820" y="143510"/>
                </a:lnTo>
                <a:lnTo>
                  <a:pt x="1607820" y="107950"/>
                </a:lnTo>
                <a:lnTo>
                  <a:pt x="1607820" y="72390"/>
                </a:lnTo>
                <a:lnTo>
                  <a:pt x="1607820" y="44450"/>
                </a:lnTo>
                <a:lnTo>
                  <a:pt x="1598930" y="17780"/>
                </a:lnTo>
                <a:lnTo>
                  <a:pt x="1581150" y="0"/>
                </a:lnTo>
                <a:lnTo>
                  <a:pt x="1553210" y="0"/>
                </a:lnTo>
                <a:lnTo>
                  <a:pt x="1517650" y="0"/>
                </a:lnTo>
                <a:lnTo>
                  <a:pt x="1473200" y="0"/>
                </a:lnTo>
                <a:lnTo>
                  <a:pt x="1437640" y="8890"/>
                </a:lnTo>
                <a:lnTo>
                  <a:pt x="1402080" y="8890"/>
                </a:lnTo>
                <a:lnTo>
                  <a:pt x="1366520" y="17780"/>
                </a:lnTo>
                <a:lnTo>
                  <a:pt x="1322070" y="17780"/>
                </a:lnTo>
                <a:lnTo>
                  <a:pt x="1286510" y="26670"/>
                </a:lnTo>
                <a:lnTo>
                  <a:pt x="1240790" y="26670"/>
                </a:lnTo>
                <a:lnTo>
                  <a:pt x="1205230" y="26670"/>
                </a:lnTo>
                <a:lnTo>
                  <a:pt x="1169670" y="26670"/>
                </a:lnTo>
                <a:lnTo>
                  <a:pt x="1143000" y="35560"/>
                </a:lnTo>
                <a:lnTo>
                  <a:pt x="1107440" y="35560"/>
                </a:lnTo>
                <a:lnTo>
                  <a:pt x="1071880" y="35560"/>
                </a:lnTo>
                <a:lnTo>
                  <a:pt x="1036320" y="35560"/>
                </a:lnTo>
                <a:lnTo>
                  <a:pt x="999490" y="35560"/>
                </a:lnTo>
                <a:lnTo>
                  <a:pt x="955040" y="35560"/>
                </a:lnTo>
                <a:lnTo>
                  <a:pt x="919480" y="35560"/>
                </a:lnTo>
                <a:lnTo>
                  <a:pt x="875030" y="35560"/>
                </a:lnTo>
                <a:lnTo>
                  <a:pt x="830580" y="35560"/>
                </a:lnTo>
                <a:lnTo>
                  <a:pt x="812800" y="35560"/>
                </a:lnTo>
                <a:lnTo>
                  <a:pt x="768350" y="35560"/>
                </a:lnTo>
                <a:lnTo>
                  <a:pt x="723900" y="35560"/>
                </a:lnTo>
                <a:lnTo>
                  <a:pt x="695960" y="35560"/>
                </a:lnTo>
                <a:lnTo>
                  <a:pt x="678180" y="35560"/>
                </a:lnTo>
                <a:lnTo>
                  <a:pt x="651510" y="35560"/>
                </a:lnTo>
                <a:lnTo>
                  <a:pt x="624840" y="35560"/>
                </a:lnTo>
                <a:lnTo>
                  <a:pt x="607060" y="35560"/>
                </a:lnTo>
                <a:lnTo>
                  <a:pt x="580390" y="35560"/>
                </a:lnTo>
                <a:lnTo>
                  <a:pt x="553720" y="35560"/>
                </a:lnTo>
                <a:lnTo>
                  <a:pt x="527050" y="35560"/>
                </a:lnTo>
                <a:lnTo>
                  <a:pt x="500380" y="35560"/>
                </a:lnTo>
                <a:lnTo>
                  <a:pt x="482600" y="44450"/>
                </a:lnTo>
                <a:lnTo>
                  <a:pt x="455930" y="44450"/>
                </a:lnTo>
                <a:lnTo>
                  <a:pt x="427990" y="44450"/>
                </a:lnTo>
                <a:lnTo>
                  <a:pt x="401320" y="44450"/>
                </a:lnTo>
                <a:lnTo>
                  <a:pt x="374650" y="44450"/>
                </a:lnTo>
                <a:lnTo>
                  <a:pt x="347980" y="44450"/>
                </a:lnTo>
                <a:lnTo>
                  <a:pt x="321310" y="53340"/>
                </a:lnTo>
                <a:lnTo>
                  <a:pt x="294640" y="53340"/>
                </a:lnTo>
                <a:lnTo>
                  <a:pt x="276860" y="53340"/>
                </a:lnTo>
                <a:lnTo>
                  <a:pt x="250190" y="62230"/>
                </a:lnTo>
                <a:lnTo>
                  <a:pt x="223520" y="62230"/>
                </a:lnTo>
                <a:lnTo>
                  <a:pt x="196850" y="72390"/>
                </a:lnTo>
                <a:lnTo>
                  <a:pt x="170180" y="72390"/>
                </a:lnTo>
                <a:lnTo>
                  <a:pt x="143510" y="81280"/>
                </a:lnTo>
                <a:lnTo>
                  <a:pt x="124460" y="81280"/>
                </a:lnTo>
                <a:lnTo>
                  <a:pt x="97790" y="90170"/>
                </a:lnTo>
                <a:lnTo>
                  <a:pt x="62230" y="99060"/>
                </a:lnTo>
                <a:lnTo>
                  <a:pt x="3556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883920" y="732790"/>
            <a:ext cx="250191" cy="534671"/>
          </a:xfrm>
          <a:custGeom>
            <a:avLst/>
            <a:gdLst/>
            <a:ahLst/>
            <a:cxnLst/>
            <a:rect l="0" t="0" r="0" b="0"/>
            <a:pathLst>
              <a:path w="250191" h="534671">
                <a:moveTo>
                  <a:pt x="250190" y="71120"/>
                </a:moveTo>
                <a:lnTo>
                  <a:pt x="232410" y="44450"/>
                </a:lnTo>
                <a:lnTo>
                  <a:pt x="196850" y="8890"/>
                </a:lnTo>
                <a:lnTo>
                  <a:pt x="179070" y="0"/>
                </a:lnTo>
                <a:lnTo>
                  <a:pt x="161290" y="0"/>
                </a:lnTo>
                <a:lnTo>
                  <a:pt x="116840" y="8890"/>
                </a:lnTo>
                <a:lnTo>
                  <a:pt x="88900" y="17780"/>
                </a:lnTo>
                <a:lnTo>
                  <a:pt x="62230" y="44450"/>
                </a:lnTo>
                <a:lnTo>
                  <a:pt x="35560" y="80010"/>
                </a:lnTo>
                <a:lnTo>
                  <a:pt x="17780" y="115570"/>
                </a:lnTo>
                <a:lnTo>
                  <a:pt x="8890" y="151130"/>
                </a:lnTo>
                <a:lnTo>
                  <a:pt x="0" y="186690"/>
                </a:lnTo>
                <a:lnTo>
                  <a:pt x="0" y="204470"/>
                </a:lnTo>
                <a:lnTo>
                  <a:pt x="0" y="231140"/>
                </a:lnTo>
                <a:lnTo>
                  <a:pt x="8890" y="248920"/>
                </a:lnTo>
                <a:lnTo>
                  <a:pt x="26670" y="248920"/>
                </a:lnTo>
                <a:lnTo>
                  <a:pt x="44450" y="248920"/>
                </a:lnTo>
                <a:lnTo>
                  <a:pt x="97790" y="195580"/>
                </a:lnTo>
                <a:lnTo>
                  <a:pt x="116840" y="177800"/>
                </a:lnTo>
                <a:lnTo>
                  <a:pt x="134620" y="133350"/>
                </a:lnTo>
                <a:lnTo>
                  <a:pt x="152400" y="88900"/>
                </a:lnTo>
                <a:lnTo>
                  <a:pt x="161290" y="71120"/>
                </a:lnTo>
                <a:lnTo>
                  <a:pt x="179070" y="124460"/>
                </a:lnTo>
                <a:lnTo>
                  <a:pt x="187960" y="160020"/>
                </a:lnTo>
                <a:lnTo>
                  <a:pt x="187960" y="195580"/>
                </a:lnTo>
                <a:lnTo>
                  <a:pt x="196850" y="231140"/>
                </a:lnTo>
                <a:lnTo>
                  <a:pt x="196850" y="267970"/>
                </a:lnTo>
                <a:lnTo>
                  <a:pt x="205740" y="303530"/>
                </a:lnTo>
                <a:lnTo>
                  <a:pt x="205740" y="339090"/>
                </a:lnTo>
                <a:lnTo>
                  <a:pt x="205740" y="374650"/>
                </a:lnTo>
                <a:lnTo>
                  <a:pt x="205740" y="410210"/>
                </a:lnTo>
                <a:lnTo>
                  <a:pt x="196850" y="454660"/>
                </a:lnTo>
                <a:lnTo>
                  <a:pt x="179070" y="499110"/>
                </a:lnTo>
                <a:lnTo>
                  <a:pt x="170180" y="525780"/>
                </a:lnTo>
                <a:lnTo>
                  <a:pt x="152400" y="534670"/>
                </a:lnTo>
                <a:lnTo>
                  <a:pt x="13462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125220" y="562610"/>
            <a:ext cx="170181" cy="447041"/>
          </a:xfrm>
          <a:custGeom>
            <a:avLst/>
            <a:gdLst/>
            <a:ahLst/>
            <a:cxnLst/>
            <a:rect l="0" t="0" r="0" b="0"/>
            <a:pathLst>
              <a:path w="170181" h="447041">
                <a:moveTo>
                  <a:pt x="35560" y="0"/>
                </a:moveTo>
                <a:lnTo>
                  <a:pt x="2667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0" y="17018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94640"/>
                </a:lnTo>
                <a:lnTo>
                  <a:pt x="26670" y="330200"/>
                </a:lnTo>
                <a:lnTo>
                  <a:pt x="53340" y="374650"/>
                </a:lnTo>
                <a:lnTo>
                  <a:pt x="88900" y="410210"/>
                </a:lnTo>
                <a:lnTo>
                  <a:pt x="115570" y="438150"/>
                </a:lnTo>
                <a:lnTo>
                  <a:pt x="133350" y="447040"/>
                </a:lnTo>
                <a:lnTo>
                  <a:pt x="17018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339850" y="624840"/>
            <a:ext cx="88901" cy="303531"/>
          </a:xfrm>
          <a:custGeom>
            <a:avLst/>
            <a:gdLst/>
            <a:ahLst/>
            <a:cxnLst/>
            <a:rect l="0" t="0" r="0" b="0"/>
            <a:pathLst>
              <a:path w="88901" h="303531">
                <a:moveTo>
                  <a:pt x="88900" y="0"/>
                </a:moveTo>
                <a:lnTo>
                  <a:pt x="62230" y="35560"/>
                </a:lnTo>
                <a:lnTo>
                  <a:pt x="53340" y="71120"/>
                </a:lnTo>
                <a:lnTo>
                  <a:pt x="35560" y="107950"/>
                </a:lnTo>
                <a:lnTo>
                  <a:pt x="26670" y="152400"/>
                </a:lnTo>
                <a:lnTo>
                  <a:pt x="17780" y="19685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295400" y="713740"/>
            <a:ext cx="204471" cy="241301"/>
          </a:xfrm>
          <a:custGeom>
            <a:avLst/>
            <a:gdLst/>
            <a:ahLst/>
            <a:cxnLst/>
            <a:rect l="0" t="0" r="0" b="0"/>
            <a:pathLst>
              <a:path w="204471" h="241301">
                <a:moveTo>
                  <a:pt x="0" y="0"/>
                </a:moveTo>
                <a:lnTo>
                  <a:pt x="35560" y="36830"/>
                </a:lnTo>
                <a:lnTo>
                  <a:pt x="62230" y="81280"/>
                </a:lnTo>
                <a:lnTo>
                  <a:pt x="80010" y="116840"/>
                </a:lnTo>
                <a:lnTo>
                  <a:pt x="106680" y="161290"/>
                </a:lnTo>
                <a:lnTo>
                  <a:pt x="142240" y="196850"/>
                </a:lnTo>
                <a:lnTo>
                  <a:pt x="151130" y="214630"/>
                </a:lnTo>
                <a:lnTo>
                  <a:pt x="177800" y="232410"/>
                </a:lnTo>
                <a:lnTo>
                  <a:pt x="20447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464310" y="562610"/>
            <a:ext cx="143511" cy="410211"/>
          </a:xfrm>
          <a:custGeom>
            <a:avLst/>
            <a:gdLst/>
            <a:ahLst/>
            <a:cxnLst/>
            <a:rect l="0" t="0" r="0" b="0"/>
            <a:pathLst>
              <a:path w="143511" h="410211">
                <a:moveTo>
                  <a:pt x="0" y="0"/>
                </a:moveTo>
                <a:lnTo>
                  <a:pt x="17780" y="8890"/>
                </a:lnTo>
                <a:lnTo>
                  <a:pt x="62230" y="53340"/>
                </a:lnTo>
                <a:lnTo>
                  <a:pt x="88900" y="97790"/>
                </a:lnTo>
                <a:lnTo>
                  <a:pt x="107950" y="142240"/>
                </a:lnTo>
                <a:lnTo>
                  <a:pt x="125730" y="179070"/>
                </a:lnTo>
                <a:lnTo>
                  <a:pt x="134620" y="214630"/>
                </a:lnTo>
                <a:lnTo>
                  <a:pt x="143510" y="250190"/>
                </a:lnTo>
                <a:lnTo>
                  <a:pt x="143510" y="294640"/>
                </a:lnTo>
                <a:lnTo>
                  <a:pt x="143510" y="330200"/>
                </a:lnTo>
                <a:lnTo>
                  <a:pt x="134620" y="365760"/>
                </a:lnTo>
                <a:lnTo>
                  <a:pt x="13462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785620" y="72390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35560" y="8890"/>
                </a:lnTo>
                <a:lnTo>
                  <a:pt x="81280" y="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812290" y="857250"/>
            <a:ext cx="134621" cy="1"/>
          </a:xfrm>
          <a:custGeom>
            <a:avLst/>
            <a:gdLst/>
            <a:ahLst/>
            <a:cxnLst/>
            <a:rect l="0" t="0" r="0" b="0"/>
            <a:pathLst>
              <a:path w="134621" h="1">
                <a:moveTo>
                  <a:pt x="0" y="0"/>
                </a:moveTo>
                <a:lnTo>
                  <a:pt x="35560" y="0"/>
                </a:lnTo>
                <a:lnTo>
                  <a:pt x="81280" y="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062480" y="759460"/>
            <a:ext cx="116841" cy="1"/>
          </a:xfrm>
          <a:custGeom>
            <a:avLst/>
            <a:gdLst/>
            <a:ahLst/>
            <a:cxnLst/>
            <a:rect l="0" t="0" r="0" b="0"/>
            <a:pathLst>
              <a:path w="116841" h="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286000" y="535940"/>
            <a:ext cx="35561" cy="445771"/>
          </a:xfrm>
          <a:custGeom>
            <a:avLst/>
            <a:gdLst/>
            <a:ahLst/>
            <a:cxnLst/>
            <a:rect l="0" t="0" r="0" b="0"/>
            <a:pathLst>
              <a:path w="35561" h="445771">
                <a:moveTo>
                  <a:pt x="35560" y="0"/>
                </a:moveTo>
                <a:lnTo>
                  <a:pt x="1778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8890" y="410210"/>
                </a:lnTo>
                <a:lnTo>
                  <a:pt x="8890" y="427990"/>
                </a:lnTo>
                <a:lnTo>
                  <a:pt x="2667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366010" y="687070"/>
            <a:ext cx="125731" cy="241301"/>
          </a:xfrm>
          <a:custGeom>
            <a:avLst/>
            <a:gdLst/>
            <a:ahLst/>
            <a:cxnLst/>
            <a:rect l="0" t="0" r="0" b="0"/>
            <a:pathLst>
              <a:path w="125731" h="241301">
                <a:moveTo>
                  <a:pt x="26670" y="8890"/>
                </a:moveTo>
                <a:lnTo>
                  <a:pt x="0" y="45720"/>
                </a:lnTo>
                <a:lnTo>
                  <a:pt x="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05740"/>
                </a:lnTo>
                <a:lnTo>
                  <a:pt x="8890" y="223520"/>
                </a:lnTo>
                <a:lnTo>
                  <a:pt x="35560" y="241300"/>
                </a:lnTo>
                <a:lnTo>
                  <a:pt x="62230" y="241300"/>
                </a:lnTo>
                <a:lnTo>
                  <a:pt x="107950" y="187960"/>
                </a:lnTo>
                <a:lnTo>
                  <a:pt x="125730" y="161290"/>
                </a:lnTo>
                <a:lnTo>
                  <a:pt x="125730" y="125730"/>
                </a:lnTo>
                <a:lnTo>
                  <a:pt x="125730" y="90170"/>
                </a:lnTo>
                <a:lnTo>
                  <a:pt x="125730" y="54610"/>
                </a:lnTo>
                <a:lnTo>
                  <a:pt x="107950" y="8890"/>
                </a:lnTo>
                <a:lnTo>
                  <a:pt x="90170" y="0"/>
                </a:lnTo>
                <a:lnTo>
                  <a:pt x="62230" y="0"/>
                </a:lnTo>
                <a:lnTo>
                  <a:pt x="35560" y="36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545080" y="669290"/>
            <a:ext cx="196851" cy="500381"/>
          </a:xfrm>
          <a:custGeom>
            <a:avLst/>
            <a:gdLst/>
            <a:ahLst/>
            <a:cxnLst/>
            <a:rect l="0" t="0" r="0" b="0"/>
            <a:pathLst>
              <a:path w="196851" h="500381">
                <a:moveTo>
                  <a:pt x="124460" y="35560"/>
                </a:moveTo>
                <a:lnTo>
                  <a:pt x="133350" y="17780"/>
                </a:lnTo>
                <a:lnTo>
                  <a:pt x="133350" y="0"/>
                </a:lnTo>
                <a:lnTo>
                  <a:pt x="106680" y="0"/>
                </a:lnTo>
                <a:lnTo>
                  <a:pt x="88900" y="8890"/>
                </a:lnTo>
                <a:lnTo>
                  <a:pt x="53340" y="44450"/>
                </a:lnTo>
                <a:lnTo>
                  <a:pt x="35560" y="81280"/>
                </a:lnTo>
                <a:lnTo>
                  <a:pt x="26670" y="116840"/>
                </a:lnTo>
                <a:lnTo>
                  <a:pt x="26670" y="152400"/>
                </a:lnTo>
                <a:lnTo>
                  <a:pt x="26670" y="179070"/>
                </a:lnTo>
                <a:lnTo>
                  <a:pt x="35560" y="196850"/>
                </a:lnTo>
                <a:lnTo>
                  <a:pt x="53340" y="196850"/>
                </a:lnTo>
                <a:lnTo>
                  <a:pt x="80010" y="196850"/>
                </a:lnTo>
                <a:lnTo>
                  <a:pt x="115570" y="179070"/>
                </a:lnTo>
                <a:lnTo>
                  <a:pt x="151130" y="134620"/>
                </a:lnTo>
                <a:lnTo>
                  <a:pt x="170180" y="90170"/>
                </a:lnTo>
                <a:lnTo>
                  <a:pt x="187960" y="54610"/>
                </a:lnTo>
                <a:lnTo>
                  <a:pt x="187960" y="35560"/>
                </a:lnTo>
                <a:lnTo>
                  <a:pt x="187960" y="81280"/>
                </a:lnTo>
                <a:lnTo>
                  <a:pt x="187960" y="116840"/>
                </a:lnTo>
                <a:lnTo>
                  <a:pt x="187960" y="152400"/>
                </a:lnTo>
                <a:lnTo>
                  <a:pt x="187960" y="196850"/>
                </a:lnTo>
                <a:lnTo>
                  <a:pt x="187960" y="232410"/>
                </a:lnTo>
                <a:lnTo>
                  <a:pt x="196850" y="267970"/>
                </a:lnTo>
                <a:lnTo>
                  <a:pt x="196850" y="303530"/>
                </a:lnTo>
                <a:lnTo>
                  <a:pt x="196850" y="340360"/>
                </a:lnTo>
                <a:lnTo>
                  <a:pt x="196850" y="375920"/>
                </a:lnTo>
                <a:lnTo>
                  <a:pt x="187960" y="420370"/>
                </a:lnTo>
                <a:lnTo>
                  <a:pt x="179070" y="438150"/>
                </a:lnTo>
                <a:lnTo>
                  <a:pt x="160020" y="464820"/>
                </a:lnTo>
                <a:lnTo>
                  <a:pt x="115570" y="491490"/>
                </a:lnTo>
                <a:lnTo>
                  <a:pt x="88900" y="500380"/>
                </a:lnTo>
                <a:lnTo>
                  <a:pt x="62230" y="500380"/>
                </a:lnTo>
                <a:lnTo>
                  <a:pt x="44450" y="500380"/>
                </a:lnTo>
                <a:lnTo>
                  <a:pt x="8890" y="482600"/>
                </a:lnTo>
                <a:lnTo>
                  <a:pt x="0" y="464820"/>
                </a:lnTo>
                <a:lnTo>
                  <a:pt x="889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857500" y="848360"/>
            <a:ext cx="133351" cy="232411"/>
          </a:xfrm>
          <a:custGeom>
            <a:avLst/>
            <a:gdLst/>
            <a:ahLst/>
            <a:cxnLst/>
            <a:rect l="0" t="0" r="0" b="0"/>
            <a:pathLst>
              <a:path w="133351" h="232411">
                <a:moveTo>
                  <a:pt x="0" y="53340"/>
                </a:move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53340" y="8890"/>
                </a:lnTo>
                <a:lnTo>
                  <a:pt x="53340" y="26670"/>
                </a:lnTo>
                <a:lnTo>
                  <a:pt x="44450" y="62230"/>
                </a:lnTo>
                <a:lnTo>
                  <a:pt x="26670" y="106680"/>
                </a:lnTo>
                <a:lnTo>
                  <a:pt x="71120" y="88900"/>
                </a:lnTo>
                <a:lnTo>
                  <a:pt x="88900" y="88900"/>
                </a:lnTo>
                <a:lnTo>
                  <a:pt x="106680" y="97790"/>
                </a:lnTo>
                <a:lnTo>
                  <a:pt x="124460" y="124460"/>
                </a:lnTo>
                <a:lnTo>
                  <a:pt x="133350" y="142240"/>
                </a:lnTo>
                <a:lnTo>
                  <a:pt x="124460" y="170180"/>
                </a:lnTo>
                <a:lnTo>
                  <a:pt x="115570" y="196850"/>
                </a:lnTo>
                <a:lnTo>
                  <a:pt x="97790" y="223520"/>
                </a:lnTo>
                <a:lnTo>
                  <a:pt x="80010" y="232410"/>
                </a:lnTo>
                <a:lnTo>
                  <a:pt x="6223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009900" y="535940"/>
            <a:ext cx="160021" cy="392431"/>
          </a:xfrm>
          <a:custGeom>
            <a:avLst/>
            <a:gdLst/>
            <a:ahLst/>
            <a:cxnLst/>
            <a:rect l="0" t="0" r="0" b="0"/>
            <a:pathLst>
              <a:path w="160021" h="392431">
                <a:moveTo>
                  <a:pt x="80010" y="0"/>
                </a:moveTo>
                <a:lnTo>
                  <a:pt x="53340" y="35560"/>
                </a:lnTo>
                <a:lnTo>
                  <a:pt x="26670" y="8001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6850"/>
                </a:lnTo>
                <a:lnTo>
                  <a:pt x="0" y="223520"/>
                </a:lnTo>
                <a:lnTo>
                  <a:pt x="8890" y="267970"/>
                </a:lnTo>
                <a:lnTo>
                  <a:pt x="35560" y="303530"/>
                </a:lnTo>
                <a:lnTo>
                  <a:pt x="62230" y="339090"/>
                </a:lnTo>
                <a:lnTo>
                  <a:pt x="97790" y="374650"/>
                </a:lnTo>
                <a:lnTo>
                  <a:pt x="115570" y="383540"/>
                </a:lnTo>
                <a:lnTo>
                  <a:pt x="16002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161030" y="580390"/>
            <a:ext cx="152401" cy="276861"/>
          </a:xfrm>
          <a:custGeom>
            <a:avLst/>
            <a:gdLst/>
            <a:ahLst/>
            <a:cxnLst/>
            <a:rect l="0" t="0" r="0" b="0"/>
            <a:pathLst>
              <a:path w="152401" h="276861">
                <a:moveTo>
                  <a:pt x="152400" y="0"/>
                </a:moveTo>
                <a:lnTo>
                  <a:pt x="125730" y="35560"/>
                </a:lnTo>
                <a:lnTo>
                  <a:pt x="97790" y="80010"/>
                </a:lnTo>
                <a:lnTo>
                  <a:pt x="71120" y="124460"/>
                </a:lnTo>
                <a:lnTo>
                  <a:pt x="53340" y="161290"/>
                </a:lnTo>
                <a:lnTo>
                  <a:pt x="35560" y="196850"/>
                </a:lnTo>
                <a:lnTo>
                  <a:pt x="26670" y="232410"/>
                </a:lnTo>
                <a:lnTo>
                  <a:pt x="8890" y="27686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134360" y="642620"/>
            <a:ext cx="161291" cy="250191"/>
          </a:xfrm>
          <a:custGeom>
            <a:avLst/>
            <a:gdLst/>
            <a:ahLst/>
            <a:cxnLst/>
            <a:rect l="0" t="0" r="0" b="0"/>
            <a:pathLst>
              <a:path w="161291" h="250191">
                <a:moveTo>
                  <a:pt x="0" y="0"/>
                </a:moveTo>
                <a:lnTo>
                  <a:pt x="35560" y="53340"/>
                </a:lnTo>
                <a:lnTo>
                  <a:pt x="53340" y="99060"/>
                </a:lnTo>
                <a:lnTo>
                  <a:pt x="71120" y="143510"/>
                </a:lnTo>
                <a:lnTo>
                  <a:pt x="88900" y="179070"/>
                </a:lnTo>
                <a:lnTo>
                  <a:pt x="106680" y="223520"/>
                </a:lnTo>
                <a:lnTo>
                  <a:pt x="133350" y="241300"/>
                </a:lnTo>
                <a:lnTo>
                  <a:pt x="1612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411220" y="651510"/>
            <a:ext cx="17781" cy="232411"/>
          </a:xfrm>
          <a:custGeom>
            <a:avLst/>
            <a:gdLst/>
            <a:ahLst/>
            <a:cxnLst/>
            <a:rect l="0" t="0" r="0" b="0"/>
            <a:pathLst>
              <a:path w="17781" h="23241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20574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384550" y="741680"/>
            <a:ext cx="151131" cy="44451"/>
          </a:xfrm>
          <a:custGeom>
            <a:avLst/>
            <a:gdLst/>
            <a:ahLst/>
            <a:cxnLst/>
            <a:rect l="0" t="0" r="0" b="0"/>
            <a:pathLst>
              <a:path w="151131" h="44451">
                <a:moveTo>
                  <a:pt x="0" y="44450"/>
                </a:moveTo>
                <a:lnTo>
                  <a:pt x="17780" y="35560"/>
                </a:lnTo>
                <a:lnTo>
                  <a:pt x="62230" y="26670"/>
                </a:lnTo>
                <a:lnTo>
                  <a:pt x="106680" y="17780"/>
                </a:lnTo>
                <a:lnTo>
                  <a:pt x="124460" y="1778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599180" y="607060"/>
            <a:ext cx="151131" cy="179071"/>
          </a:xfrm>
          <a:custGeom>
            <a:avLst/>
            <a:gdLst/>
            <a:ahLst/>
            <a:cxnLst/>
            <a:rect l="0" t="0" r="0" b="0"/>
            <a:pathLst>
              <a:path w="151131" h="17907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5730"/>
                </a:lnTo>
                <a:lnTo>
                  <a:pt x="8890" y="152400"/>
                </a:lnTo>
                <a:lnTo>
                  <a:pt x="17780" y="170180"/>
                </a:lnTo>
                <a:lnTo>
                  <a:pt x="35560" y="179070"/>
                </a:lnTo>
                <a:lnTo>
                  <a:pt x="71120" y="179070"/>
                </a:lnTo>
                <a:lnTo>
                  <a:pt x="106680" y="170180"/>
                </a:lnTo>
                <a:lnTo>
                  <a:pt x="133350" y="161290"/>
                </a:lnTo>
                <a:lnTo>
                  <a:pt x="15113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714750" y="589280"/>
            <a:ext cx="26671" cy="330201"/>
          </a:xfrm>
          <a:custGeom>
            <a:avLst/>
            <a:gdLst/>
            <a:ahLst/>
            <a:cxnLst/>
            <a:rect l="0" t="0" r="0" b="0"/>
            <a:pathLst>
              <a:path w="26671" h="330201">
                <a:moveTo>
                  <a:pt x="1778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50190"/>
                </a:lnTo>
                <a:lnTo>
                  <a:pt x="8890" y="285750"/>
                </a:lnTo>
                <a:lnTo>
                  <a:pt x="17780" y="303530"/>
                </a:lnTo>
                <a:lnTo>
                  <a:pt x="2667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723640" y="464820"/>
            <a:ext cx="170181" cy="598171"/>
          </a:xfrm>
          <a:custGeom>
            <a:avLst/>
            <a:gdLst/>
            <a:ahLst/>
            <a:cxnLst/>
            <a:rect l="0" t="0" r="0" b="0"/>
            <a:pathLst>
              <a:path w="170181" h="598171">
                <a:moveTo>
                  <a:pt x="62230" y="0"/>
                </a:moveTo>
                <a:lnTo>
                  <a:pt x="97790" y="26670"/>
                </a:lnTo>
                <a:lnTo>
                  <a:pt x="124460" y="53340"/>
                </a:lnTo>
                <a:lnTo>
                  <a:pt x="143510" y="97790"/>
                </a:lnTo>
                <a:lnTo>
                  <a:pt x="161290" y="133350"/>
                </a:lnTo>
                <a:lnTo>
                  <a:pt x="170180" y="177800"/>
                </a:lnTo>
                <a:lnTo>
                  <a:pt x="170180" y="204470"/>
                </a:lnTo>
                <a:lnTo>
                  <a:pt x="170180" y="240030"/>
                </a:lnTo>
                <a:lnTo>
                  <a:pt x="170180" y="276860"/>
                </a:lnTo>
                <a:lnTo>
                  <a:pt x="161290" y="312420"/>
                </a:lnTo>
                <a:lnTo>
                  <a:pt x="152400" y="356870"/>
                </a:lnTo>
                <a:lnTo>
                  <a:pt x="134620" y="392430"/>
                </a:lnTo>
                <a:lnTo>
                  <a:pt x="115570" y="436880"/>
                </a:lnTo>
                <a:lnTo>
                  <a:pt x="88900" y="472440"/>
                </a:lnTo>
                <a:lnTo>
                  <a:pt x="62230" y="508000"/>
                </a:lnTo>
                <a:lnTo>
                  <a:pt x="35560" y="544830"/>
                </a:lnTo>
                <a:lnTo>
                  <a:pt x="0" y="589280"/>
                </a:lnTo>
                <a:lnTo>
                  <a:pt x="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2383790" y="1366520"/>
            <a:ext cx="90171" cy="535941"/>
          </a:xfrm>
          <a:custGeom>
            <a:avLst/>
            <a:gdLst/>
            <a:ahLst/>
            <a:cxnLst/>
            <a:rect l="0" t="0" r="0" b="0"/>
            <a:pathLst>
              <a:path w="90171" h="53594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8890" y="186690"/>
                </a:lnTo>
                <a:lnTo>
                  <a:pt x="8890" y="223520"/>
                </a:lnTo>
                <a:lnTo>
                  <a:pt x="8890" y="259080"/>
                </a:lnTo>
                <a:lnTo>
                  <a:pt x="17780" y="294640"/>
                </a:lnTo>
                <a:lnTo>
                  <a:pt x="26670" y="330200"/>
                </a:lnTo>
                <a:lnTo>
                  <a:pt x="35560" y="365760"/>
                </a:lnTo>
                <a:lnTo>
                  <a:pt x="44450" y="410210"/>
                </a:lnTo>
                <a:lnTo>
                  <a:pt x="44450" y="445770"/>
                </a:lnTo>
                <a:lnTo>
                  <a:pt x="63500" y="490220"/>
                </a:lnTo>
                <a:lnTo>
                  <a:pt x="81280" y="518160"/>
                </a:lnTo>
                <a:lnTo>
                  <a:pt x="9017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2438400" y="1526540"/>
            <a:ext cx="124461" cy="312421"/>
          </a:xfrm>
          <a:custGeom>
            <a:avLst/>
            <a:gdLst/>
            <a:ahLst/>
            <a:cxnLst/>
            <a:rect l="0" t="0" r="0" b="0"/>
            <a:pathLst>
              <a:path w="124461" h="312421">
                <a:moveTo>
                  <a:pt x="71120" y="0"/>
                </a:moveTo>
                <a:lnTo>
                  <a:pt x="53340" y="35560"/>
                </a:lnTo>
                <a:lnTo>
                  <a:pt x="44450" y="81280"/>
                </a:lnTo>
                <a:lnTo>
                  <a:pt x="44450" y="116840"/>
                </a:lnTo>
                <a:lnTo>
                  <a:pt x="44450" y="161290"/>
                </a:lnTo>
                <a:lnTo>
                  <a:pt x="53340" y="205740"/>
                </a:lnTo>
                <a:lnTo>
                  <a:pt x="62230" y="241300"/>
                </a:lnTo>
                <a:lnTo>
                  <a:pt x="71120" y="276860"/>
                </a:lnTo>
                <a:lnTo>
                  <a:pt x="80010" y="303530"/>
                </a:lnTo>
                <a:lnTo>
                  <a:pt x="97790" y="312420"/>
                </a:lnTo>
                <a:lnTo>
                  <a:pt x="115570" y="312420"/>
                </a:lnTo>
                <a:lnTo>
                  <a:pt x="124460" y="294640"/>
                </a:lnTo>
                <a:lnTo>
                  <a:pt x="124460" y="259080"/>
                </a:lnTo>
                <a:lnTo>
                  <a:pt x="124460" y="214630"/>
                </a:lnTo>
                <a:lnTo>
                  <a:pt x="124460" y="179070"/>
                </a:lnTo>
                <a:lnTo>
                  <a:pt x="115570" y="143510"/>
                </a:lnTo>
                <a:lnTo>
                  <a:pt x="97790" y="99060"/>
                </a:lnTo>
                <a:lnTo>
                  <a:pt x="80010" y="72390"/>
                </a:lnTo>
                <a:lnTo>
                  <a:pt x="71120" y="54610"/>
                </a:lnTo>
                <a:lnTo>
                  <a:pt x="35560" y="45720"/>
                </a:lnTo>
                <a:lnTo>
                  <a:pt x="8890" y="54610"/>
                </a:lnTo>
                <a:lnTo>
                  <a:pt x="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2607310" y="1544320"/>
            <a:ext cx="232411" cy="608331"/>
          </a:xfrm>
          <a:custGeom>
            <a:avLst/>
            <a:gdLst/>
            <a:ahLst/>
            <a:cxnLst/>
            <a:rect l="0" t="0" r="0" b="0"/>
            <a:pathLst>
              <a:path w="232411" h="608331">
                <a:moveTo>
                  <a:pt x="71120" y="0"/>
                </a:moveTo>
                <a:lnTo>
                  <a:pt x="44450" y="8890"/>
                </a:lnTo>
                <a:lnTo>
                  <a:pt x="17780" y="63500"/>
                </a:lnTo>
                <a:lnTo>
                  <a:pt x="8890" y="90170"/>
                </a:lnTo>
                <a:lnTo>
                  <a:pt x="8890" y="125730"/>
                </a:lnTo>
                <a:lnTo>
                  <a:pt x="8890" y="170180"/>
                </a:lnTo>
                <a:lnTo>
                  <a:pt x="26670" y="214630"/>
                </a:lnTo>
                <a:lnTo>
                  <a:pt x="35560" y="241300"/>
                </a:lnTo>
                <a:lnTo>
                  <a:pt x="44450" y="259080"/>
                </a:lnTo>
                <a:lnTo>
                  <a:pt x="62230" y="259080"/>
                </a:lnTo>
                <a:lnTo>
                  <a:pt x="88900" y="250190"/>
                </a:lnTo>
                <a:lnTo>
                  <a:pt x="107950" y="241300"/>
                </a:lnTo>
                <a:lnTo>
                  <a:pt x="134620" y="196850"/>
                </a:lnTo>
                <a:lnTo>
                  <a:pt x="152400" y="152400"/>
                </a:lnTo>
                <a:lnTo>
                  <a:pt x="152400" y="116840"/>
                </a:lnTo>
                <a:lnTo>
                  <a:pt x="152400" y="72390"/>
                </a:lnTo>
                <a:lnTo>
                  <a:pt x="143510" y="17780"/>
                </a:lnTo>
                <a:lnTo>
                  <a:pt x="125730" y="8890"/>
                </a:lnTo>
                <a:lnTo>
                  <a:pt x="125730" y="36830"/>
                </a:lnTo>
                <a:lnTo>
                  <a:pt x="125730" y="81280"/>
                </a:lnTo>
                <a:lnTo>
                  <a:pt x="134620" y="116840"/>
                </a:lnTo>
                <a:lnTo>
                  <a:pt x="143510" y="152400"/>
                </a:lnTo>
                <a:lnTo>
                  <a:pt x="152400" y="196850"/>
                </a:lnTo>
                <a:lnTo>
                  <a:pt x="170180" y="241300"/>
                </a:lnTo>
                <a:lnTo>
                  <a:pt x="187960" y="285750"/>
                </a:lnTo>
                <a:lnTo>
                  <a:pt x="205740" y="331470"/>
                </a:lnTo>
                <a:lnTo>
                  <a:pt x="214630" y="367030"/>
                </a:lnTo>
                <a:lnTo>
                  <a:pt x="223520" y="402590"/>
                </a:lnTo>
                <a:lnTo>
                  <a:pt x="232410" y="429260"/>
                </a:lnTo>
                <a:lnTo>
                  <a:pt x="232410" y="464820"/>
                </a:lnTo>
                <a:lnTo>
                  <a:pt x="223520" y="500380"/>
                </a:lnTo>
                <a:lnTo>
                  <a:pt x="205740" y="535940"/>
                </a:lnTo>
                <a:lnTo>
                  <a:pt x="179070" y="580390"/>
                </a:lnTo>
                <a:lnTo>
                  <a:pt x="170180" y="599440"/>
                </a:lnTo>
                <a:lnTo>
                  <a:pt x="152400" y="608330"/>
                </a:lnTo>
                <a:lnTo>
                  <a:pt x="116840" y="608330"/>
                </a:lnTo>
                <a:lnTo>
                  <a:pt x="97790" y="608330"/>
                </a:lnTo>
                <a:lnTo>
                  <a:pt x="62230" y="580390"/>
                </a:lnTo>
                <a:lnTo>
                  <a:pt x="26670" y="544830"/>
                </a:lnTo>
                <a:lnTo>
                  <a:pt x="0" y="500380"/>
                </a:lnTo>
                <a:lnTo>
                  <a:pt x="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893060" y="1767840"/>
            <a:ext cx="143511" cy="161291"/>
          </a:xfrm>
          <a:custGeom>
            <a:avLst/>
            <a:gdLst/>
            <a:ahLst/>
            <a:cxnLst/>
            <a:rect l="0" t="0" r="0" b="0"/>
            <a:pathLst>
              <a:path w="143511" h="161291">
                <a:moveTo>
                  <a:pt x="80010" y="26670"/>
                </a:moveTo>
                <a:lnTo>
                  <a:pt x="53340" y="8890"/>
                </a:lnTo>
                <a:lnTo>
                  <a:pt x="35560" y="0"/>
                </a:lnTo>
                <a:lnTo>
                  <a:pt x="17780" y="0"/>
                </a:lnTo>
                <a:lnTo>
                  <a:pt x="0" y="26670"/>
                </a:lnTo>
                <a:lnTo>
                  <a:pt x="0" y="71120"/>
                </a:lnTo>
                <a:lnTo>
                  <a:pt x="0" y="107950"/>
                </a:lnTo>
                <a:lnTo>
                  <a:pt x="8890" y="134620"/>
                </a:lnTo>
                <a:lnTo>
                  <a:pt x="17780" y="152400"/>
                </a:lnTo>
                <a:lnTo>
                  <a:pt x="35560" y="143510"/>
                </a:lnTo>
                <a:lnTo>
                  <a:pt x="53340" y="116840"/>
                </a:lnTo>
                <a:lnTo>
                  <a:pt x="62230" y="80010"/>
                </a:lnTo>
                <a:lnTo>
                  <a:pt x="62230" y="35560"/>
                </a:lnTo>
                <a:lnTo>
                  <a:pt x="62230" y="17780"/>
                </a:lnTo>
                <a:lnTo>
                  <a:pt x="71120" y="53340"/>
                </a:lnTo>
                <a:lnTo>
                  <a:pt x="88900" y="88900"/>
                </a:lnTo>
                <a:lnTo>
                  <a:pt x="97790" y="125730"/>
                </a:lnTo>
                <a:lnTo>
                  <a:pt x="106680" y="152400"/>
                </a:lnTo>
                <a:lnTo>
                  <a:pt x="125730" y="161290"/>
                </a:lnTo>
                <a:lnTo>
                  <a:pt x="14351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081020" y="1437640"/>
            <a:ext cx="80011" cy="330201"/>
          </a:xfrm>
          <a:custGeom>
            <a:avLst/>
            <a:gdLst/>
            <a:ahLst/>
            <a:cxnLst/>
            <a:rect l="0" t="0" r="0" b="0"/>
            <a:pathLst>
              <a:path w="80011" h="330201">
                <a:moveTo>
                  <a:pt x="80010" y="0"/>
                </a:moveTo>
                <a:lnTo>
                  <a:pt x="62230" y="17780"/>
                </a:lnTo>
                <a:lnTo>
                  <a:pt x="53340" y="35560"/>
                </a:lnTo>
                <a:lnTo>
                  <a:pt x="35560" y="80010"/>
                </a:lnTo>
                <a:lnTo>
                  <a:pt x="26670" y="124460"/>
                </a:lnTo>
                <a:lnTo>
                  <a:pt x="17780" y="152400"/>
                </a:lnTo>
                <a:lnTo>
                  <a:pt x="889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020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990850" y="1446530"/>
            <a:ext cx="241301" cy="330201"/>
          </a:xfrm>
          <a:custGeom>
            <a:avLst/>
            <a:gdLst/>
            <a:ahLst/>
            <a:cxnLst/>
            <a:rect l="0" t="0" r="0" b="0"/>
            <a:pathLst>
              <a:path w="241301" h="330201">
                <a:moveTo>
                  <a:pt x="0" y="0"/>
                </a:moveTo>
                <a:lnTo>
                  <a:pt x="8890" y="35560"/>
                </a:lnTo>
                <a:lnTo>
                  <a:pt x="36830" y="71120"/>
                </a:lnTo>
                <a:lnTo>
                  <a:pt x="54610" y="106680"/>
                </a:lnTo>
                <a:lnTo>
                  <a:pt x="72390" y="143510"/>
                </a:lnTo>
                <a:lnTo>
                  <a:pt x="99060" y="187960"/>
                </a:lnTo>
                <a:lnTo>
                  <a:pt x="134620" y="223520"/>
                </a:lnTo>
                <a:lnTo>
                  <a:pt x="161290" y="259080"/>
                </a:lnTo>
                <a:lnTo>
                  <a:pt x="196850" y="294640"/>
                </a:lnTo>
                <a:lnTo>
                  <a:pt x="24130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920240" y="2197100"/>
            <a:ext cx="35561" cy="518161"/>
          </a:xfrm>
          <a:custGeom>
            <a:avLst/>
            <a:gdLst/>
            <a:ahLst/>
            <a:cxnLst/>
            <a:rect l="0" t="0" r="0" b="0"/>
            <a:pathLst>
              <a:path w="35561" h="518161">
                <a:moveTo>
                  <a:pt x="26670" y="0"/>
                </a:moveTo>
                <a:lnTo>
                  <a:pt x="26670" y="35560"/>
                </a:lnTo>
                <a:lnTo>
                  <a:pt x="17780" y="7112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77800"/>
                </a:lnTo>
                <a:lnTo>
                  <a:pt x="0" y="21336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0" y="347980"/>
                </a:lnTo>
                <a:lnTo>
                  <a:pt x="0" y="392430"/>
                </a:lnTo>
                <a:lnTo>
                  <a:pt x="8890" y="427990"/>
                </a:lnTo>
                <a:lnTo>
                  <a:pt x="8890" y="463550"/>
                </a:lnTo>
                <a:lnTo>
                  <a:pt x="17780" y="490220"/>
                </a:lnTo>
                <a:lnTo>
                  <a:pt x="3556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026920" y="2428240"/>
            <a:ext cx="97791" cy="313691"/>
          </a:xfrm>
          <a:custGeom>
            <a:avLst/>
            <a:gdLst/>
            <a:ahLst/>
            <a:cxnLst/>
            <a:rect l="0" t="0" r="0" b="0"/>
            <a:pathLst>
              <a:path w="97791" h="313691">
                <a:moveTo>
                  <a:pt x="17780" y="0"/>
                </a:moveTo>
                <a:lnTo>
                  <a:pt x="8890" y="1905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196850"/>
                </a:lnTo>
                <a:lnTo>
                  <a:pt x="8890" y="241300"/>
                </a:lnTo>
                <a:lnTo>
                  <a:pt x="17780" y="276860"/>
                </a:lnTo>
                <a:lnTo>
                  <a:pt x="26670" y="304800"/>
                </a:lnTo>
                <a:lnTo>
                  <a:pt x="44450" y="313690"/>
                </a:lnTo>
                <a:lnTo>
                  <a:pt x="62230" y="313690"/>
                </a:lnTo>
                <a:lnTo>
                  <a:pt x="80010" y="295910"/>
                </a:lnTo>
                <a:lnTo>
                  <a:pt x="97790" y="259080"/>
                </a:lnTo>
                <a:lnTo>
                  <a:pt x="97790" y="223520"/>
                </a:lnTo>
                <a:lnTo>
                  <a:pt x="97790" y="179070"/>
                </a:lnTo>
                <a:lnTo>
                  <a:pt x="97790" y="134620"/>
                </a:lnTo>
                <a:lnTo>
                  <a:pt x="88900" y="99060"/>
                </a:lnTo>
                <a:lnTo>
                  <a:pt x="80010" y="63500"/>
                </a:lnTo>
                <a:lnTo>
                  <a:pt x="71120" y="45720"/>
                </a:lnTo>
                <a:lnTo>
                  <a:pt x="53340" y="45720"/>
                </a:lnTo>
                <a:lnTo>
                  <a:pt x="35560" y="45720"/>
                </a:lnTo>
                <a:lnTo>
                  <a:pt x="17780" y="54610"/>
                </a:lnTo>
                <a:lnTo>
                  <a:pt x="1778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170430" y="2473960"/>
            <a:ext cx="133351" cy="571501"/>
          </a:xfrm>
          <a:custGeom>
            <a:avLst/>
            <a:gdLst/>
            <a:ahLst/>
            <a:cxnLst/>
            <a:rect l="0" t="0" r="0" b="0"/>
            <a:pathLst>
              <a:path w="133351" h="571501">
                <a:moveTo>
                  <a:pt x="106680" y="0"/>
                </a:moveTo>
                <a:lnTo>
                  <a:pt x="80010" y="0"/>
                </a:lnTo>
                <a:lnTo>
                  <a:pt x="44450" y="17780"/>
                </a:lnTo>
                <a:lnTo>
                  <a:pt x="35560" y="35560"/>
                </a:lnTo>
                <a:lnTo>
                  <a:pt x="17780" y="8001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8890" y="231140"/>
                </a:lnTo>
                <a:lnTo>
                  <a:pt x="17780" y="259080"/>
                </a:lnTo>
                <a:lnTo>
                  <a:pt x="26670" y="276860"/>
                </a:lnTo>
                <a:lnTo>
                  <a:pt x="44450" y="276860"/>
                </a:lnTo>
                <a:lnTo>
                  <a:pt x="71120" y="259080"/>
                </a:lnTo>
                <a:lnTo>
                  <a:pt x="88900" y="231140"/>
                </a:lnTo>
                <a:lnTo>
                  <a:pt x="106680" y="195580"/>
                </a:lnTo>
                <a:lnTo>
                  <a:pt x="115570" y="177800"/>
                </a:lnTo>
                <a:lnTo>
                  <a:pt x="115570" y="151130"/>
                </a:lnTo>
                <a:lnTo>
                  <a:pt x="115570" y="106680"/>
                </a:lnTo>
                <a:lnTo>
                  <a:pt x="115570" y="71120"/>
                </a:lnTo>
                <a:lnTo>
                  <a:pt x="106680" y="35560"/>
                </a:lnTo>
                <a:lnTo>
                  <a:pt x="115570" y="62230"/>
                </a:lnTo>
                <a:lnTo>
                  <a:pt x="115570" y="97790"/>
                </a:lnTo>
                <a:lnTo>
                  <a:pt x="124460" y="133350"/>
                </a:lnTo>
                <a:lnTo>
                  <a:pt x="124460" y="168910"/>
                </a:lnTo>
                <a:lnTo>
                  <a:pt x="124460" y="213360"/>
                </a:lnTo>
                <a:lnTo>
                  <a:pt x="124460" y="250190"/>
                </a:lnTo>
                <a:lnTo>
                  <a:pt x="133350" y="294640"/>
                </a:lnTo>
                <a:lnTo>
                  <a:pt x="133350" y="330200"/>
                </a:lnTo>
                <a:lnTo>
                  <a:pt x="133350" y="374650"/>
                </a:lnTo>
                <a:lnTo>
                  <a:pt x="124460" y="410210"/>
                </a:lnTo>
                <a:lnTo>
                  <a:pt x="124460" y="454660"/>
                </a:lnTo>
                <a:lnTo>
                  <a:pt x="115570" y="490220"/>
                </a:lnTo>
                <a:lnTo>
                  <a:pt x="97790" y="525780"/>
                </a:lnTo>
                <a:lnTo>
                  <a:pt x="88900" y="562610"/>
                </a:lnTo>
                <a:lnTo>
                  <a:pt x="7112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392680" y="2669540"/>
            <a:ext cx="125731" cy="223521"/>
          </a:xfrm>
          <a:custGeom>
            <a:avLst/>
            <a:gdLst/>
            <a:ahLst/>
            <a:cxnLst/>
            <a:rect l="0" t="0" r="0" b="0"/>
            <a:pathLst>
              <a:path w="125731" h="223521">
                <a:moveTo>
                  <a:pt x="8890" y="45720"/>
                </a:moveTo>
                <a:lnTo>
                  <a:pt x="0" y="26670"/>
                </a:lnTo>
                <a:lnTo>
                  <a:pt x="8890" y="8890"/>
                </a:lnTo>
                <a:lnTo>
                  <a:pt x="35560" y="0"/>
                </a:lnTo>
                <a:lnTo>
                  <a:pt x="54610" y="17780"/>
                </a:lnTo>
                <a:lnTo>
                  <a:pt x="63500" y="45720"/>
                </a:lnTo>
                <a:lnTo>
                  <a:pt x="54610" y="63500"/>
                </a:lnTo>
                <a:lnTo>
                  <a:pt x="35560" y="90170"/>
                </a:lnTo>
                <a:lnTo>
                  <a:pt x="17780" y="107950"/>
                </a:lnTo>
                <a:lnTo>
                  <a:pt x="63500" y="90170"/>
                </a:lnTo>
                <a:lnTo>
                  <a:pt x="81280" y="90170"/>
                </a:lnTo>
                <a:lnTo>
                  <a:pt x="99060" y="90170"/>
                </a:lnTo>
                <a:lnTo>
                  <a:pt x="116840" y="107950"/>
                </a:lnTo>
                <a:lnTo>
                  <a:pt x="125730" y="125730"/>
                </a:lnTo>
                <a:lnTo>
                  <a:pt x="116840" y="143510"/>
                </a:lnTo>
                <a:lnTo>
                  <a:pt x="107950" y="170180"/>
                </a:lnTo>
                <a:lnTo>
                  <a:pt x="72390" y="205740"/>
                </a:lnTo>
                <a:lnTo>
                  <a:pt x="5461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589530" y="2374900"/>
            <a:ext cx="187961" cy="375921"/>
          </a:xfrm>
          <a:custGeom>
            <a:avLst/>
            <a:gdLst/>
            <a:ahLst/>
            <a:cxnLst/>
            <a:rect l="0" t="0" r="0" b="0"/>
            <a:pathLst>
              <a:path w="187961" h="375921">
                <a:moveTo>
                  <a:pt x="187960" y="0"/>
                </a:moveTo>
                <a:lnTo>
                  <a:pt x="161290" y="35560"/>
                </a:lnTo>
                <a:lnTo>
                  <a:pt x="143510" y="72390"/>
                </a:lnTo>
                <a:lnTo>
                  <a:pt x="115570" y="116840"/>
                </a:lnTo>
                <a:lnTo>
                  <a:pt x="97790" y="152400"/>
                </a:lnTo>
                <a:lnTo>
                  <a:pt x="80010" y="196850"/>
                </a:lnTo>
                <a:lnTo>
                  <a:pt x="62230" y="232410"/>
                </a:lnTo>
                <a:lnTo>
                  <a:pt x="44450" y="267970"/>
                </a:lnTo>
                <a:lnTo>
                  <a:pt x="26670" y="312420"/>
                </a:lnTo>
                <a:lnTo>
                  <a:pt x="8890" y="358140"/>
                </a:lnTo>
                <a:lnTo>
                  <a:pt x="0" y="375920"/>
                </a:lnTo>
                <a:lnTo>
                  <a:pt x="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580640" y="2366010"/>
            <a:ext cx="205741" cy="464821"/>
          </a:xfrm>
          <a:custGeom>
            <a:avLst/>
            <a:gdLst/>
            <a:ahLst/>
            <a:cxnLst/>
            <a:rect l="0" t="0" r="0" b="0"/>
            <a:pathLst>
              <a:path w="205741" h="464821">
                <a:moveTo>
                  <a:pt x="0" y="0"/>
                </a:moveTo>
                <a:lnTo>
                  <a:pt x="8890" y="26670"/>
                </a:lnTo>
                <a:lnTo>
                  <a:pt x="17780" y="62230"/>
                </a:lnTo>
                <a:lnTo>
                  <a:pt x="35560" y="99060"/>
                </a:lnTo>
                <a:lnTo>
                  <a:pt x="62230" y="134620"/>
                </a:lnTo>
                <a:lnTo>
                  <a:pt x="88900" y="179070"/>
                </a:lnTo>
                <a:lnTo>
                  <a:pt x="106680" y="214630"/>
                </a:lnTo>
                <a:lnTo>
                  <a:pt x="134620" y="259080"/>
                </a:lnTo>
                <a:lnTo>
                  <a:pt x="152400" y="303530"/>
                </a:lnTo>
                <a:lnTo>
                  <a:pt x="170180" y="339090"/>
                </a:lnTo>
                <a:lnTo>
                  <a:pt x="187960" y="375920"/>
                </a:lnTo>
                <a:lnTo>
                  <a:pt x="196850" y="411480"/>
                </a:lnTo>
                <a:lnTo>
                  <a:pt x="196850" y="455930"/>
                </a:lnTo>
                <a:lnTo>
                  <a:pt x="20574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1143000" y="2553970"/>
            <a:ext cx="365761" cy="17781"/>
          </a:xfrm>
          <a:custGeom>
            <a:avLst/>
            <a:gdLst/>
            <a:ahLst/>
            <a:cxnLst/>
            <a:rect l="0" t="0" r="0" b="0"/>
            <a:pathLst>
              <a:path w="36576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2400" y="0"/>
                </a:lnTo>
                <a:lnTo>
                  <a:pt x="187960" y="8890"/>
                </a:lnTo>
                <a:lnTo>
                  <a:pt x="223520" y="8890"/>
                </a:lnTo>
                <a:lnTo>
                  <a:pt x="267970" y="8890"/>
                </a:lnTo>
                <a:lnTo>
                  <a:pt x="303530" y="8890"/>
                </a:lnTo>
                <a:lnTo>
                  <a:pt x="347980" y="8890"/>
                </a:lnTo>
                <a:lnTo>
                  <a:pt x="3657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1419860" y="2491740"/>
            <a:ext cx="133351" cy="294641"/>
          </a:xfrm>
          <a:custGeom>
            <a:avLst/>
            <a:gdLst/>
            <a:ahLst/>
            <a:cxnLst/>
            <a:rect l="0" t="0" r="0" b="0"/>
            <a:pathLst>
              <a:path w="133351" h="294641">
                <a:moveTo>
                  <a:pt x="0" y="17780"/>
                </a:moveTo>
                <a:lnTo>
                  <a:pt x="8890" y="0"/>
                </a:lnTo>
                <a:lnTo>
                  <a:pt x="62230" y="0"/>
                </a:lnTo>
                <a:lnTo>
                  <a:pt x="88900" y="0"/>
                </a:lnTo>
                <a:lnTo>
                  <a:pt x="106680" y="0"/>
                </a:lnTo>
                <a:lnTo>
                  <a:pt x="124460" y="8890"/>
                </a:lnTo>
                <a:lnTo>
                  <a:pt x="133350" y="26670"/>
                </a:lnTo>
                <a:lnTo>
                  <a:pt x="133350" y="62230"/>
                </a:lnTo>
                <a:lnTo>
                  <a:pt x="115570" y="97790"/>
                </a:lnTo>
                <a:lnTo>
                  <a:pt x="106680" y="142240"/>
                </a:lnTo>
                <a:lnTo>
                  <a:pt x="88900" y="177800"/>
                </a:lnTo>
                <a:lnTo>
                  <a:pt x="80010" y="213360"/>
                </a:lnTo>
                <a:lnTo>
                  <a:pt x="80010" y="259080"/>
                </a:lnTo>
                <a:lnTo>
                  <a:pt x="8001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429260" y="2170430"/>
            <a:ext cx="186691" cy="374651"/>
          </a:xfrm>
          <a:custGeom>
            <a:avLst/>
            <a:gdLst/>
            <a:ahLst/>
            <a:cxnLst/>
            <a:rect l="0" t="0" r="0" b="0"/>
            <a:pathLst>
              <a:path w="186691" h="374651">
                <a:moveTo>
                  <a:pt x="0" y="0"/>
                </a:moveTo>
                <a:lnTo>
                  <a:pt x="8890" y="44450"/>
                </a:lnTo>
                <a:lnTo>
                  <a:pt x="26670" y="88900"/>
                </a:lnTo>
                <a:lnTo>
                  <a:pt x="44450" y="133350"/>
                </a:lnTo>
                <a:lnTo>
                  <a:pt x="62230" y="168910"/>
                </a:lnTo>
                <a:lnTo>
                  <a:pt x="80010" y="204470"/>
                </a:lnTo>
                <a:lnTo>
                  <a:pt x="97790" y="240030"/>
                </a:lnTo>
                <a:lnTo>
                  <a:pt x="115570" y="285750"/>
                </a:lnTo>
                <a:lnTo>
                  <a:pt x="142240" y="330200"/>
                </a:lnTo>
                <a:lnTo>
                  <a:pt x="160020" y="356870"/>
                </a:lnTo>
                <a:lnTo>
                  <a:pt x="177800" y="374650"/>
                </a:lnTo>
                <a:lnTo>
                  <a:pt x="18669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92430" y="2294890"/>
            <a:ext cx="8891" cy="35561"/>
          </a:xfrm>
          <a:custGeom>
            <a:avLst/>
            <a:gdLst/>
            <a:ahLst/>
            <a:cxnLst/>
            <a:rect l="0" t="0" r="0" b="0"/>
            <a:pathLst>
              <a:path w="8891" h="35561">
                <a:moveTo>
                  <a:pt x="0" y="0"/>
                </a:moveTo>
                <a:lnTo>
                  <a:pt x="88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535940" y="2241550"/>
            <a:ext cx="124461" cy="294641"/>
          </a:xfrm>
          <a:custGeom>
            <a:avLst/>
            <a:gdLst/>
            <a:ahLst/>
            <a:cxnLst/>
            <a:rect l="0" t="0" r="0" b="0"/>
            <a:pathLst>
              <a:path w="124461" h="294641">
                <a:moveTo>
                  <a:pt x="0" y="53340"/>
                </a:moveTo>
                <a:lnTo>
                  <a:pt x="35560" y="17780"/>
                </a:lnTo>
                <a:lnTo>
                  <a:pt x="7112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24460" y="26670"/>
                </a:lnTo>
                <a:lnTo>
                  <a:pt x="124460" y="44450"/>
                </a:lnTo>
                <a:lnTo>
                  <a:pt x="115570" y="80010"/>
                </a:lnTo>
                <a:lnTo>
                  <a:pt x="115570" y="124460"/>
                </a:lnTo>
                <a:lnTo>
                  <a:pt x="97790" y="160020"/>
                </a:lnTo>
                <a:lnTo>
                  <a:pt x="88900" y="196850"/>
                </a:lnTo>
                <a:lnTo>
                  <a:pt x="71120" y="241300"/>
                </a:lnTo>
                <a:lnTo>
                  <a:pt x="53340" y="285750"/>
                </a:lnTo>
                <a:lnTo>
                  <a:pt x="35560" y="294640"/>
                </a:lnTo>
                <a:lnTo>
                  <a:pt x="17780" y="285750"/>
                </a:lnTo>
                <a:lnTo>
                  <a:pt x="17780" y="241300"/>
                </a:lnTo>
                <a:lnTo>
                  <a:pt x="26670" y="196850"/>
                </a:lnTo>
                <a:lnTo>
                  <a:pt x="3556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87070" y="2161540"/>
            <a:ext cx="152401" cy="204471"/>
          </a:xfrm>
          <a:custGeom>
            <a:avLst/>
            <a:gdLst/>
            <a:ahLst/>
            <a:cxnLst/>
            <a:rect l="0" t="0" r="0" b="0"/>
            <a:pathLst>
              <a:path w="152401" h="204471">
                <a:moveTo>
                  <a:pt x="54610" y="8890"/>
                </a:moveTo>
                <a:lnTo>
                  <a:pt x="36830" y="0"/>
                </a:lnTo>
                <a:lnTo>
                  <a:pt x="17780" y="17780"/>
                </a:lnTo>
                <a:lnTo>
                  <a:pt x="889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186690"/>
                </a:lnTo>
                <a:lnTo>
                  <a:pt x="17780" y="204470"/>
                </a:lnTo>
                <a:lnTo>
                  <a:pt x="36830" y="186690"/>
                </a:lnTo>
                <a:lnTo>
                  <a:pt x="45720" y="168910"/>
                </a:lnTo>
                <a:lnTo>
                  <a:pt x="54610" y="133350"/>
                </a:lnTo>
                <a:lnTo>
                  <a:pt x="54610" y="97790"/>
                </a:lnTo>
                <a:lnTo>
                  <a:pt x="54610" y="62230"/>
                </a:lnTo>
                <a:lnTo>
                  <a:pt x="54610" y="26670"/>
                </a:lnTo>
                <a:lnTo>
                  <a:pt x="81280" y="71120"/>
                </a:lnTo>
                <a:lnTo>
                  <a:pt x="107950" y="106680"/>
                </a:lnTo>
                <a:lnTo>
                  <a:pt x="125730" y="124460"/>
                </a:lnTo>
                <a:lnTo>
                  <a:pt x="15240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803910" y="204470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62230" y="0"/>
                </a:moveTo>
                <a:lnTo>
                  <a:pt x="35560" y="0"/>
                </a:lnTo>
                <a:lnTo>
                  <a:pt x="17780" y="8890"/>
                </a:lnTo>
                <a:lnTo>
                  <a:pt x="0" y="35560"/>
                </a:lnTo>
                <a:lnTo>
                  <a:pt x="0" y="53340"/>
                </a:lnTo>
                <a:lnTo>
                  <a:pt x="8890" y="80010"/>
                </a:lnTo>
                <a:lnTo>
                  <a:pt x="26670" y="99060"/>
                </a:lnTo>
                <a:lnTo>
                  <a:pt x="71120" y="116840"/>
                </a:lnTo>
                <a:lnTo>
                  <a:pt x="97790" y="125730"/>
                </a:lnTo>
                <a:lnTo>
                  <a:pt x="115570" y="134620"/>
                </a:lnTo>
                <a:lnTo>
                  <a:pt x="124460" y="152400"/>
                </a:lnTo>
                <a:lnTo>
                  <a:pt x="133350" y="179070"/>
                </a:lnTo>
                <a:lnTo>
                  <a:pt x="124460" y="196850"/>
                </a:lnTo>
                <a:lnTo>
                  <a:pt x="106680" y="196850"/>
                </a:lnTo>
                <a:lnTo>
                  <a:pt x="9779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901700" y="203581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62230" y="97790"/>
                </a:lnTo>
                <a:lnTo>
                  <a:pt x="80010" y="125730"/>
                </a:lnTo>
                <a:lnTo>
                  <a:pt x="99060" y="152400"/>
                </a:lnTo>
                <a:lnTo>
                  <a:pt x="10795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892810" y="197358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1027430" y="1920240"/>
            <a:ext cx="177801" cy="186691"/>
          </a:xfrm>
          <a:custGeom>
            <a:avLst/>
            <a:gdLst/>
            <a:ahLst/>
            <a:cxnLst/>
            <a:rect l="0" t="0" r="0" b="0"/>
            <a:pathLst>
              <a:path w="177801" h="186691">
                <a:moveTo>
                  <a:pt x="53340" y="0"/>
                </a:moveTo>
                <a:lnTo>
                  <a:pt x="35560" y="17780"/>
                </a:lnTo>
                <a:lnTo>
                  <a:pt x="17780" y="62230"/>
                </a:lnTo>
                <a:lnTo>
                  <a:pt x="0" y="9779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177800"/>
                </a:lnTo>
                <a:lnTo>
                  <a:pt x="35560" y="186690"/>
                </a:lnTo>
                <a:lnTo>
                  <a:pt x="62230" y="177800"/>
                </a:lnTo>
                <a:lnTo>
                  <a:pt x="106680" y="151130"/>
                </a:lnTo>
                <a:lnTo>
                  <a:pt x="124460" y="142240"/>
                </a:lnTo>
                <a:lnTo>
                  <a:pt x="168910" y="97790"/>
                </a:lnTo>
                <a:lnTo>
                  <a:pt x="17780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1285240" y="1643380"/>
            <a:ext cx="170181" cy="294641"/>
          </a:xfrm>
          <a:custGeom>
            <a:avLst/>
            <a:gdLst/>
            <a:ahLst/>
            <a:cxnLst/>
            <a:rect l="0" t="0" r="0" b="0"/>
            <a:pathLst>
              <a:path w="170181" h="294641">
                <a:moveTo>
                  <a:pt x="125730" y="62230"/>
                </a:moveTo>
                <a:lnTo>
                  <a:pt x="99060" y="17780"/>
                </a:lnTo>
                <a:lnTo>
                  <a:pt x="90170" y="0"/>
                </a:lnTo>
                <a:lnTo>
                  <a:pt x="63500" y="0"/>
                </a:lnTo>
                <a:lnTo>
                  <a:pt x="45720" y="8890"/>
                </a:lnTo>
                <a:lnTo>
                  <a:pt x="19050" y="35560"/>
                </a:lnTo>
                <a:lnTo>
                  <a:pt x="10160" y="80010"/>
                </a:lnTo>
                <a:lnTo>
                  <a:pt x="0" y="115570"/>
                </a:lnTo>
                <a:lnTo>
                  <a:pt x="0" y="142240"/>
                </a:lnTo>
                <a:lnTo>
                  <a:pt x="10160" y="168910"/>
                </a:lnTo>
                <a:lnTo>
                  <a:pt x="45720" y="213360"/>
                </a:lnTo>
                <a:lnTo>
                  <a:pt x="90170" y="250190"/>
                </a:lnTo>
                <a:lnTo>
                  <a:pt x="125730" y="267970"/>
                </a:lnTo>
                <a:lnTo>
                  <a:pt x="17018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1285240" y="1696720"/>
            <a:ext cx="438151" cy="196851"/>
          </a:xfrm>
          <a:custGeom>
            <a:avLst/>
            <a:gdLst/>
            <a:ahLst/>
            <a:cxnLst/>
            <a:rect l="0" t="0" r="0" b="0"/>
            <a:pathLst>
              <a:path w="438151" h="196851">
                <a:moveTo>
                  <a:pt x="0" y="196850"/>
                </a:moveTo>
                <a:lnTo>
                  <a:pt x="10160" y="179070"/>
                </a:lnTo>
                <a:lnTo>
                  <a:pt x="54610" y="142240"/>
                </a:lnTo>
                <a:lnTo>
                  <a:pt x="72390" y="124460"/>
                </a:lnTo>
                <a:lnTo>
                  <a:pt x="90170" y="115570"/>
                </a:lnTo>
                <a:lnTo>
                  <a:pt x="134620" y="71120"/>
                </a:lnTo>
                <a:lnTo>
                  <a:pt x="152400" y="35560"/>
                </a:lnTo>
                <a:lnTo>
                  <a:pt x="161290" y="80010"/>
                </a:lnTo>
                <a:lnTo>
                  <a:pt x="179070" y="115570"/>
                </a:lnTo>
                <a:lnTo>
                  <a:pt x="187960" y="151130"/>
                </a:lnTo>
                <a:lnTo>
                  <a:pt x="205740" y="151130"/>
                </a:lnTo>
                <a:lnTo>
                  <a:pt x="223520" y="97790"/>
                </a:lnTo>
                <a:lnTo>
                  <a:pt x="232410" y="62230"/>
                </a:lnTo>
                <a:lnTo>
                  <a:pt x="250190" y="17780"/>
                </a:lnTo>
                <a:lnTo>
                  <a:pt x="276860" y="0"/>
                </a:lnTo>
                <a:lnTo>
                  <a:pt x="304800" y="17780"/>
                </a:lnTo>
                <a:lnTo>
                  <a:pt x="340360" y="44450"/>
                </a:lnTo>
                <a:lnTo>
                  <a:pt x="384810" y="71120"/>
                </a:lnTo>
                <a:lnTo>
                  <a:pt x="429260" y="80010"/>
                </a:lnTo>
                <a:lnTo>
                  <a:pt x="43815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821690" y="2973070"/>
            <a:ext cx="124461" cy="670561"/>
          </a:xfrm>
          <a:custGeom>
            <a:avLst/>
            <a:gdLst/>
            <a:ahLst/>
            <a:cxnLst/>
            <a:rect l="0" t="0" r="0" b="0"/>
            <a:pathLst>
              <a:path w="124461" h="670561">
                <a:moveTo>
                  <a:pt x="124460" y="0"/>
                </a:moveTo>
                <a:lnTo>
                  <a:pt x="97790" y="36830"/>
                </a:lnTo>
                <a:lnTo>
                  <a:pt x="80010" y="72390"/>
                </a:lnTo>
                <a:lnTo>
                  <a:pt x="53340" y="116840"/>
                </a:lnTo>
                <a:lnTo>
                  <a:pt x="35560" y="152400"/>
                </a:lnTo>
                <a:lnTo>
                  <a:pt x="17780" y="19685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22580"/>
                </a:lnTo>
                <a:lnTo>
                  <a:pt x="0" y="358140"/>
                </a:lnTo>
                <a:lnTo>
                  <a:pt x="0" y="393700"/>
                </a:lnTo>
                <a:lnTo>
                  <a:pt x="0" y="429260"/>
                </a:lnTo>
                <a:lnTo>
                  <a:pt x="0" y="473710"/>
                </a:lnTo>
                <a:lnTo>
                  <a:pt x="8890" y="509270"/>
                </a:lnTo>
                <a:lnTo>
                  <a:pt x="17780" y="544830"/>
                </a:lnTo>
                <a:lnTo>
                  <a:pt x="35560" y="589280"/>
                </a:lnTo>
                <a:lnTo>
                  <a:pt x="53340" y="635000"/>
                </a:lnTo>
                <a:lnTo>
                  <a:pt x="8890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1196340" y="2990850"/>
            <a:ext cx="26671" cy="241301"/>
          </a:xfrm>
          <a:custGeom>
            <a:avLst/>
            <a:gdLst/>
            <a:ahLst/>
            <a:cxnLst/>
            <a:rect l="0" t="0" r="0" b="0"/>
            <a:pathLst>
              <a:path w="26671" h="24130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16840"/>
                </a:lnTo>
                <a:lnTo>
                  <a:pt x="8890" y="143510"/>
                </a:lnTo>
                <a:lnTo>
                  <a:pt x="17780" y="179070"/>
                </a:lnTo>
                <a:lnTo>
                  <a:pt x="17780" y="223520"/>
                </a:lnTo>
                <a:lnTo>
                  <a:pt x="2667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1027430" y="3304540"/>
            <a:ext cx="347981" cy="8891"/>
          </a:xfrm>
          <a:custGeom>
            <a:avLst/>
            <a:gdLst/>
            <a:ahLst/>
            <a:cxnLst/>
            <a:rect l="0" t="0" r="0" b="0"/>
            <a:pathLst>
              <a:path w="347981" h="8891">
                <a:moveTo>
                  <a:pt x="0" y="0"/>
                </a:moveTo>
                <a:lnTo>
                  <a:pt x="44450" y="8890"/>
                </a:lnTo>
                <a:lnTo>
                  <a:pt x="88900" y="8890"/>
                </a:lnTo>
                <a:lnTo>
                  <a:pt x="133350" y="8890"/>
                </a:lnTo>
                <a:lnTo>
                  <a:pt x="160020" y="8890"/>
                </a:lnTo>
                <a:lnTo>
                  <a:pt x="204470" y="8890"/>
                </a:lnTo>
                <a:lnTo>
                  <a:pt x="240030" y="8890"/>
                </a:lnTo>
                <a:lnTo>
                  <a:pt x="276860" y="8890"/>
                </a:lnTo>
                <a:lnTo>
                  <a:pt x="312420" y="8890"/>
                </a:lnTo>
                <a:lnTo>
                  <a:pt x="3479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1116330" y="3402330"/>
            <a:ext cx="168911" cy="232411"/>
          </a:xfrm>
          <a:custGeom>
            <a:avLst/>
            <a:gdLst/>
            <a:ahLst/>
            <a:cxnLst/>
            <a:rect l="0" t="0" r="0" b="0"/>
            <a:pathLst>
              <a:path w="168911" h="232411">
                <a:moveTo>
                  <a:pt x="0" y="44450"/>
                </a:moveTo>
                <a:lnTo>
                  <a:pt x="8890" y="17780"/>
                </a:lnTo>
                <a:lnTo>
                  <a:pt x="26670" y="8890"/>
                </a:lnTo>
                <a:lnTo>
                  <a:pt x="53340" y="0"/>
                </a:lnTo>
                <a:lnTo>
                  <a:pt x="88900" y="0"/>
                </a:lnTo>
                <a:lnTo>
                  <a:pt x="106680" y="0"/>
                </a:lnTo>
                <a:lnTo>
                  <a:pt x="124460" y="8890"/>
                </a:lnTo>
                <a:lnTo>
                  <a:pt x="124460" y="26670"/>
                </a:lnTo>
                <a:lnTo>
                  <a:pt x="115570" y="44450"/>
                </a:lnTo>
                <a:lnTo>
                  <a:pt x="88900" y="80010"/>
                </a:lnTo>
                <a:lnTo>
                  <a:pt x="53340" y="106680"/>
                </a:lnTo>
                <a:lnTo>
                  <a:pt x="35560" y="106680"/>
                </a:lnTo>
                <a:lnTo>
                  <a:pt x="71120" y="97790"/>
                </a:lnTo>
                <a:lnTo>
                  <a:pt x="115570" y="97790"/>
                </a:lnTo>
                <a:lnTo>
                  <a:pt x="142240" y="115570"/>
                </a:lnTo>
                <a:lnTo>
                  <a:pt x="160020" y="124460"/>
                </a:lnTo>
                <a:lnTo>
                  <a:pt x="168910" y="151130"/>
                </a:lnTo>
                <a:lnTo>
                  <a:pt x="160020" y="168910"/>
                </a:lnTo>
                <a:lnTo>
                  <a:pt x="151130" y="187960"/>
                </a:lnTo>
                <a:lnTo>
                  <a:pt x="133350" y="205740"/>
                </a:lnTo>
                <a:lnTo>
                  <a:pt x="88900" y="214630"/>
                </a:lnTo>
                <a:lnTo>
                  <a:pt x="62230" y="232410"/>
                </a:lnTo>
                <a:lnTo>
                  <a:pt x="44450" y="223520"/>
                </a:lnTo>
                <a:lnTo>
                  <a:pt x="4445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1410970" y="3553460"/>
            <a:ext cx="53341" cy="134621"/>
          </a:xfrm>
          <a:custGeom>
            <a:avLst/>
            <a:gdLst/>
            <a:ahLst/>
            <a:cxnLst/>
            <a:rect l="0" t="0" r="0" b="0"/>
            <a:pathLst>
              <a:path w="53341" h="134621">
                <a:moveTo>
                  <a:pt x="53340" y="0"/>
                </a:moveTo>
                <a:lnTo>
                  <a:pt x="44450" y="17780"/>
                </a:lnTo>
                <a:lnTo>
                  <a:pt x="35560" y="54610"/>
                </a:lnTo>
                <a:lnTo>
                  <a:pt x="17780" y="99060"/>
                </a:lnTo>
                <a:lnTo>
                  <a:pt x="8890" y="12573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1562100" y="334899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45720" y="8890"/>
                </a:lnTo>
                <a:lnTo>
                  <a:pt x="81280" y="8890"/>
                </a:lnTo>
                <a:lnTo>
                  <a:pt x="12573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1821180" y="3169920"/>
            <a:ext cx="17781" cy="392431"/>
          </a:xfrm>
          <a:custGeom>
            <a:avLst/>
            <a:gdLst/>
            <a:ahLst/>
            <a:cxnLst/>
            <a:rect l="0" t="0" r="0" b="0"/>
            <a:pathLst>
              <a:path w="17781" h="39243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9090"/>
                </a:lnTo>
                <a:lnTo>
                  <a:pt x="0" y="365760"/>
                </a:lnTo>
                <a:lnTo>
                  <a:pt x="1778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1785620" y="3036570"/>
            <a:ext cx="205741" cy="749301"/>
          </a:xfrm>
          <a:custGeom>
            <a:avLst/>
            <a:gdLst/>
            <a:ahLst/>
            <a:cxnLst/>
            <a:rect l="0" t="0" r="0" b="0"/>
            <a:pathLst>
              <a:path w="205741" h="749301">
                <a:moveTo>
                  <a:pt x="90170" y="0"/>
                </a:moveTo>
                <a:lnTo>
                  <a:pt x="107950" y="8890"/>
                </a:lnTo>
                <a:lnTo>
                  <a:pt x="116840" y="26670"/>
                </a:lnTo>
                <a:lnTo>
                  <a:pt x="152400" y="71120"/>
                </a:lnTo>
                <a:lnTo>
                  <a:pt x="170180" y="106680"/>
                </a:lnTo>
                <a:lnTo>
                  <a:pt x="187960" y="151130"/>
                </a:lnTo>
                <a:lnTo>
                  <a:pt x="196850" y="186690"/>
                </a:lnTo>
                <a:lnTo>
                  <a:pt x="205740" y="222250"/>
                </a:lnTo>
                <a:lnTo>
                  <a:pt x="205740" y="259080"/>
                </a:lnTo>
                <a:lnTo>
                  <a:pt x="205740" y="294640"/>
                </a:lnTo>
                <a:lnTo>
                  <a:pt x="205740" y="330200"/>
                </a:lnTo>
                <a:lnTo>
                  <a:pt x="205740" y="365760"/>
                </a:lnTo>
                <a:lnTo>
                  <a:pt x="205740" y="392430"/>
                </a:lnTo>
                <a:lnTo>
                  <a:pt x="205740" y="427990"/>
                </a:lnTo>
                <a:lnTo>
                  <a:pt x="196850" y="472440"/>
                </a:lnTo>
                <a:lnTo>
                  <a:pt x="187960" y="508000"/>
                </a:lnTo>
                <a:lnTo>
                  <a:pt x="170180" y="553720"/>
                </a:lnTo>
                <a:lnTo>
                  <a:pt x="152400" y="589280"/>
                </a:lnTo>
                <a:lnTo>
                  <a:pt x="125730" y="633730"/>
                </a:lnTo>
                <a:lnTo>
                  <a:pt x="81280" y="678180"/>
                </a:lnTo>
                <a:lnTo>
                  <a:pt x="35560" y="713740"/>
                </a:lnTo>
                <a:lnTo>
                  <a:pt x="0" y="749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2250440" y="3178810"/>
            <a:ext cx="223521" cy="598171"/>
          </a:xfrm>
          <a:custGeom>
            <a:avLst/>
            <a:gdLst/>
            <a:ahLst/>
            <a:cxnLst/>
            <a:rect l="0" t="0" r="0" b="0"/>
            <a:pathLst>
              <a:path w="223521" h="598171">
                <a:moveTo>
                  <a:pt x="115570" y="0"/>
                </a:moveTo>
                <a:lnTo>
                  <a:pt x="88900" y="35560"/>
                </a:lnTo>
                <a:lnTo>
                  <a:pt x="62230" y="80010"/>
                </a:lnTo>
                <a:lnTo>
                  <a:pt x="44450" y="125730"/>
                </a:lnTo>
                <a:lnTo>
                  <a:pt x="26670" y="170180"/>
                </a:lnTo>
                <a:lnTo>
                  <a:pt x="1778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17780" y="438150"/>
                </a:lnTo>
                <a:lnTo>
                  <a:pt x="26670" y="464820"/>
                </a:lnTo>
                <a:lnTo>
                  <a:pt x="62230" y="500380"/>
                </a:lnTo>
                <a:lnTo>
                  <a:pt x="97790" y="535940"/>
                </a:lnTo>
                <a:lnTo>
                  <a:pt x="133350" y="562610"/>
                </a:lnTo>
                <a:lnTo>
                  <a:pt x="177800" y="580390"/>
                </a:lnTo>
                <a:lnTo>
                  <a:pt x="196850" y="589280"/>
                </a:lnTo>
                <a:lnTo>
                  <a:pt x="22352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2642870" y="3143250"/>
            <a:ext cx="26671" cy="438151"/>
          </a:xfrm>
          <a:custGeom>
            <a:avLst/>
            <a:gdLst/>
            <a:ahLst/>
            <a:cxnLst/>
            <a:rect l="0" t="0" r="0" b="0"/>
            <a:pathLst>
              <a:path w="26671" h="43815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47980"/>
                </a:lnTo>
                <a:lnTo>
                  <a:pt x="8890" y="392430"/>
                </a:lnTo>
                <a:lnTo>
                  <a:pt x="17780" y="410210"/>
                </a:lnTo>
                <a:lnTo>
                  <a:pt x="2667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2777490" y="3509010"/>
            <a:ext cx="71121" cy="187961"/>
          </a:xfrm>
          <a:custGeom>
            <a:avLst/>
            <a:gdLst/>
            <a:ahLst/>
            <a:cxnLst/>
            <a:rect l="0" t="0" r="0" b="0"/>
            <a:pathLst>
              <a:path w="71121" h="187961">
                <a:moveTo>
                  <a:pt x="71120" y="0"/>
                </a:moveTo>
                <a:lnTo>
                  <a:pt x="62230" y="26670"/>
                </a:lnTo>
                <a:lnTo>
                  <a:pt x="53340" y="62230"/>
                </a:lnTo>
                <a:lnTo>
                  <a:pt x="44450" y="99060"/>
                </a:lnTo>
                <a:lnTo>
                  <a:pt x="35560" y="125730"/>
                </a:lnTo>
                <a:lnTo>
                  <a:pt x="8890" y="16129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2999740" y="3267710"/>
            <a:ext cx="304801" cy="285751"/>
          </a:xfrm>
          <a:custGeom>
            <a:avLst/>
            <a:gdLst/>
            <a:ahLst/>
            <a:cxnLst/>
            <a:rect l="0" t="0" r="0" b="0"/>
            <a:pathLst>
              <a:path w="304801" h="285751">
                <a:moveTo>
                  <a:pt x="72390" y="8890"/>
                </a:moveTo>
                <a:lnTo>
                  <a:pt x="27940" y="45720"/>
                </a:lnTo>
                <a:lnTo>
                  <a:pt x="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19050" y="205740"/>
                </a:lnTo>
                <a:lnTo>
                  <a:pt x="19050" y="223520"/>
                </a:lnTo>
                <a:lnTo>
                  <a:pt x="45720" y="250190"/>
                </a:lnTo>
                <a:lnTo>
                  <a:pt x="81280" y="267970"/>
                </a:lnTo>
                <a:lnTo>
                  <a:pt x="125730" y="285750"/>
                </a:lnTo>
                <a:lnTo>
                  <a:pt x="161290" y="285750"/>
                </a:lnTo>
                <a:lnTo>
                  <a:pt x="196850" y="285750"/>
                </a:lnTo>
                <a:lnTo>
                  <a:pt x="232410" y="276860"/>
                </a:lnTo>
                <a:lnTo>
                  <a:pt x="267970" y="259080"/>
                </a:lnTo>
                <a:lnTo>
                  <a:pt x="304800" y="214630"/>
                </a:lnTo>
                <a:lnTo>
                  <a:pt x="304800" y="187960"/>
                </a:lnTo>
                <a:lnTo>
                  <a:pt x="295910" y="143510"/>
                </a:lnTo>
                <a:lnTo>
                  <a:pt x="287020" y="107950"/>
                </a:lnTo>
                <a:lnTo>
                  <a:pt x="259080" y="63500"/>
                </a:lnTo>
                <a:lnTo>
                  <a:pt x="241300" y="45720"/>
                </a:lnTo>
                <a:lnTo>
                  <a:pt x="196850" y="19050"/>
                </a:lnTo>
                <a:lnTo>
                  <a:pt x="143510" y="0"/>
                </a:lnTo>
                <a:lnTo>
                  <a:pt x="116840" y="0"/>
                </a:lnTo>
                <a:lnTo>
                  <a:pt x="99060" y="0"/>
                </a:lnTo>
                <a:lnTo>
                  <a:pt x="54610" y="8890"/>
                </a:lnTo>
                <a:lnTo>
                  <a:pt x="36830" y="19050"/>
                </a:lnTo>
                <a:lnTo>
                  <a:pt x="10160" y="27940"/>
                </a:lnTo>
                <a:lnTo>
                  <a:pt x="1016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3295650" y="3116580"/>
            <a:ext cx="195581" cy="571501"/>
          </a:xfrm>
          <a:custGeom>
            <a:avLst/>
            <a:gdLst/>
            <a:ahLst/>
            <a:cxnLst/>
            <a:rect l="0" t="0" r="0" b="0"/>
            <a:pathLst>
              <a:path w="195581" h="571501">
                <a:moveTo>
                  <a:pt x="0" y="0"/>
                </a:moveTo>
                <a:lnTo>
                  <a:pt x="26670" y="8890"/>
                </a:lnTo>
                <a:lnTo>
                  <a:pt x="71120" y="35560"/>
                </a:lnTo>
                <a:lnTo>
                  <a:pt x="115570" y="80010"/>
                </a:lnTo>
                <a:lnTo>
                  <a:pt x="133350" y="115570"/>
                </a:lnTo>
                <a:lnTo>
                  <a:pt x="151130" y="133350"/>
                </a:lnTo>
                <a:lnTo>
                  <a:pt x="160020" y="160020"/>
                </a:lnTo>
                <a:lnTo>
                  <a:pt x="168910" y="179070"/>
                </a:lnTo>
                <a:lnTo>
                  <a:pt x="177800" y="223520"/>
                </a:lnTo>
                <a:lnTo>
                  <a:pt x="195580" y="267970"/>
                </a:lnTo>
                <a:lnTo>
                  <a:pt x="195580" y="303530"/>
                </a:lnTo>
                <a:lnTo>
                  <a:pt x="195580" y="347980"/>
                </a:lnTo>
                <a:lnTo>
                  <a:pt x="195580" y="374650"/>
                </a:lnTo>
                <a:lnTo>
                  <a:pt x="195580" y="410210"/>
                </a:lnTo>
                <a:lnTo>
                  <a:pt x="186690" y="436880"/>
                </a:lnTo>
                <a:lnTo>
                  <a:pt x="177800" y="473710"/>
                </a:lnTo>
                <a:lnTo>
                  <a:pt x="168910" y="500380"/>
                </a:lnTo>
                <a:lnTo>
                  <a:pt x="124460" y="535940"/>
                </a:lnTo>
                <a:lnTo>
                  <a:pt x="9779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3696970" y="2981960"/>
            <a:ext cx="142241" cy="706121"/>
          </a:xfrm>
          <a:custGeom>
            <a:avLst/>
            <a:gdLst/>
            <a:ahLst/>
            <a:cxnLst/>
            <a:rect l="0" t="0" r="0" b="0"/>
            <a:pathLst>
              <a:path w="142241" h="706121">
                <a:moveTo>
                  <a:pt x="88900" y="0"/>
                </a:moveTo>
                <a:lnTo>
                  <a:pt x="62230" y="36830"/>
                </a:lnTo>
                <a:lnTo>
                  <a:pt x="35560" y="90170"/>
                </a:lnTo>
                <a:lnTo>
                  <a:pt x="17780" y="12573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13690"/>
                </a:lnTo>
                <a:lnTo>
                  <a:pt x="0" y="349250"/>
                </a:lnTo>
                <a:lnTo>
                  <a:pt x="0" y="393700"/>
                </a:lnTo>
                <a:lnTo>
                  <a:pt x="0" y="429260"/>
                </a:lnTo>
                <a:lnTo>
                  <a:pt x="8890" y="464820"/>
                </a:lnTo>
                <a:lnTo>
                  <a:pt x="26670" y="509270"/>
                </a:lnTo>
                <a:lnTo>
                  <a:pt x="35560" y="544830"/>
                </a:lnTo>
                <a:lnTo>
                  <a:pt x="44450" y="580390"/>
                </a:lnTo>
                <a:lnTo>
                  <a:pt x="71120" y="626110"/>
                </a:lnTo>
                <a:lnTo>
                  <a:pt x="88900" y="661670"/>
                </a:lnTo>
                <a:lnTo>
                  <a:pt x="133350" y="697230"/>
                </a:lnTo>
                <a:lnTo>
                  <a:pt x="142240" y="706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3848100" y="3161030"/>
            <a:ext cx="267971" cy="374651"/>
          </a:xfrm>
          <a:custGeom>
            <a:avLst/>
            <a:gdLst/>
            <a:ahLst/>
            <a:cxnLst/>
            <a:rect l="0" t="0" r="0" b="0"/>
            <a:pathLst>
              <a:path w="267971" h="374651">
                <a:moveTo>
                  <a:pt x="0" y="35560"/>
                </a:moveTo>
                <a:lnTo>
                  <a:pt x="19050" y="17780"/>
                </a:lnTo>
                <a:lnTo>
                  <a:pt x="36830" y="0"/>
                </a:lnTo>
                <a:lnTo>
                  <a:pt x="63500" y="0"/>
                </a:lnTo>
                <a:lnTo>
                  <a:pt x="99060" y="0"/>
                </a:lnTo>
                <a:lnTo>
                  <a:pt x="143510" y="17780"/>
                </a:lnTo>
                <a:lnTo>
                  <a:pt x="161290" y="26670"/>
                </a:lnTo>
                <a:lnTo>
                  <a:pt x="179070" y="44450"/>
                </a:lnTo>
                <a:lnTo>
                  <a:pt x="170180" y="97790"/>
                </a:lnTo>
                <a:lnTo>
                  <a:pt x="143510" y="152400"/>
                </a:lnTo>
                <a:lnTo>
                  <a:pt x="99060" y="187960"/>
                </a:lnTo>
                <a:lnTo>
                  <a:pt x="63500" y="214630"/>
                </a:lnTo>
                <a:lnTo>
                  <a:pt x="99060" y="196850"/>
                </a:lnTo>
                <a:lnTo>
                  <a:pt x="134620" y="196850"/>
                </a:lnTo>
                <a:lnTo>
                  <a:pt x="179070" y="196850"/>
                </a:lnTo>
                <a:lnTo>
                  <a:pt x="205740" y="196850"/>
                </a:lnTo>
                <a:lnTo>
                  <a:pt x="250190" y="214630"/>
                </a:lnTo>
                <a:lnTo>
                  <a:pt x="259080" y="232410"/>
                </a:lnTo>
                <a:lnTo>
                  <a:pt x="267970" y="250190"/>
                </a:lnTo>
                <a:lnTo>
                  <a:pt x="267970" y="267970"/>
                </a:lnTo>
                <a:lnTo>
                  <a:pt x="267970" y="285750"/>
                </a:lnTo>
                <a:lnTo>
                  <a:pt x="259080" y="303530"/>
                </a:lnTo>
                <a:lnTo>
                  <a:pt x="232410" y="330200"/>
                </a:lnTo>
                <a:lnTo>
                  <a:pt x="187960" y="365760"/>
                </a:lnTo>
                <a:lnTo>
                  <a:pt x="18796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268470" y="3446780"/>
            <a:ext cx="17781" cy="196851"/>
          </a:xfrm>
          <a:custGeom>
            <a:avLst/>
            <a:gdLst/>
            <a:ahLst/>
            <a:cxnLst/>
            <a:rect l="0" t="0" r="0" b="0"/>
            <a:pathLst>
              <a:path w="17781" h="196851">
                <a:moveTo>
                  <a:pt x="1778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34620"/>
                </a:lnTo>
                <a:lnTo>
                  <a:pt x="0" y="17018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438650" y="3152140"/>
            <a:ext cx="53341" cy="374651"/>
          </a:xfrm>
          <a:custGeom>
            <a:avLst/>
            <a:gdLst/>
            <a:ahLst/>
            <a:cxnLst/>
            <a:rect l="0" t="0" r="0" b="0"/>
            <a:pathLst>
              <a:path w="53341" h="37465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8890" y="196850"/>
                </a:lnTo>
                <a:lnTo>
                  <a:pt x="8890" y="223520"/>
                </a:lnTo>
                <a:lnTo>
                  <a:pt x="17780" y="267970"/>
                </a:lnTo>
                <a:lnTo>
                  <a:pt x="26670" y="303530"/>
                </a:lnTo>
                <a:lnTo>
                  <a:pt x="35560" y="347980"/>
                </a:lnTo>
                <a:lnTo>
                  <a:pt x="5334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4509770" y="3089910"/>
            <a:ext cx="177801" cy="660401"/>
          </a:xfrm>
          <a:custGeom>
            <a:avLst/>
            <a:gdLst/>
            <a:ahLst/>
            <a:cxnLst/>
            <a:rect l="0" t="0" r="0" b="0"/>
            <a:pathLst>
              <a:path w="177801" h="660401">
                <a:moveTo>
                  <a:pt x="26670" y="0"/>
                </a:moveTo>
                <a:lnTo>
                  <a:pt x="62230" y="35560"/>
                </a:lnTo>
                <a:lnTo>
                  <a:pt x="80010" y="44450"/>
                </a:lnTo>
                <a:lnTo>
                  <a:pt x="106680" y="88900"/>
                </a:lnTo>
                <a:lnTo>
                  <a:pt x="142240" y="133350"/>
                </a:lnTo>
                <a:lnTo>
                  <a:pt x="151130" y="160020"/>
                </a:lnTo>
                <a:lnTo>
                  <a:pt x="160020" y="196850"/>
                </a:lnTo>
                <a:lnTo>
                  <a:pt x="177800" y="232410"/>
                </a:lnTo>
                <a:lnTo>
                  <a:pt x="177800" y="267970"/>
                </a:lnTo>
                <a:lnTo>
                  <a:pt x="177800" y="303530"/>
                </a:lnTo>
                <a:lnTo>
                  <a:pt x="168910" y="339090"/>
                </a:lnTo>
                <a:lnTo>
                  <a:pt x="168910" y="383540"/>
                </a:lnTo>
                <a:lnTo>
                  <a:pt x="160020" y="401320"/>
                </a:lnTo>
                <a:lnTo>
                  <a:pt x="151130" y="445770"/>
                </a:lnTo>
                <a:lnTo>
                  <a:pt x="133350" y="481330"/>
                </a:lnTo>
                <a:lnTo>
                  <a:pt x="97790" y="527050"/>
                </a:lnTo>
                <a:lnTo>
                  <a:pt x="71120" y="562610"/>
                </a:lnTo>
                <a:lnTo>
                  <a:pt x="35560" y="607060"/>
                </a:lnTo>
                <a:lnTo>
                  <a:pt x="0" y="651510"/>
                </a:lnTo>
                <a:lnTo>
                  <a:pt x="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1482090" y="4009390"/>
            <a:ext cx="134621" cy="2312671"/>
          </a:xfrm>
          <a:custGeom>
            <a:avLst/>
            <a:gdLst/>
            <a:ahLst/>
            <a:cxnLst/>
            <a:rect l="0" t="0" r="0" b="0"/>
            <a:pathLst>
              <a:path w="134621" h="231267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0" y="356870"/>
                </a:lnTo>
                <a:lnTo>
                  <a:pt x="0" y="401320"/>
                </a:lnTo>
                <a:lnTo>
                  <a:pt x="0" y="429260"/>
                </a:lnTo>
                <a:lnTo>
                  <a:pt x="0" y="464820"/>
                </a:lnTo>
                <a:lnTo>
                  <a:pt x="0" y="500380"/>
                </a:lnTo>
                <a:lnTo>
                  <a:pt x="0" y="535940"/>
                </a:lnTo>
                <a:lnTo>
                  <a:pt x="0" y="571500"/>
                </a:lnTo>
                <a:lnTo>
                  <a:pt x="0" y="607060"/>
                </a:lnTo>
                <a:lnTo>
                  <a:pt x="0" y="642620"/>
                </a:lnTo>
                <a:lnTo>
                  <a:pt x="8890" y="678180"/>
                </a:lnTo>
                <a:lnTo>
                  <a:pt x="8890" y="715010"/>
                </a:lnTo>
                <a:lnTo>
                  <a:pt x="8890" y="750570"/>
                </a:lnTo>
                <a:lnTo>
                  <a:pt x="8890" y="795020"/>
                </a:lnTo>
                <a:lnTo>
                  <a:pt x="17780" y="830580"/>
                </a:lnTo>
                <a:lnTo>
                  <a:pt x="17780" y="875030"/>
                </a:lnTo>
                <a:lnTo>
                  <a:pt x="26670" y="919480"/>
                </a:lnTo>
                <a:lnTo>
                  <a:pt x="26670" y="955040"/>
                </a:lnTo>
                <a:lnTo>
                  <a:pt x="26670" y="1000760"/>
                </a:lnTo>
                <a:lnTo>
                  <a:pt x="35560" y="1045210"/>
                </a:lnTo>
                <a:lnTo>
                  <a:pt x="35560" y="1080770"/>
                </a:lnTo>
                <a:lnTo>
                  <a:pt x="44450" y="1107440"/>
                </a:lnTo>
                <a:lnTo>
                  <a:pt x="44450" y="1125220"/>
                </a:lnTo>
                <a:lnTo>
                  <a:pt x="44450" y="1151890"/>
                </a:lnTo>
                <a:lnTo>
                  <a:pt x="44450" y="1178560"/>
                </a:lnTo>
                <a:lnTo>
                  <a:pt x="44450" y="1196340"/>
                </a:lnTo>
                <a:lnTo>
                  <a:pt x="44450" y="1223010"/>
                </a:lnTo>
                <a:lnTo>
                  <a:pt x="53340" y="1249680"/>
                </a:lnTo>
                <a:lnTo>
                  <a:pt x="53340" y="1267460"/>
                </a:lnTo>
                <a:lnTo>
                  <a:pt x="53340" y="1295400"/>
                </a:lnTo>
                <a:lnTo>
                  <a:pt x="62230" y="1322070"/>
                </a:lnTo>
                <a:lnTo>
                  <a:pt x="62230" y="1339850"/>
                </a:lnTo>
                <a:lnTo>
                  <a:pt x="71120" y="1366520"/>
                </a:lnTo>
                <a:lnTo>
                  <a:pt x="80010" y="1410970"/>
                </a:lnTo>
                <a:lnTo>
                  <a:pt x="80010" y="1428750"/>
                </a:lnTo>
                <a:lnTo>
                  <a:pt x="80010" y="1455420"/>
                </a:lnTo>
                <a:lnTo>
                  <a:pt x="90170" y="1482090"/>
                </a:lnTo>
                <a:lnTo>
                  <a:pt x="90170" y="1508760"/>
                </a:lnTo>
                <a:lnTo>
                  <a:pt x="90170" y="1526540"/>
                </a:lnTo>
                <a:lnTo>
                  <a:pt x="99060" y="1553210"/>
                </a:lnTo>
                <a:lnTo>
                  <a:pt x="99060" y="1581150"/>
                </a:lnTo>
                <a:lnTo>
                  <a:pt x="99060" y="1598930"/>
                </a:lnTo>
                <a:lnTo>
                  <a:pt x="107950" y="1625600"/>
                </a:lnTo>
                <a:lnTo>
                  <a:pt x="107950" y="1652270"/>
                </a:lnTo>
                <a:lnTo>
                  <a:pt x="116840" y="1696720"/>
                </a:lnTo>
                <a:lnTo>
                  <a:pt x="116840" y="1714500"/>
                </a:lnTo>
                <a:lnTo>
                  <a:pt x="116840" y="1741170"/>
                </a:lnTo>
                <a:lnTo>
                  <a:pt x="116840" y="1758950"/>
                </a:lnTo>
                <a:lnTo>
                  <a:pt x="116840" y="1803400"/>
                </a:lnTo>
                <a:lnTo>
                  <a:pt x="116840" y="1847850"/>
                </a:lnTo>
                <a:lnTo>
                  <a:pt x="116840" y="1893570"/>
                </a:lnTo>
                <a:lnTo>
                  <a:pt x="116840" y="1929130"/>
                </a:lnTo>
                <a:lnTo>
                  <a:pt x="125730" y="1973580"/>
                </a:lnTo>
                <a:lnTo>
                  <a:pt x="125730" y="2018030"/>
                </a:lnTo>
                <a:lnTo>
                  <a:pt x="125730" y="2053590"/>
                </a:lnTo>
                <a:lnTo>
                  <a:pt x="125730" y="2089150"/>
                </a:lnTo>
                <a:lnTo>
                  <a:pt x="125730" y="2124710"/>
                </a:lnTo>
                <a:lnTo>
                  <a:pt x="125730" y="2161540"/>
                </a:lnTo>
                <a:lnTo>
                  <a:pt x="125730" y="2197100"/>
                </a:lnTo>
                <a:lnTo>
                  <a:pt x="125730" y="2232660"/>
                </a:lnTo>
                <a:lnTo>
                  <a:pt x="125730" y="2277110"/>
                </a:lnTo>
                <a:lnTo>
                  <a:pt x="134620" y="2312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624840" y="5054600"/>
            <a:ext cx="2035811" cy="53341"/>
          </a:xfrm>
          <a:custGeom>
            <a:avLst/>
            <a:gdLst/>
            <a:ahLst/>
            <a:cxnLst/>
            <a:rect l="0" t="0" r="0" b="0"/>
            <a:pathLst>
              <a:path w="2035811" h="53341">
                <a:moveTo>
                  <a:pt x="0" y="53340"/>
                </a:moveTo>
                <a:lnTo>
                  <a:pt x="35560" y="53340"/>
                </a:lnTo>
                <a:lnTo>
                  <a:pt x="62230" y="53340"/>
                </a:lnTo>
                <a:lnTo>
                  <a:pt x="99060" y="53340"/>
                </a:lnTo>
                <a:lnTo>
                  <a:pt x="134620" y="53340"/>
                </a:lnTo>
                <a:lnTo>
                  <a:pt x="170180" y="53340"/>
                </a:lnTo>
                <a:lnTo>
                  <a:pt x="214630" y="53340"/>
                </a:lnTo>
                <a:lnTo>
                  <a:pt x="250190" y="53340"/>
                </a:lnTo>
                <a:lnTo>
                  <a:pt x="285750" y="53340"/>
                </a:lnTo>
                <a:lnTo>
                  <a:pt x="321310" y="53340"/>
                </a:lnTo>
                <a:lnTo>
                  <a:pt x="356870" y="53340"/>
                </a:lnTo>
                <a:lnTo>
                  <a:pt x="402590" y="53340"/>
                </a:lnTo>
                <a:lnTo>
                  <a:pt x="438150" y="53340"/>
                </a:lnTo>
                <a:lnTo>
                  <a:pt x="473710" y="53340"/>
                </a:lnTo>
                <a:lnTo>
                  <a:pt x="518160" y="53340"/>
                </a:lnTo>
                <a:lnTo>
                  <a:pt x="553720" y="53340"/>
                </a:lnTo>
                <a:lnTo>
                  <a:pt x="589280" y="53340"/>
                </a:lnTo>
                <a:lnTo>
                  <a:pt x="633730" y="44450"/>
                </a:lnTo>
                <a:lnTo>
                  <a:pt x="679450" y="44450"/>
                </a:lnTo>
                <a:lnTo>
                  <a:pt x="715010" y="44450"/>
                </a:lnTo>
                <a:lnTo>
                  <a:pt x="759460" y="44450"/>
                </a:lnTo>
                <a:lnTo>
                  <a:pt x="803910" y="44450"/>
                </a:lnTo>
                <a:lnTo>
                  <a:pt x="830580" y="35560"/>
                </a:lnTo>
                <a:lnTo>
                  <a:pt x="866140" y="35560"/>
                </a:lnTo>
                <a:lnTo>
                  <a:pt x="892810" y="35560"/>
                </a:lnTo>
                <a:lnTo>
                  <a:pt x="937260" y="35560"/>
                </a:lnTo>
                <a:lnTo>
                  <a:pt x="982980" y="35560"/>
                </a:lnTo>
                <a:lnTo>
                  <a:pt x="1027430" y="35560"/>
                </a:lnTo>
                <a:lnTo>
                  <a:pt x="1071880" y="26670"/>
                </a:lnTo>
                <a:lnTo>
                  <a:pt x="1107440" y="26670"/>
                </a:lnTo>
                <a:lnTo>
                  <a:pt x="1151890" y="17780"/>
                </a:lnTo>
                <a:lnTo>
                  <a:pt x="1196340" y="17780"/>
                </a:lnTo>
                <a:lnTo>
                  <a:pt x="1242060" y="8890"/>
                </a:lnTo>
                <a:lnTo>
                  <a:pt x="1286510" y="8890"/>
                </a:lnTo>
                <a:lnTo>
                  <a:pt x="1322070" y="8890"/>
                </a:lnTo>
                <a:lnTo>
                  <a:pt x="1366520" y="8890"/>
                </a:lnTo>
                <a:lnTo>
                  <a:pt x="1410970" y="0"/>
                </a:lnTo>
                <a:lnTo>
                  <a:pt x="1455420" y="0"/>
                </a:lnTo>
                <a:lnTo>
                  <a:pt x="1499870" y="0"/>
                </a:lnTo>
                <a:lnTo>
                  <a:pt x="1536700" y="0"/>
                </a:lnTo>
                <a:lnTo>
                  <a:pt x="1581150" y="0"/>
                </a:lnTo>
                <a:lnTo>
                  <a:pt x="1616710" y="0"/>
                </a:lnTo>
                <a:lnTo>
                  <a:pt x="1661160" y="0"/>
                </a:lnTo>
                <a:lnTo>
                  <a:pt x="1705610" y="0"/>
                </a:lnTo>
                <a:lnTo>
                  <a:pt x="1741170" y="0"/>
                </a:lnTo>
                <a:lnTo>
                  <a:pt x="1785620" y="0"/>
                </a:lnTo>
                <a:lnTo>
                  <a:pt x="1822450" y="8890"/>
                </a:lnTo>
                <a:lnTo>
                  <a:pt x="1866900" y="17780"/>
                </a:lnTo>
                <a:lnTo>
                  <a:pt x="1911350" y="17780"/>
                </a:lnTo>
                <a:lnTo>
                  <a:pt x="1955800" y="17780"/>
                </a:lnTo>
                <a:lnTo>
                  <a:pt x="1991360" y="17780"/>
                </a:lnTo>
                <a:lnTo>
                  <a:pt x="203581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1875790" y="4964430"/>
            <a:ext cx="44451" cy="205741"/>
          </a:xfrm>
          <a:custGeom>
            <a:avLst/>
            <a:gdLst/>
            <a:ahLst/>
            <a:cxnLst/>
            <a:rect l="0" t="0" r="0" b="0"/>
            <a:pathLst>
              <a:path w="44451" h="20574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8890" y="99060"/>
                </a:lnTo>
                <a:lnTo>
                  <a:pt x="17780" y="134620"/>
                </a:lnTo>
                <a:lnTo>
                  <a:pt x="26670" y="179070"/>
                </a:lnTo>
                <a:lnTo>
                  <a:pt x="4445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2188210" y="4902200"/>
            <a:ext cx="80011" cy="285751"/>
          </a:xfrm>
          <a:custGeom>
            <a:avLst/>
            <a:gdLst/>
            <a:ahLst/>
            <a:cxnLst/>
            <a:rect l="0" t="0" r="0" b="0"/>
            <a:pathLst>
              <a:path w="80011" h="285751">
                <a:moveTo>
                  <a:pt x="0" y="0"/>
                </a:moveTo>
                <a:lnTo>
                  <a:pt x="8890" y="26670"/>
                </a:lnTo>
                <a:lnTo>
                  <a:pt x="17780" y="71120"/>
                </a:lnTo>
                <a:lnTo>
                  <a:pt x="26670" y="116840"/>
                </a:lnTo>
                <a:lnTo>
                  <a:pt x="35560" y="143510"/>
                </a:lnTo>
                <a:lnTo>
                  <a:pt x="44450" y="187960"/>
                </a:lnTo>
                <a:lnTo>
                  <a:pt x="53340" y="205740"/>
                </a:lnTo>
                <a:lnTo>
                  <a:pt x="62230" y="250190"/>
                </a:lnTo>
                <a:lnTo>
                  <a:pt x="8001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2509520" y="4911090"/>
            <a:ext cx="88901" cy="267971"/>
          </a:xfrm>
          <a:custGeom>
            <a:avLst/>
            <a:gdLst/>
            <a:ahLst/>
            <a:cxnLst/>
            <a:rect l="0" t="0" r="0" b="0"/>
            <a:pathLst>
              <a:path w="88901" h="267971">
                <a:moveTo>
                  <a:pt x="0" y="0"/>
                </a:moveTo>
                <a:lnTo>
                  <a:pt x="17780" y="35560"/>
                </a:lnTo>
                <a:lnTo>
                  <a:pt x="35560" y="53340"/>
                </a:lnTo>
                <a:lnTo>
                  <a:pt x="44450" y="99060"/>
                </a:lnTo>
                <a:lnTo>
                  <a:pt x="62230" y="143510"/>
                </a:lnTo>
                <a:lnTo>
                  <a:pt x="62230" y="170180"/>
                </a:lnTo>
                <a:lnTo>
                  <a:pt x="71120" y="214630"/>
                </a:lnTo>
                <a:lnTo>
                  <a:pt x="80010" y="250190"/>
                </a:lnTo>
                <a:lnTo>
                  <a:pt x="8890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499870" y="5482590"/>
            <a:ext cx="134621" cy="26671"/>
          </a:xfrm>
          <a:custGeom>
            <a:avLst/>
            <a:gdLst/>
            <a:ahLst/>
            <a:cxnLst/>
            <a:rect l="0" t="0" r="0" b="0"/>
            <a:pathLst>
              <a:path w="134621" h="26671">
                <a:moveTo>
                  <a:pt x="0" y="26670"/>
                </a:moveTo>
                <a:lnTo>
                  <a:pt x="2667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670050" y="5464810"/>
            <a:ext cx="62231" cy="44451"/>
          </a:xfrm>
          <a:custGeom>
            <a:avLst/>
            <a:gdLst/>
            <a:ahLst/>
            <a:cxnLst/>
            <a:rect l="0" t="0" r="0" b="0"/>
            <a:pathLst>
              <a:path w="62231" h="44451">
                <a:moveTo>
                  <a:pt x="26670" y="26670"/>
                </a:moveTo>
                <a:lnTo>
                  <a:pt x="44450" y="17780"/>
                </a:lnTo>
                <a:lnTo>
                  <a:pt x="44450" y="35560"/>
                </a:lnTo>
                <a:lnTo>
                  <a:pt x="35560" y="17780"/>
                </a:lnTo>
                <a:lnTo>
                  <a:pt x="53340" y="17780"/>
                </a:lnTo>
                <a:lnTo>
                  <a:pt x="62230" y="35560"/>
                </a:lnTo>
                <a:lnTo>
                  <a:pt x="44450" y="44450"/>
                </a:lnTo>
                <a:lnTo>
                  <a:pt x="26670" y="35560"/>
                </a:lnTo>
                <a:lnTo>
                  <a:pt x="26670" y="17780"/>
                </a:lnTo>
                <a:lnTo>
                  <a:pt x="44450" y="8890"/>
                </a:lnTo>
                <a:lnTo>
                  <a:pt x="62230" y="17780"/>
                </a:lnTo>
                <a:lnTo>
                  <a:pt x="53340" y="35560"/>
                </a:lnTo>
                <a:lnTo>
                  <a:pt x="35560" y="35560"/>
                </a:lnTo>
                <a:lnTo>
                  <a:pt x="17780" y="26670"/>
                </a:lnTo>
                <a:lnTo>
                  <a:pt x="17780" y="8890"/>
                </a:lnTo>
                <a:lnTo>
                  <a:pt x="35560" y="8890"/>
                </a:lnTo>
                <a:lnTo>
                  <a:pt x="53340" y="8890"/>
                </a:lnTo>
                <a:lnTo>
                  <a:pt x="53340" y="26670"/>
                </a:lnTo>
                <a:lnTo>
                  <a:pt x="17780" y="35560"/>
                </a:lnTo>
                <a:lnTo>
                  <a:pt x="0" y="17780"/>
                </a:lnTo>
                <a:lnTo>
                  <a:pt x="17780" y="0"/>
                </a:lnTo>
                <a:lnTo>
                  <a:pt x="35560" y="0"/>
                </a:lnTo>
                <a:lnTo>
                  <a:pt x="53340" y="8890"/>
                </a:lnTo>
                <a:lnTo>
                  <a:pt x="44450" y="26670"/>
                </a:lnTo>
                <a:lnTo>
                  <a:pt x="3556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830070" y="5036820"/>
            <a:ext cx="116841" cy="71121"/>
          </a:xfrm>
          <a:custGeom>
            <a:avLst/>
            <a:gdLst/>
            <a:ahLst/>
            <a:cxnLst/>
            <a:rect l="0" t="0" r="0" b="0"/>
            <a:pathLst>
              <a:path w="116841" h="71121">
                <a:moveTo>
                  <a:pt x="90170" y="17780"/>
                </a:moveTo>
                <a:lnTo>
                  <a:pt x="72390" y="35560"/>
                </a:lnTo>
                <a:lnTo>
                  <a:pt x="54610" y="44450"/>
                </a:lnTo>
                <a:lnTo>
                  <a:pt x="36830" y="44450"/>
                </a:lnTo>
                <a:lnTo>
                  <a:pt x="17780" y="44450"/>
                </a:lnTo>
                <a:lnTo>
                  <a:pt x="0" y="17780"/>
                </a:lnTo>
                <a:lnTo>
                  <a:pt x="17780" y="0"/>
                </a:lnTo>
                <a:lnTo>
                  <a:pt x="63500" y="0"/>
                </a:lnTo>
                <a:lnTo>
                  <a:pt x="99060" y="17780"/>
                </a:lnTo>
                <a:lnTo>
                  <a:pt x="107950" y="35560"/>
                </a:lnTo>
                <a:lnTo>
                  <a:pt x="99060" y="53340"/>
                </a:lnTo>
                <a:lnTo>
                  <a:pt x="63500" y="62230"/>
                </a:lnTo>
                <a:lnTo>
                  <a:pt x="36830" y="62230"/>
                </a:lnTo>
                <a:lnTo>
                  <a:pt x="17780" y="62230"/>
                </a:lnTo>
                <a:lnTo>
                  <a:pt x="8890" y="44450"/>
                </a:lnTo>
                <a:lnTo>
                  <a:pt x="8890" y="26670"/>
                </a:lnTo>
                <a:lnTo>
                  <a:pt x="26670" y="8890"/>
                </a:lnTo>
                <a:lnTo>
                  <a:pt x="45720" y="8890"/>
                </a:lnTo>
                <a:lnTo>
                  <a:pt x="81280" y="17780"/>
                </a:lnTo>
                <a:lnTo>
                  <a:pt x="107950" y="26670"/>
                </a:lnTo>
                <a:lnTo>
                  <a:pt x="116840" y="44450"/>
                </a:lnTo>
                <a:lnTo>
                  <a:pt x="99060" y="62230"/>
                </a:lnTo>
                <a:lnTo>
                  <a:pt x="63500" y="71120"/>
                </a:lnTo>
                <a:lnTo>
                  <a:pt x="45720" y="71120"/>
                </a:lnTo>
                <a:lnTo>
                  <a:pt x="17780" y="62230"/>
                </a:lnTo>
                <a:lnTo>
                  <a:pt x="0" y="44450"/>
                </a:lnTo>
                <a:lnTo>
                  <a:pt x="0" y="26670"/>
                </a:lnTo>
                <a:lnTo>
                  <a:pt x="17780" y="8890"/>
                </a:lnTo>
                <a:lnTo>
                  <a:pt x="45720" y="8890"/>
                </a:lnTo>
                <a:lnTo>
                  <a:pt x="72390" y="8890"/>
                </a:lnTo>
                <a:lnTo>
                  <a:pt x="90170" y="17780"/>
                </a:lnTo>
                <a:lnTo>
                  <a:pt x="90170" y="35560"/>
                </a:lnTo>
                <a:lnTo>
                  <a:pt x="72390" y="44450"/>
                </a:lnTo>
                <a:lnTo>
                  <a:pt x="5461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1473200" y="476885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10795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2491740" y="4714240"/>
            <a:ext cx="71121" cy="63501"/>
          </a:xfrm>
          <a:custGeom>
            <a:avLst/>
            <a:gdLst/>
            <a:ahLst/>
            <a:cxnLst/>
            <a:rect l="0" t="0" r="0" b="0"/>
            <a:pathLst>
              <a:path w="71121" h="63501">
                <a:moveTo>
                  <a:pt x="26670" y="36830"/>
                </a:moveTo>
                <a:lnTo>
                  <a:pt x="44450" y="27940"/>
                </a:lnTo>
                <a:lnTo>
                  <a:pt x="62230" y="36830"/>
                </a:lnTo>
                <a:lnTo>
                  <a:pt x="71120" y="63500"/>
                </a:lnTo>
                <a:lnTo>
                  <a:pt x="44450" y="63500"/>
                </a:lnTo>
                <a:lnTo>
                  <a:pt x="26670" y="54610"/>
                </a:lnTo>
                <a:lnTo>
                  <a:pt x="17780" y="36830"/>
                </a:lnTo>
                <a:lnTo>
                  <a:pt x="26670" y="19050"/>
                </a:lnTo>
                <a:lnTo>
                  <a:pt x="44450" y="10160"/>
                </a:lnTo>
                <a:lnTo>
                  <a:pt x="62230" y="19050"/>
                </a:lnTo>
                <a:lnTo>
                  <a:pt x="53340" y="36830"/>
                </a:lnTo>
                <a:lnTo>
                  <a:pt x="35560" y="36830"/>
                </a:lnTo>
                <a:lnTo>
                  <a:pt x="17780" y="27940"/>
                </a:lnTo>
                <a:lnTo>
                  <a:pt x="0" y="19050"/>
                </a:lnTo>
                <a:lnTo>
                  <a:pt x="8890" y="0"/>
                </a:lnTo>
                <a:lnTo>
                  <a:pt x="35560" y="0"/>
                </a:lnTo>
                <a:lnTo>
                  <a:pt x="53340" y="10160"/>
                </a:lnTo>
                <a:lnTo>
                  <a:pt x="62230" y="27940"/>
                </a:lnTo>
                <a:lnTo>
                  <a:pt x="44450" y="36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1670050" y="4536440"/>
            <a:ext cx="1384301" cy="1767841"/>
          </a:xfrm>
          <a:custGeom>
            <a:avLst/>
            <a:gdLst/>
            <a:ahLst/>
            <a:cxnLst/>
            <a:rect l="0" t="0" r="0" b="0"/>
            <a:pathLst>
              <a:path w="1384301" h="1767841">
                <a:moveTo>
                  <a:pt x="53340" y="1767840"/>
                </a:moveTo>
                <a:lnTo>
                  <a:pt x="26670" y="1723390"/>
                </a:lnTo>
                <a:lnTo>
                  <a:pt x="17780" y="1678940"/>
                </a:lnTo>
                <a:lnTo>
                  <a:pt x="17780" y="1634490"/>
                </a:lnTo>
                <a:lnTo>
                  <a:pt x="8890" y="1597660"/>
                </a:lnTo>
                <a:lnTo>
                  <a:pt x="8890" y="1562100"/>
                </a:lnTo>
                <a:lnTo>
                  <a:pt x="8890" y="1526540"/>
                </a:lnTo>
                <a:lnTo>
                  <a:pt x="0" y="1499870"/>
                </a:lnTo>
                <a:lnTo>
                  <a:pt x="0" y="1464310"/>
                </a:lnTo>
                <a:lnTo>
                  <a:pt x="0" y="1428750"/>
                </a:lnTo>
                <a:lnTo>
                  <a:pt x="0" y="1393190"/>
                </a:lnTo>
                <a:lnTo>
                  <a:pt x="0" y="1348740"/>
                </a:lnTo>
                <a:lnTo>
                  <a:pt x="0" y="1311910"/>
                </a:lnTo>
                <a:lnTo>
                  <a:pt x="0" y="1276350"/>
                </a:lnTo>
                <a:lnTo>
                  <a:pt x="0" y="1249680"/>
                </a:lnTo>
                <a:lnTo>
                  <a:pt x="0" y="1214120"/>
                </a:lnTo>
                <a:lnTo>
                  <a:pt x="8890" y="1169670"/>
                </a:lnTo>
                <a:lnTo>
                  <a:pt x="8890" y="1143000"/>
                </a:lnTo>
                <a:lnTo>
                  <a:pt x="17780" y="1125220"/>
                </a:lnTo>
                <a:lnTo>
                  <a:pt x="17780" y="1098550"/>
                </a:lnTo>
                <a:lnTo>
                  <a:pt x="26670" y="1062990"/>
                </a:lnTo>
                <a:lnTo>
                  <a:pt x="35560" y="1026160"/>
                </a:lnTo>
                <a:lnTo>
                  <a:pt x="35560" y="990600"/>
                </a:lnTo>
                <a:lnTo>
                  <a:pt x="44450" y="946150"/>
                </a:lnTo>
                <a:lnTo>
                  <a:pt x="53340" y="901700"/>
                </a:lnTo>
                <a:lnTo>
                  <a:pt x="62230" y="883920"/>
                </a:lnTo>
                <a:lnTo>
                  <a:pt x="71120" y="839470"/>
                </a:lnTo>
                <a:lnTo>
                  <a:pt x="80010" y="821690"/>
                </a:lnTo>
                <a:lnTo>
                  <a:pt x="88900" y="777240"/>
                </a:lnTo>
                <a:lnTo>
                  <a:pt x="106680" y="731520"/>
                </a:lnTo>
                <a:lnTo>
                  <a:pt x="124460" y="687070"/>
                </a:lnTo>
                <a:lnTo>
                  <a:pt x="142240" y="642620"/>
                </a:lnTo>
                <a:lnTo>
                  <a:pt x="160020" y="624840"/>
                </a:lnTo>
                <a:lnTo>
                  <a:pt x="168910" y="607060"/>
                </a:lnTo>
                <a:lnTo>
                  <a:pt x="186690" y="562610"/>
                </a:lnTo>
                <a:lnTo>
                  <a:pt x="205740" y="535940"/>
                </a:lnTo>
                <a:lnTo>
                  <a:pt x="232410" y="491490"/>
                </a:lnTo>
                <a:lnTo>
                  <a:pt x="259080" y="445770"/>
                </a:lnTo>
                <a:lnTo>
                  <a:pt x="276860" y="419100"/>
                </a:lnTo>
                <a:lnTo>
                  <a:pt x="321310" y="374650"/>
                </a:lnTo>
                <a:lnTo>
                  <a:pt x="356870" y="339090"/>
                </a:lnTo>
                <a:lnTo>
                  <a:pt x="374650" y="321310"/>
                </a:lnTo>
                <a:lnTo>
                  <a:pt x="410210" y="285750"/>
                </a:lnTo>
                <a:lnTo>
                  <a:pt x="454660" y="259080"/>
                </a:lnTo>
                <a:lnTo>
                  <a:pt x="500380" y="241300"/>
                </a:lnTo>
                <a:lnTo>
                  <a:pt x="535940" y="214630"/>
                </a:lnTo>
                <a:lnTo>
                  <a:pt x="580390" y="196850"/>
                </a:lnTo>
                <a:lnTo>
                  <a:pt x="624840" y="187960"/>
                </a:lnTo>
                <a:lnTo>
                  <a:pt x="651510" y="177800"/>
                </a:lnTo>
                <a:lnTo>
                  <a:pt x="669290" y="168910"/>
                </a:lnTo>
                <a:lnTo>
                  <a:pt x="704850" y="160020"/>
                </a:lnTo>
                <a:lnTo>
                  <a:pt x="749300" y="151130"/>
                </a:lnTo>
                <a:lnTo>
                  <a:pt x="777240" y="151130"/>
                </a:lnTo>
                <a:lnTo>
                  <a:pt x="821690" y="142240"/>
                </a:lnTo>
                <a:lnTo>
                  <a:pt x="857250" y="133350"/>
                </a:lnTo>
                <a:lnTo>
                  <a:pt x="901700" y="124460"/>
                </a:lnTo>
                <a:lnTo>
                  <a:pt x="937260" y="115570"/>
                </a:lnTo>
                <a:lnTo>
                  <a:pt x="972820" y="106680"/>
                </a:lnTo>
                <a:lnTo>
                  <a:pt x="1017270" y="97790"/>
                </a:lnTo>
                <a:lnTo>
                  <a:pt x="1054100" y="88900"/>
                </a:lnTo>
                <a:lnTo>
                  <a:pt x="1080770" y="80010"/>
                </a:lnTo>
                <a:lnTo>
                  <a:pt x="1107440" y="80010"/>
                </a:lnTo>
                <a:lnTo>
                  <a:pt x="1134110" y="71120"/>
                </a:lnTo>
                <a:lnTo>
                  <a:pt x="1160780" y="71120"/>
                </a:lnTo>
                <a:lnTo>
                  <a:pt x="1196340" y="71120"/>
                </a:lnTo>
                <a:lnTo>
                  <a:pt x="1240790" y="71120"/>
                </a:lnTo>
                <a:lnTo>
                  <a:pt x="1276350" y="71120"/>
                </a:lnTo>
                <a:lnTo>
                  <a:pt x="1311910" y="71120"/>
                </a:lnTo>
                <a:lnTo>
                  <a:pt x="1357630" y="71120"/>
                </a:lnTo>
                <a:lnTo>
                  <a:pt x="1384300" y="71120"/>
                </a:lnTo>
                <a:lnTo>
                  <a:pt x="1339850" y="53340"/>
                </a:lnTo>
                <a:lnTo>
                  <a:pt x="1303020" y="44450"/>
                </a:lnTo>
                <a:lnTo>
                  <a:pt x="1267460" y="35560"/>
                </a:lnTo>
                <a:lnTo>
                  <a:pt x="1223010" y="8890"/>
                </a:lnTo>
                <a:lnTo>
                  <a:pt x="1196340" y="0"/>
                </a:lnTo>
                <a:lnTo>
                  <a:pt x="1240790" y="0"/>
                </a:lnTo>
                <a:lnTo>
                  <a:pt x="1285240" y="8890"/>
                </a:lnTo>
                <a:lnTo>
                  <a:pt x="1303020" y="17780"/>
                </a:lnTo>
                <a:lnTo>
                  <a:pt x="1339850" y="44450"/>
                </a:lnTo>
                <a:lnTo>
                  <a:pt x="1348740" y="71120"/>
                </a:lnTo>
                <a:lnTo>
                  <a:pt x="1329690" y="97790"/>
                </a:lnTo>
                <a:lnTo>
                  <a:pt x="132080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1652270" y="4643120"/>
            <a:ext cx="1249681" cy="1536701"/>
          </a:xfrm>
          <a:custGeom>
            <a:avLst/>
            <a:gdLst/>
            <a:ahLst/>
            <a:cxnLst/>
            <a:rect l="0" t="0" r="0" b="0"/>
            <a:pathLst>
              <a:path w="1249681" h="1536701">
                <a:moveTo>
                  <a:pt x="1249680" y="8890"/>
                </a:moveTo>
                <a:lnTo>
                  <a:pt x="1231900" y="0"/>
                </a:lnTo>
                <a:lnTo>
                  <a:pt x="1196340" y="0"/>
                </a:lnTo>
                <a:lnTo>
                  <a:pt x="1160780" y="0"/>
                </a:lnTo>
                <a:lnTo>
                  <a:pt x="1116330" y="0"/>
                </a:lnTo>
                <a:lnTo>
                  <a:pt x="1071880" y="8890"/>
                </a:lnTo>
                <a:lnTo>
                  <a:pt x="1035050" y="17780"/>
                </a:lnTo>
                <a:lnTo>
                  <a:pt x="990600" y="26670"/>
                </a:lnTo>
                <a:lnTo>
                  <a:pt x="955040" y="35560"/>
                </a:lnTo>
                <a:lnTo>
                  <a:pt x="910590" y="53340"/>
                </a:lnTo>
                <a:lnTo>
                  <a:pt x="875030" y="62230"/>
                </a:lnTo>
                <a:lnTo>
                  <a:pt x="830580" y="71120"/>
                </a:lnTo>
                <a:lnTo>
                  <a:pt x="786130" y="90170"/>
                </a:lnTo>
                <a:lnTo>
                  <a:pt x="740410" y="99060"/>
                </a:lnTo>
                <a:lnTo>
                  <a:pt x="713740" y="107950"/>
                </a:lnTo>
                <a:lnTo>
                  <a:pt x="695960" y="116840"/>
                </a:lnTo>
                <a:lnTo>
                  <a:pt x="660400" y="125730"/>
                </a:lnTo>
                <a:lnTo>
                  <a:pt x="615950" y="143510"/>
                </a:lnTo>
                <a:lnTo>
                  <a:pt x="562610" y="170180"/>
                </a:lnTo>
                <a:lnTo>
                  <a:pt x="527050" y="187960"/>
                </a:lnTo>
                <a:lnTo>
                  <a:pt x="491490" y="214630"/>
                </a:lnTo>
                <a:lnTo>
                  <a:pt x="445770" y="241300"/>
                </a:lnTo>
                <a:lnTo>
                  <a:pt x="401320" y="276860"/>
                </a:lnTo>
                <a:lnTo>
                  <a:pt x="365760" y="312420"/>
                </a:lnTo>
                <a:lnTo>
                  <a:pt x="321310" y="347980"/>
                </a:lnTo>
                <a:lnTo>
                  <a:pt x="285750" y="393700"/>
                </a:lnTo>
                <a:lnTo>
                  <a:pt x="241300" y="438150"/>
                </a:lnTo>
                <a:lnTo>
                  <a:pt x="214630" y="464820"/>
                </a:lnTo>
                <a:lnTo>
                  <a:pt x="204470" y="491490"/>
                </a:lnTo>
                <a:lnTo>
                  <a:pt x="186690" y="509270"/>
                </a:lnTo>
                <a:lnTo>
                  <a:pt x="151130" y="544830"/>
                </a:lnTo>
                <a:lnTo>
                  <a:pt x="133350" y="589280"/>
                </a:lnTo>
                <a:lnTo>
                  <a:pt x="106680" y="633730"/>
                </a:lnTo>
                <a:lnTo>
                  <a:pt x="88900" y="670560"/>
                </a:lnTo>
                <a:lnTo>
                  <a:pt x="62230" y="715010"/>
                </a:lnTo>
                <a:lnTo>
                  <a:pt x="53340" y="750570"/>
                </a:lnTo>
                <a:lnTo>
                  <a:pt x="44450" y="795020"/>
                </a:lnTo>
                <a:lnTo>
                  <a:pt x="35560" y="821690"/>
                </a:lnTo>
                <a:lnTo>
                  <a:pt x="26670" y="866140"/>
                </a:lnTo>
                <a:lnTo>
                  <a:pt x="17780" y="901700"/>
                </a:lnTo>
                <a:lnTo>
                  <a:pt x="8890" y="938530"/>
                </a:lnTo>
                <a:lnTo>
                  <a:pt x="8890" y="982980"/>
                </a:lnTo>
                <a:lnTo>
                  <a:pt x="0" y="1018540"/>
                </a:lnTo>
                <a:lnTo>
                  <a:pt x="0" y="1054100"/>
                </a:lnTo>
                <a:lnTo>
                  <a:pt x="0" y="1098550"/>
                </a:lnTo>
                <a:lnTo>
                  <a:pt x="0" y="1134110"/>
                </a:lnTo>
                <a:lnTo>
                  <a:pt x="0" y="1160780"/>
                </a:lnTo>
                <a:lnTo>
                  <a:pt x="0" y="1196340"/>
                </a:lnTo>
                <a:lnTo>
                  <a:pt x="0" y="1242060"/>
                </a:lnTo>
                <a:lnTo>
                  <a:pt x="8890" y="1259840"/>
                </a:lnTo>
                <a:lnTo>
                  <a:pt x="8890" y="1286510"/>
                </a:lnTo>
                <a:lnTo>
                  <a:pt x="8890" y="1322070"/>
                </a:lnTo>
                <a:lnTo>
                  <a:pt x="17780" y="1357630"/>
                </a:lnTo>
                <a:lnTo>
                  <a:pt x="26670" y="1393190"/>
                </a:lnTo>
                <a:lnTo>
                  <a:pt x="44450" y="1437640"/>
                </a:lnTo>
                <a:lnTo>
                  <a:pt x="53340" y="1473200"/>
                </a:lnTo>
                <a:lnTo>
                  <a:pt x="62230" y="1518920"/>
                </a:lnTo>
                <a:lnTo>
                  <a:pt x="71120" y="1536700"/>
                </a:lnTo>
                <a:lnTo>
                  <a:pt x="80010" y="1536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1696720" y="6125210"/>
            <a:ext cx="71121" cy="196851"/>
          </a:xfrm>
          <a:custGeom>
            <a:avLst/>
            <a:gdLst/>
            <a:ahLst/>
            <a:cxnLst/>
            <a:rect l="0" t="0" r="0" b="0"/>
            <a:pathLst>
              <a:path w="71121" h="196851">
                <a:moveTo>
                  <a:pt x="71120" y="0"/>
                </a:moveTo>
                <a:lnTo>
                  <a:pt x="62230" y="27940"/>
                </a:lnTo>
                <a:lnTo>
                  <a:pt x="62230" y="63500"/>
                </a:lnTo>
                <a:lnTo>
                  <a:pt x="62230" y="107950"/>
                </a:lnTo>
                <a:lnTo>
                  <a:pt x="62230" y="134620"/>
                </a:lnTo>
                <a:lnTo>
                  <a:pt x="62230" y="152400"/>
                </a:lnTo>
                <a:lnTo>
                  <a:pt x="44450" y="170180"/>
                </a:lnTo>
                <a:lnTo>
                  <a:pt x="17780" y="18796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1402080" y="3785870"/>
            <a:ext cx="62231" cy="205741"/>
          </a:xfrm>
          <a:custGeom>
            <a:avLst/>
            <a:gdLst/>
            <a:ahLst/>
            <a:cxnLst/>
            <a:rect l="0" t="0" r="0" b="0"/>
            <a:pathLst>
              <a:path w="62231" h="205741">
                <a:moveTo>
                  <a:pt x="0" y="0"/>
                </a:moveTo>
                <a:lnTo>
                  <a:pt x="17780" y="35560"/>
                </a:lnTo>
                <a:lnTo>
                  <a:pt x="26670" y="72390"/>
                </a:lnTo>
                <a:lnTo>
                  <a:pt x="44450" y="116840"/>
                </a:lnTo>
                <a:lnTo>
                  <a:pt x="53340" y="161290"/>
                </a:lnTo>
                <a:lnTo>
                  <a:pt x="6223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1455420" y="4268470"/>
            <a:ext cx="26671" cy="179071"/>
          </a:xfrm>
          <a:custGeom>
            <a:avLst/>
            <a:gdLst/>
            <a:ahLst/>
            <a:cxnLst/>
            <a:rect l="0" t="0" r="0" b="0"/>
            <a:pathLst>
              <a:path w="26671" h="179071">
                <a:moveTo>
                  <a:pt x="0" y="0"/>
                </a:moveTo>
                <a:lnTo>
                  <a:pt x="0" y="35560"/>
                </a:lnTo>
                <a:lnTo>
                  <a:pt x="8890" y="80010"/>
                </a:lnTo>
                <a:lnTo>
                  <a:pt x="8890" y="115570"/>
                </a:lnTo>
                <a:lnTo>
                  <a:pt x="17780" y="151130"/>
                </a:lnTo>
                <a:lnTo>
                  <a:pt x="266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1455420" y="4714240"/>
            <a:ext cx="8891" cy="161291"/>
          </a:xfrm>
          <a:custGeom>
            <a:avLst/>
            <a:gdLst/>
            <a:ahLst/>
            <a:cxnLst/>
            <a:rect l="0" t="0" r="0" b="0"/>
            <a:pathLst>
              <a:path w="8891" h="161291">
                <a:moveTo>
                  <a:pt x="889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1482090" y="5214620"/>
            <a:ext cx="8891" cy="99061"/>
          </a:xfrm>
          <a:custGeom>
            <a:avLst/>
            <a:gdLst/>
            <a:ahLst/>
            <a:cxnLst/>
            <a:rect l="0" t="0" r="0" b="0"/>
            <a:pathLst>
              <a:path w="8891" h="99061">
                <a:moveTo>
                  <a:pt x="8890" y="0"/>
                </a:moveTo>
                <a:lnTo>
                  <a:pt x="0" y="44450"/>
                </a:lnTo>
                <a:lnTo>
                  <a:pt x="0" y="9017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1455420" y="5599430"/>
            <a:ext cx="26671" cy="160021"/>
          </a:xfrm>
          <a:custGeom>
            <a:avLst/>
            <a:gdLst/>
            <a:ahLst/>
            <a:cxnLst/>
            <a:rect l="0" t="0" r="0" b="0"/>
            <a:pathLst>
              <a:path w="26671" h="16002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15570"/>
                </a:lnTo>
                <a:lnTo>
                  <a:pt x="2667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1490980" y="6000750"/>
            <a:ext cx="17781" cy="106681"/>
          </a:xfrm>
          <a:custGeom>
            <a:avLst/>
            <a:gdLst/>
            <a:ahLst/>
            <a:cxnLst/>
            <a:rect l="0" t="0" r="0" b="0"/>
            <a:pathLst>
              <a:path w="17781" h="106681">
                <a:moveTo>
                  <a:pt x="8890" y="0"/>
                </a:moveTo>
                <a:lnTo>
                  <a:pt x="0" y="35560"/>
                </a:lnTo>
                <a:lnTo>
                  <a:pt x="8890" y="80010"/>
                </a:lnTo>
                <a:lnTo>
                  <a:pt x="1778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1508760" y="6286500"/>
            <a:ext cx="8891" cy="133351"/>
          </a:xfrm>
          <a:custGeom>
            <a:avLst/>
            <a:gdLst/>
            <a:ahLst/>
            <a:cxnLst/>
            <a:rect l="0" t="0" r="0" b="0"/>
            <a:pathLst>
              <a:path w="8891" h="1333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321310" y="3821430"/>
            <a:ext cx="187961" cy="241301"/>
          </a:xfrm>
          <a:custGeom>
            <a:avLst/>
            <a:gdLst/>
            <a:ahLst/>
            <a:cxnLst/>
            <a:rect l="0" t="0" r="0" b="0"/>
            <a:pathLst>
              <a:path w="187961" h="241301">
                <a:moveTo>
                  <a:pt x="0" y="36830"/>
                </a:moveTo>
                <a:lnTo>
                  <a:pt x="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17780" y="196850"/>
                </a:lnTo>
                <a:lnTo>
                  <a:pt x="26670" y="223520"/>
                </a:lnTo>
                <a:lnTo>
                  <a:pt x="44450" y="241300"/>
                </a:lnTo>
                <a:lnTo>
                  <a:pt x="71120" y="232410"/>
                </a:lnTo>
                <a:lnTo>
                  <a:pt x="107950" y="187960"/>
                </a:lnTo>
                <a:lnTo>
                  <a:pt x="125730" y="143510"/>
                </a:lnTo>
                <a:lnTo>
                  <a:pt x="152400" y="107950"/>
                </a:lnTo>
                <a:lnTo>
                  <a:pt x="170180" y="63500"/>
                </a:lnTo>
                <a:lnTo>
                  <a:pt x="187960" y="1778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491490" y="3830320"/>
            <a:ext cx="168911" cy="267971"/>
          </a:xfrm>
          <a:custGeom>
            <a:avLst/>
            <a:gdLst/>
            <a:ahLst/>
            <a:cxnLst/>
            <a:rect l="0" t="0" r="0" b="0"/>
            <a:pathLst>
              <a:path w="168911" h="267971">
                <a:moveTo>
                  <a:pt x="80010" y="0"/>
                </a:moveTo>
                <a:lnTo>
                  <a:pt x="80010" y="27940"/>
                </a:lnTo>
                <a:lnTo>
                  <a:pt x="71120" y="63500"/>
                </a:lnTo>
                <a:lnTo>
                  <a:pt x="53340" y="99060"/>
                </a:lnTo>
                <a:lnTo>
                  <a:pt x="35560" y="134620"/>
                </a:lnTo>
                <a:lnTo>
                  <a:pt x="17780" y="170180"/>
                </a:lnTo>
                <a:lnTo>
                  <a:pt x="0" y="214630"/>
                </a:lnTo>
                <a:lnTo>
                  <a:pt x="0" y="241300"/>
                </a:lnTo>
                <a:lnTo>
                  <a:pt x="35560" y="205740"/>
                </a:lnTo>
                <a:lnTo>
                  <a:pt x="53340" y="161290"/>
                </a:lnTo>
                <a:lnTo>
                  <a:pt x="62230" y="116840"/>
                </a:lnTo>
                <a:lnTo>
                  <a:pt x="80010" y="81280"/>
                </a:lnTo>
                <a:lnTo>
                  <a:pt x="97790" y="45720"/>
                </a:lnTo>
                <a:lnTo>
                  <a:pt x="115570" y="63500"/>
                </a:lnTo>
                <a:lnTo>
                  <a:pt x="115570" y="99060"/>
                </a:lnTo>
                <a:lnTo>
                  <a:pt x="124460" y="134620"/>
                </a:lnTo>
                <a:lnTo>
                  <a:pt x="133350" y="170180"/>
                </a:lnTo>
                <a:lnTo>
                  <a:pt x="151130" y="214630"/>
                </a:lnTo>
                <a:lnTo>
                  <a:pt x="160020" y="259080"/>
                </a:lnTo>
                <a:lnTo>
                  <a:pt x="16891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35940" y="397383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17780" y="35560"/>
                </a:moveTo>
                <a:lnTo>
                  <a:pt x="0" y="35560"/>
                </a:lnTo>
                <a:lnTo>
                  <a:pt x="26670" y="1778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741680" y="3858260"/>
            <a:ext cx="267971" cy="257811"/>
          </a:xfrm>
          <a:custGeom>
            <a:avLst/>
            <a:gdLst/>
            <a:ahLst/>
            <a:cxnLst/>
            <a:rect l="0" t="0" r="0" b="0"/>
            <a:pathLst>
              <a:path w="267971" h="257811">
                <a:moveTo>
                  <a:pt x="142240" y="88900"/>
                </a:moveTo>
                <a:lnTo>
                  <a:pt x="142240" y="71120"/>
                </a:lnTo>
                <a:lnTo>
                  <a:pt x="124460" y="53340"/>
                </a:lnTo>
                <a:lnTo>
                  <a:pt x="97790" y="71120"/>
                </a:lnTo>
                <a:lnTo>
                  <a:pt x="53340" y="115570"/>
                </a:lnTo>
                <a:lnTo>
                  <a:pt x="35560" y="124460"/>
                </a:lnTo>
                <a:lnTo>
                  <a:pt x="26670" y="142240"/>
                </a:lnTo>
                <a:lnTo>
                  <a:pt x="44450" y="133350"/>
                </a:lnTo>
                <a:lnTo>
                  <a:pt x="97790" y="106680"/>
                </a:lnTo>
                <a:lnTo>
                  <a:pt x="115570" y="97790"/>
                </a:lnTo>
                <a:lnTo>
                  <a:pt x="133350" y="142240"/>
                </a:lnTo>
                <a:lnTo>
                  <a:pt x="142240" y="177800"/>
                </a:lnTo>
                <a:lnTo>
                  <a:pt x="151130" y="195580"/>
                </a:lnTo>
                <a:lnTo>
                  <a:pt x="168910" y="195580"/>
                </a:lnTo>
                <a:lnTo>
                  <a:pt x="186690" y="186690"/>
                </a:lnTo>
                <a:lnTo>
                  <a:pt x="204470" y="168910"/>
                </a:lnTo>
                <a:lnTo>
                  <a:pt x="213360" y="124460"/>
                </a:lnTo>
                <a:lnTo>
                  <a:pt x="222250" y="88900"/>
                </a:lnTo>
                <a:lnTo>
                  <a:pt x="222250" y="53340"/>
                </a:lnTo>
                <a:lnTo>
                  <a:pt x="222250" y="35560"/>
                </a:lnTo>
                <a:lnTo>
                  <a:pt x="213360" y="17780"/>
                </a:lnTo>
                <a:lnTo>
                  <a:pt x="195580" y="8890"/>
                </a:lnTo>
                <a:lnTo>
                  <a:pt x="177800" y="0"/>
                </a:lnTo>
                <a:lnTo>
                  <a:pt x="160020" y="0"/>
                </a:lnTo>
                <a:lnTo>
                  <a:pt x="115570" y="8890"/>
                </a:lnTo>
                <a:lnTo>
                  <a:pt x="97790" y="8890"/>
                </a:lnTo>
                <a:lnTo>
                  <a:pt x="62230" y="44450"/>
                </a:lnTo>
                <a:lnTo>
                  <a:pt x="26670" y="88900"/>
                </a:lnTo>
                <a:lnTo>
                  <a:pt x="8890" y="133350"/>
                </a:lnTo>
                <a:lnTo>
                  <a:pt x="0" y="160020"/>
                </a:lnTo>
                <a:lnTo>
                  <a:pt x="0" y="177800"/>
                </a:lnTo>
                <a:lnTo>
                  <a:pt x="8890" y="204470"/>
                </a:lnTo>
                <a:lnTo>
                  <a:pt x="17780" y="231140"/>
                </a:lnTo>
                <a:lnTo>
                  <a:pt x="44450" y="248920"/>
                </a:lnTo>
                <a:lnTo>
                  <a:pt x="62230" y="257810"/>
                </a:lnTo>
                <a:lnTo>
                  <a:pt x="97790" y="257810"/>
                </a:lnTo>
                <a:lnTo>
                  <a:pt x="133350" y="248920"/>
                </a:lnTo>
                <a:lnTo>
                  <a:pt x="177800" y="240030"/>
                </a:lnTo>
                <a:lnTo>
                  <a:pt x="222250" y="213360"/>
                </a:lnTo>
                <a:lnTo>
                  <a:pt x="248920" y="186690"/>
                </a:lnTo>
                <a:lnTo>
                  <a:pt x="267970" y="160020"/>
                </a:lnTo>
                <a:lnTo>
                  <a:pt x="25908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447040" y="4241800"/>
            <a:ext cx="142241" cy="259081"/>
          </a:xfrm>
          <a:custGeom>
            <a:avLst/>
            <a:gdLst/>
            <a:ahLst/>
            <a:cxnLst/>
            <a:rect l="0" t="0" r="0" b="0"/>
            <a:pathLst>
              <a:path w="142241" h="259081">
                <a:moveTo>
                  <a:pt x="142240" y="0"/>
                </a:moveTo>
                <a:lnTo>
                  <a:pt x="115570" y="35560"/>
                </a:lnTo>
                <a:lnTo>
                  <a:pt x="97790" y="80010"/>
                </a:lnTo>
                <a:lnTo>
                  <a:pt x="71120" y="124460"/>
                </a:lnTo>
                <a:lnTo>
                  <a:pt x="62230" y="160020"/>
                </a:lnTo>
                <a:lnTo>
                  <a:pt x="44450" y="196850"/>
                </a:lnTo>
                <a:lnTo>
                  <a:pt x="17780" y="241300"/>
                </a:lnTo>
                <a:lnTo>
                  <a:pt x="8890" y="25908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401320" y="4215130"/>
            <a:ext cx="214631" cy="303531"/>
          </a:xfrm>
          <a:custGeom>
            <a:avLst/>
            <a:gdLst/>
            <a:ahLst/>
            <a:cxnLst/>
            <a:rect l="0" t="0" r="0" b="0"/>
            <a:pathLst>
              <a:path w="214631" h="303531">
                <a:moveTo>
                  <a:pt x="0" y="0"/>
                </a:moveTo>
                <a:lnTo>
                  <a:pt x="17780" y="35560"/>
                </a:lnTo>
                <a:lnTo>
                  <a:pt x="27940" y="62230"/>
                </a:lnTo>
                <a:lnTo>
                  <a:pt x="72390" y="106680"/>
                </a:lnTo>
                <a:lnTo>
                  <a:pt x="99060" y="142240"/>
                </a:lnTo>
                <a:lnTo>
                  <a:pt x="134620" y="186690"/>
                </a:lnTo>
                <a:lnTo>
                  <a:pt x="170180" y="232410"/>
                </a:lnTo>
                <a:lnTo>
                  <a:pt x="187960" y="259080"/>
                </a:lnTo>
                <a:lnTo>
                  <a:pt x="2146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660400" y="4375150"/>
            <a:ext cx="116841" cy="1"/>
          </a:xfrm>
          <a:custGeom>
            <a:avLst/>
            <a:gdLst/>
            <a:ahLst/>
            <a:cxnLst/>
            <a:rect l="0" t="0" r="0" b="0"/>
            <a:pathLst>
              <a:path w="116841" h="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78180" y="444754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0"/>
                </a:moveTo>
                <a:lnTo>
                  <a:pt x="45720" y="0"/>
                </a:lnTo>
                <a:lnTo>
                  <a:pt x="81280" y="0"/>
                </a:lnTo>
                <a:lnTo>
                  <a:pt x="1168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883920" y="4330700"/>
            <a:ext cx="196851" cy="187961"/>
          </a:xfrm>
          <a:custGeom>
            <a:avLst/>
            <a:gdLst/>
            <a:ahLst/>
            <a:cxnLst/>
            <a:rect l="0" t="0" r="0" b="0"/>
            <a:pathLst>
              <a:path w="196851" h="187961">
                <a:moveTo>
                  <a:pt x="71120" y="8890"/>
                </a:moveTo>
                <a:lnTo>
                  <a:pt x="53340" y="0"/>
                </a:lnTo>
                <a:lnTo>
                  <a:pt x="26670" y="17780"/>
                </a:lnTo>
                <a:lnTo>
                  <a:pt x="8890" y="44450"/>
                </a:lnTo>
                <a:lnTo>
                  <a:pt x="0" y="80010"/>
                </a:lnTo>
                <a:lnTo>
                  <a:pt x="0" y="107950"/>
                </a:lnTo>
                <a:lnTo>
                  <a:pt x="8890" y="134620"/>
                </a:lnTo>
                <a:lnTo>
                  <a:pt x="17780" y="152400"/>
                </a:lnTo>
                <a:lnTo>
                  <a:pt x="53340" y="179070"/>
                </a:lnTo>
                <a:lnTo>
                  <a:pt x="80010" y="187960"/>
                </a:lnTo>
                <a:lnTo>
                  <a:pt x="106680" y="187960"/>
                </a:lnTo>
                <a:lnTo>
                  <a:pt x="152400" y="179070"/>
                </a:lnTo>
                <a:lnTo>
                  <a:pt x="170180" y="170180"/>
                </a:lnTo>
                <a:lnTo>
                  <a:pt x="187960" y="152400"/>
                </a:lnTo>
                <a:lnTo>
                  <a:pt x="196850" y="134620"/>
                </a:lnTo>
                <a:lnTo>
                  <a:pt x="196850" y="116840"/>
                </a:lnTo>
                <a:lnTo>
                  <a:pt x="187960" y="80010"/>
                </a:lnTo>
                <a:lnTo>
                  <a:pt x="179070" y="62230"/>
                </a:lnTo>
                <a:lnTo>
                  <a:pt x="152400" y="35560"/>
                </a:lnTo>
                <a:lnTo>
                  <a:pt x="116840" y="17780"/>
                </a:lnTo>
                <a:lnTo>
                  <a:pt x="88900" y="8890"/>
                </a:lnTo>
                <a:lnTo>
                  <a:pt x="44450" y="8890"/>
                </a:lnTo>
                <a:lnTo>
                  <a:pt x="266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1616710" y="2080260"/>
            <a:ext cx="1482091" cy="938531"/>
          </a:xfrm>
          <a:custGeom>
            <a:avLst/>
            <a:gdLst/>
            <a:ahLst/>
            <a:cxnLst/>
            <a:rect l="0" t="0" r="0" b="0"/>
            <a:pathLst>
              <a:path w="1482091" h="938531">
                <a:moveTo>
                  <a:pt x="1134110" y="143510"/>
                </a:moveTo>
                <a:lnTo>
                  <a:pt x="1088390" y="125730"/>
                </a:lnTo>
                <a:lnTo>
                  <a:pt x="1043940" y="107950"/>
                </a:lnTo>
                <a:lnTo>
                  <a:pt x="1008380" y="90170"/>
                </a:lnTo>
                <a:lnTo>
                  <a:pt x="963930" y="72390"/>
                </a:lnTo>
                <a:lnTo>
                  <a:pt x="919480" y="63500"/>
                </a:lnTo>
                <a:lnTo>
                  <a:pt x="883920" y="53340"/>
                </a:lnTo>
                <a:lnTo>
                  <a:pt x="839470" y="44450"/>
                </a:lnTo>
                <a:lnTo>
                  <a:pt x="793750" y="35560"/>
                </a:lnTo>
                <a:lnTo>
                  <a:pt x="749300" y="17780"/>
                </a:lnTo>
                <a:lnTo>
                  <a:pt x="713740" y="8890"/>
                </a:lnTo>
                <a:lnTo>
                  <a:pt x="669290" y="8890"/>
                </a:lnTo>
                <a:lnTo>
                  <a:pt x="633730" y="0"/>
                </a:lnTo>
                <a:lnTo>
                  <a:pt x="589280" y="0"/>
                </a:lnTo>
                <a:lnTo>
                  <a:pt x="544830" y="0"/>
                </a:lnTo>
                <a:lnTo>
                  <a:pt x="508000" y="0"/>
                </a:lnTo>
                <a:lnTo>
                  <a:pt x="463550" y="8890"/>
                </a:lnTo>
                <a:lnTo>
                  <a:pt x="427990" y="8890"/>
                </a:lnTo>
                <a:lnTo>
                  <a:pt x="392430" y="17780"/>
                </a:lnTo>
                <a:lnTo>
                  <a:pt x="347980" y="26670"/>
                </a:lnTo>
                <a:lnTo>
                  <a:pt x="312420" y="35560"/>
                </a:lnTo>
                <a:lnTo>
                  <a:pt x="267970" y="53340"/>
                </a:lnTo>
                <a:lnTo>
                  <a:pt x="231140" y="72390"/>
                </a:lnTo>
                <a:lnTo>
                  <a:pt x="195580" y="90170"/>
                </a:lnTo>
                <a:lnTo>
                  <a:pt x="151130" y="116840"/>
                </a:lnTo>
                <a:lnTo>
                  <a:pt x="106680" y="152400"/>
                </a:lnTo>
                <a:lnTo>
                  <a:pt x="71120" y="196850"/>
                </a:lnTo>
                <a:lnTo>
                  <a:pt x="44450" y="241300"/>
                </a:lnTo>
                <a:lnTo>
                  <a:pt x="17780" y="285750"/>
                </a:lnTo>
                <a:lnTo>
                  <a:pt x="8890" y="321310"/>
                </a:lnTo>
                <a:lnTo>
                  <a:pt x="0" y="367030"/>
                </a:lnTo>
                <a:lnTo>
                  <a:pt x="0" y="411480"/>
                </a:lnTo>
                <a:lnTo>
                  <a:pt x="0" y="455930"/>
                </a:lnTo>
                <a:lnTo>
                  <a:pt x="0" y="491490"/>
                </a:lnTo>
                <a:lnTo>
                  <a:pt x="8890" y="527050"/>
                </a:lnTo>
                <a:lnTo>
                  <a:pt x="26670" y="571500"/>
                </a:lnTo>
                <a:lnTo>
                  <a:pt x="53340" y="615950"/>
                </a:lnTo>
                <a:lnTo>
                  <a:pt x="80010" y="652780"/>
                </a:lnTo>
                <a:lnTo>
                  <a:pt x="115570" y="688340"/>
                </a:lnTo>
                <a:lnTo>
                  <a:pt x="160020" y="723900"/>
                </a:lnTo>
                <a:lnTo>
                  <a:pt x="195580" y="750570"/>
                </a:lnTo>
                <a:lnTo>
                  <a:pt x="231140" y="777240"/>
                </a:lnTo>
                <a:lnTo>
                  <a:pt x="276860" y="795020"/>
                </a:lnTo>
                <a:lnTo>
                  <a:pt x="321310" y="821690"/>
                </a:lnTo>
                <a:lnTo>
                  <a:pt x="356870" y="839470"/>
                </a:lnTo>
                <a:lnTo>
                  <a:pt x="401320" y="857250"/>
                </a:lnTo>
                <a:lnTo>
                  <a:pt x="436880" y="866140"/>
                </a:lnTo>
                <a:lnTo>
                  <a:pt x="472440" y="883920"/>
                </a:lnTo>
                <a:lnTo>
                  <a:pt x="516890" y="892810"/>
                </a:lnTo>
                <a:lnTo>
                  <a:pt x="562610" y="910590"/>
                </a:lnTo>
                <a:lnTo>
                  <a:pt x="607060" y="919480"/>
                </a:lnTo>
                <a:lnTo>
                  <a:pt x="651510" y="929640"/>
                </a:lnTo>
                <a:lnTo>
                  <a:pt x="687070" y="929640"/>
                </a:lnTo>
                <a:lnTo>
                  <a:pt x="731520" y="938530"/>
                </a:lnTo>
                <a:lnTo>
                  <a:pt x="775970" y="938530"/>
                </a:lnTo>
                <a:lnTo>
                  <a:pt x="821690" y="938530"/>
                </a:lnTo>
                <a:lnTo>
                  <a:pt x="866140" y="938530"/>
                </a:lnTo>
                <a:lnTo>
                  <a:pt x="910590" y="938530"/>
                </a:lnTo>
                <a:lnTo>
                  <a:pt x="946150" y="929640"/>
                </a:lnTo>
                <a:lnTo>
                  <a:pt x="990600" y="919480"/>
                </a:lnTo>
                <a:lnTo>
                  <a:pt x="1026160" y="910590"/>
                </a:lnTo>
                <a:lnTo>
                  <a:pt x="1070610" y="901700"/>
                </a:lnTo>
                <a:lnTo>
                  <a:pt x="1107440" y="892810"/>
                </a:lnTo>
                <a:lnTo>
                  <a:pt x="1143000" y="875030"/>
                </a:lnTo>
                <a:lnTo>
                  <a:pt x="1178560" y="866140"/>
                </a:lnTo>
                <a:lnTo>
                  <a:pt x="1214120" y="848360"/>
                </a:lnTo>
                <a:lnTo>
                  <a:pt x="1258570" y="821690"/>
                </a:lnTo>
                <a:lnTo>
                  <a:pt x="1294130" y="795020"/>
                </a:lnTo>
                <a:lnTo>
                  <a:pt x="1329690" y="759460"/>
                </a:lnTo>
                <a:lnTo>
                  <a:pt x="1374140" y="723900"/>
                </a:lnTo>
                <a:lnTo>
                  <a:pt x="1410970" y="679450"/>
                </a:lnTo>
                <a:lnTo>
                  <a:pt x="1437640" y="635000"/>
                </a:lnTo>
                <a:lnTo>
                  <a:pt x="1455420" y="589280"/>
                </a:lnTo>
                <a:lnTo>
                  <a:pt x="1473200" y="553720"/>
                </a:lnTo>
                <a:lnTo>
                  <a:pt x="1482090" y="518160"/>
                </a:lnTo>
                <a:lnTo>
                  <a:pt x="1482090" y="473710"/>
                </a:lnTo>
                <a:lnTo>
                  <a:pt x="1482090" y="438150"/>
                </a:lnTo>
                <a:lnTo>
                  <a:pt x="1473200" y="393700"/>
                </a:lnTo>
                <a:lnTo>
                  <a:pt x="1455420" y="347980"/>
                </a:lnTo>
                <a:lnTo>
                  <a:pt x="1437640" y="312420"/>
                </a:lnTo>
                <a:lnTo>
                  <a:pt x="1419860" y="267970"/>
                </a:lnTo>
                <a:lnTo>
                  <a:pt x="1402080" y="232410"/>
                </a:lnTo>
                <a:lnTo>
                  <a:pt x="1356360" y="196850"/>
                </a:lnTo>
                <a:lnTo>
                  <a:pt x="1311910" y="170180"/>
                </a:lnTo>
                <a:lnTo>
                  <a:pt x="1267460" y="152400"/>
                </a:lnTo>
                <a:lnTo>
                  <a:pt x="1231900" y="134620"/>
                </a:lnTo>
                <a:lnTo>
                  <a:pt x="1187450" y="116840"/>
                </a:lnTo>
                <a:lnTo>
                  <a:pt x="1160780" y="99060"/>
                </a:lnTo>
                <a:lnTo>
                  <a:pt x="1125220" y="81280"/>
                </a:lnTo>
                <a:lnTo>
                  <a:pt x="1116330" y="812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3214370" y="1187450"/>
            <a:ext cx="447041" cy="1304291"/>
          </a:xfrm>
          <a:custGeom>
            <a:avLst/>
            <a:gdLst/>
            <a:ahLst/>
            <a:cxnLst/>
            <a:rect l="0" t="0" r="0" b="0"/>
            <a:pathLst>
              <a:path w="447041" h="1304291">
                <a:moveTo>
                  <a:pt x="0" y="1304290"/>
                </a:moveTo>
                <a:lnTo>
                  <a:pt x="17780" y="1295400"/>
                </a:lnTo>
                <a:lnTo>
                  <a:pt x="44450" y="1268730"/>
                </a:lnTo>
                <a:lnTo>
                  <a:pt x="72390" y="1231900"/>
                </a:lnTo>
                <a:lnTo>
                  <a:pt x="107950" y="1187450"/>
                </a:lnTo>
                <a:lnTo>
                  <a:pt x="125730" y="1151890"/>
                </a:lnTo>
                <a:lnTo>
                  <a:pt x="152400" y="1116330"/>
                </a:lnTo>
                <a:lnTo>
                  <a:pt x="170180" y="1080770"/>
                </a:lnTo>
                <a:lnTo>
                  <a:pt x="187960" y="1036320"/>
                </a:lnTo>
                <a:lnTo>
                  <a:pt x="205740" y="1000760"/>
                </a:lnTo>
                <a:lnTo>
                  <a:pt x="223520" y="956310"/>
                </a:lnTo>
                <a:lnTo>
                  <a:pt x="232410" y="928370"/>
                </a:lnTo>
                <a:lnTo>
                  <a:pt x="250190" y="892810"/>
                </a:lnTo>
                <a:lnTo>
                  <a:pt x="259080" y="857250"/>
                </a:lnTo>
                <a:lnTo>
                  <a:pt x="267970" y="830580"/>
                </a:lnTo>
                <a:lnTo>
                  <a:pt x="276860" y="803910"/>
                </a:lnTo>
                <a:lnTo>
                  <a:pt x="285750" y="768350"/>
                </a:lnTo>
                <a:lnTo>
                  <a:pt x="294640" y="741680"/>
                </a:lnTo>
                <a:lnTo>
                  <a:pt x="294640" y="715010"/>
                </a:lnTo>
                <a:lnTo>
                  <a:pt x="303530" y="679450"/>
                </a:lnTo>
                <a:lnTo>
                  <a:pt x="312420" y="642620"/>
                </a:lnTo>
                <a:lnTo>
                  <a:pt x="321310" y="607060"/>
                </a:lnTo>
                <a:lnTo>
                  <a:pt x="321310" y="571500"/>
                </a:lnTo>
                <a:lnTo>
                  <a:pt x="321310" y="544830"/>
                </a:lnTo>
                <a:lnTo>
                  <a:pt x="330200" y="500380"/>
                </a:lnTo>
                <a:lnTo>
                  <a:pt x="339090" y="455930"/>
                </a:lnTo>
                <a:lnTo>
                  <a:pt x="339090" y="411480"/>
                </a:lnTo>
                <a:lnTo>
                  <a:pt x="339090" y="365760"/>
                </a:lnTo>
                <a:lnTo>
                  <a:pt x="339090" y="330200"/>
                </a:lnTo>
                <a:lnTo>
                  <a:pt x="339090" y="294640"/>
                </a:lnTo>
                <a:lnTo>
                  <a:pt x="339090" y="250190"/>
                </a:lnTo>
                <a:lnTo>
                  <a:pt x="339090" y="214630"/>
                </a:lnTo>
                <a:lnTo>
                  <a:pt x="330200" y="170180"/>
                </a:lnTo>
                <a:lnTo>
                  <a:pt x="321310" y="134620"/>
                </a:lnTo>
                <a:lnTo>
                  <a:pt x="312420" y="97790"/>
                </a:lnTo>
                <a:lnTo>
                  <a:pt x="303530" y="53340"/>
                </a:lnTo>
                <a:lnTo>
                  <a:pt x="294640" y="26670"/>
                </a:lnTo>
                <a:lnTo>
                  <a:pt x="285750" y="8890"/>
                </a:lnTo>
                <a:lnTo>
                  <a:pt x="267970" y="0"/>
                </a:lnTo>
                <a:lnTo>
                  <a:pt x="250190" y="8890"/>
                </a:lnTo>
                <a:lnTo>
                  <a:pt x="196850" y="62230"/>
                </a:lnTo>
                <a:lnTo>
                  <a:pt x="179070" y="97790"/>
                </a:lnTo>
                <a:lnTo>
                  <a:pt x="170180" y="116840"/>
                </a:lnTo>
                <a:lnTo>
                  <a:pt x="214630" y="71120"/>
                </a:lnTo>
                <a:lnTo>
                  <a:pt x="241300" y="35560"/>
                </a:lnTo>
                <a:lnTo>
                  <a:pt x="250190" y="17780"/>
                </a:lnTo>
                <a:lnTo>
                  <a:pt x="267970" y="8890"/>
                </a:lnTo>
                <a:lnTo>
                  <a:pt x="294640" y="53340"/>
                </a:lnTo>
                <a:lnTo>
                  <a:pt x="312420" y="62230"/>
                </a:lnTo>
                <a:lnTo>
                  <a:pt x="347980" y="80010"/>
                </a:lnTo>
                <a:lnTo>
                  <a:pt x="393700" y="80010"/>
                </a:lnTo>
                <a:lnTo>
                  <a:pt x="438150" y="88900"/>
                </a:lnTo>
                <a:lnTo>
                  <a:pt x="44704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3616960" y="82169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1778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4589780" y="321310"/>
            <a:ext cx="26671" cy="580391"/>
          </a:xfrm>
          <a:custGeom>
            <a:avLst/>
            <a:gdLst/>
            <a:ahLst/>
            <a:cxnLst/>
            <a:rect l="0" t="0" r="0" b="0"/>
            <a:pathLst>
              <a:path w="26671" h="580391">
                <a:moveTo>
                  <a:pt x="26670" y="0"/>
                </a:moveTo>
                <a:lnTo>
                  <a:pt x="17780" y="26670"/>
                </a:lnTo>
                <a:lnTo>
                  <a:pt x="8890" y="62230"/>
                </a:lnTo>
                <a:lnTo>
                  <a:pt x="8890" y="107950"/>
                </a:lnTo>
                <a:lnTo>
                  <a:pt x="889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8890" y="276860"/>
                </a:lnTo>
                <a:lnTo>
                  <a:pt x="8890" y="312420"/>
                </a:lnTo>
                <a:lnTo>
                  <a:pt x="8890" y="347980"/>
                </a:lnTo>
                <a:lnTo>
                  <a:pt x="8890" y="383540"/>
                </a:lnTo>
                <a:lnTo>
                  <a:pt x="8890" y="420370"/>
                </a:lnTo>
                <a:lnTo>
                  <a:pt x="0" y="464820"/>
                </a:lnTo>
                <a:lnTo>
                  <a:pt x="0" y="500380"/>
                </a:lnTo>
                <a:lnTo>
                  <a:pt x="0" y="535940"/>
                </a:lnTo>
                <a:lnTo>
                  <a:pt x="0" y="580390"/>
                </a:lnTo>
                <a:lnTo>
                  <a:pt x="889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4669790" y="544830"/>
            <a:ext cx="125731" cy="347981"/>
          </a:xfrm>
          <a:custGeom>
            <a:avLst/>
            <a:gdLst/>
            <a:ahLst/>
            <a:cxnLst/>
            <a:rect l="0" t="0" r="0" b="0"/>
            <a:pathLst>
              <a:path w="125731" h="347981">
                <a:moveTo>
                  <a:pt x="35560" y="0"/>
                </a:moveTo>
                <a:lnTo>
                  <a:pt x="26670" y="17780"/>
                </a:lnTo>
                <a:lnTo>
                  <a:pt x="17780" y="62230"/>
                </a:lnTo>
                <a:lnTo>
                  <a:pt x="17780" y="97790"/>
                </a:lnTo>
                <a:lnTo>
                  <a:pt x="17780" y="133350"/>
                </a:lnTo>
                <a:lnTo>
                  <a:pt x="17780" y="168910"/>
                </a:lnTo>
                <a:lnTo>
                  <a:pt x="17780" y="205740"/>
                </a:lnTo>
                <a:lnTo>
                  <a:pt x="26670" y="232410"/>
                </a:lnTo>
                <a:lnTo>
                  <a:pt x="35560" y="276860"/>
                </a:lnTo>
                <a:lnTo>
                  <a:pt x="44450" y="312420"/>
                </a:lnTo>
                <a:lnTo>
                  <a:pt x="54610" y="330200"/>
                </a:lnTo>
                <a:lnTo>
                  <a:pt x="72390" y="347980"/>
                </a:lnTo>
                <a:lnTo>
                  <a:pt x="90170" y="339090"/>
                </a:lnTo>
                <a:lnTo>
                  <a:pt x="107950" y="321310"/>
                </a:lnTo>
                <a:lnTo>
                  <a:pt x="125730" y="276860"/>
                </a:lnTo>
                <a:lnTo>
                  <a:pt x="125730" y="232410"/>
                </a:lnTo>
                <a:lnTo>
                  <a:pt x="125730" y="196850"/>
                </a:lnTo>
                <a:lnTo>
                  <a:pt x="116840" y="160020"/>
                </a:lnTo>
                <a:lnTo>
                  <a:pt x="107950" y="124460"/>
                </a:lnTo>
                <a:lnTo>
                  <a:pt x="99060" y="80010"/>
                </a:lnTo>
                <a:lnTo>
                  <a:pt x="90170" y="53340"/>
                </a:lnTo>
                <a:lnTo>
                  <a:pt x="72390" y="35560"/>
                </a:lnTo>
                <a:lnTo>
                  <a:pt x="54610" y="26670"/>
                </a:lnTo>
                <a:lnTo>
                  <a:pt x="35560" y="26670"/>
                </a:lnTo>
                <a:lnTo>
                  <a:pt x="17780" y="3556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4875530" y="535940"/>
            <a:ext cx="187961" cy="687071"/>
          </a:xfrm>
          <a:custGeom>
            <a:avLst/>
            <a:gdLst/>
            <a:ahLst/>
            <a:cxnLst/>
            <a:rect l="0" t="0" r="0" b="0"/>
            <a:pathLst>
              <a:path w="187961" h="687071">
                <a:moveTo>
                  <a:pt x="106680" y="0"/>
                </a:moveTo>
                <a:lnTo>
                  <a:pt x="88900" y="0"/>
                </a:lnTo>
                <a:lnTo>
                  <a:pt x="71120" y="8890"/>
                </a:lnTo>
                <a:lnTo>
                  <a:pt x="44450" y="53340"/>
                </a:lnTo>
                <a:lnTo>
                  <a:pt x="35560" y="71120"/>
                </a:lnTo>
                <a:lnTo>
                  <a:pt x="26670" y="106680"/>
                </a:lnTo>
                <a:lnTo>
                  <a:pt x="17780" y="151130"/>
                </a:lnTo>
                <a:lnTo>
                  <a:pt x="17780" y="177800"/>
                </a:lnTo>
                <a:lnTo>
                  <a:pt x="17780" y="214630"/>
                </a:lnTo>
                <a:lnTo>
                  <a:pt x="17780" y="259080"/>
                </a:lnTo>
                <a:lnTo>
                  <a:pt x="26670" y="285750"/>
                </a:lnTo>
                <a:lnTo>
                  <a:pt x="35560" y="303530"/>
                </a:lnTo>
                <a:lnTo>
                  <a:pt x="53340" y="321310"/>
                </a:lnTo>
                <a:lnTo>
                  <a:pt x="71120" y="321310"/>
                </a:lnTo>
                <a:lnTo>
                  <a:pt x="88900" y="312420"/>
                </a:lnTo>
                <a:lnTo>
                  <a:pt x="115570" y="285750"/>
                </a:lnTo>
                <a:lnTo>
                  <a:pt x="125730" y="250190"/>
                </a:lnTo>
                <a:lnTo>
                  <a:pt x="134620" y="205740"/>
                </a:lnTo>
                <a:lnTo>
                  <a:pt x="134620" y="168910"/>
                </a:lnTo>
                <a:lnTo>
                  <a:pt x="134620" y="133350"/>
                </a:lnTo>
                <a:lnTo>
                  <a:pt x="134620" y="88900"/>
                </a:lnTo>
                <a:lnTo>
                  <a:pt x="134620" y="44450"/>
                </a:lnTo>
                <a:lnTo>
                  <a:pt x="125730" y="26670"/>
                </a:lnTo>
                <a:lnTo>
                  <a:pt x="125730" y="71120"/>
                </a:lnTo>
                <a:lnTo>
                  <a:pt x="134620" y="106680"/>
                </a:lnTo>
                <a:lnTo>
                  <a:pt x="134620" y="133350"/>
                </a:lnTo>
                <a:lnTo>
                  <a:pt x="143510" y="168910"/>
                </a:lnTo>
                <a:lnTo>
                  <a:pt x="152400" y="205740"/>
                </a:lnTo>
                <a:lnTo>
                  <a:pt x="161290" y="241300"/>
                </a:lnTo>
                <a:lnTo>
                  <a:pt x="170180" y="276860"/>
                </a:lnTo>
                <a:lnTo>
                  <a:pt x="170180" y="312420"/>
                </a:lnTo>
                <a:lnTo>
                  <a:pt x="179070" y="339090"/>
                </a:lnTo>
                <a:lnTo>
                  <a:pt x="187960" y="374650"/>
                </a:lnTo>
                <a:lnTo>
                  <a:pt x="187960" y="419100"/>
                </a:lnTo>
                <a:lnTo>
                  <a:pt x="187960" y="454660"/>
                </a:lnTo>
                <a:lnTo>
                  <a:pt x="187960" y="500380"/>
                </a:lnTo>
                <a:lnTo>
                  <a:pt x="179070" y="535940"/>
                </a:lnTo>
                <a:lnTo>
                  <a:pt x="170180" y="571500"/>
                </a:lnTo>
                <a:lnTo>
                  <a:pt x="152400" y="607060"/>
                </a:lnTo>
                <a:lnTo>
                  <a:pt x="125730" y="642620"/>
                </a:lnTo>
                <a:lnTo>
                  <a:pt x="80010" y="678180"/>
                </a:lnTo>
                <a:lnTo>
                  <a:pt x="62230" y="687070"/>
                </a:lnTo>
                <a:lnTo>
                  <a:pt x="44450" y="687070"/>
                </a:lnTo>
                <a:lnTo>
                  <a:pt x="26670" y="687070"/>
                </a:lnTo>
                <a:lnTo>
                  <a:pt x="0" y="660400"/>
                </a:lnTo>
                <a:lnTo>
                  <a:pt x="0" y="651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5232400" y="750570"/>
            <a:ext cx="81281" cy="267971"/>
          </a:xfrm>
          <a:custGeom>
            <a:avLst/>
            <a:gdLst/>
            <a:ahLst/>
            <a:cxnLst/>
            <a:rect l="0" t="0" r="0" b="0"/>
            <a:pathLst>
              <a:path w="81281" h="267971">
                <a:moveTo>
                  <a:pt x="0" y="44450"/>
                </a:moveTo>
                <a:lnTo>
                  <a:pt x="0" y="26670"/>
                </a:lnTo>
                <a:lnTo>
                  <a:pt x="8890" y="8890"/>
                </a:lnTo>
                <a:lnTo>
                  <a:pt x="26670" y="0"/>
                </a:lnTo>
                <a:lnTo>
                  <a:pt x="26670" y="53340"/>
                </a:lnTo>
                <a:lnTo>
                  <a:pt x="17780" y="97790"/>
                </a:lnTo>
                <a:lnTo>
                  <a:pt x="8890" y="115570"/>
                </a:lnTo>
                <a:lnTo>
                  <a:pt x="26670" y="106680"/>
                </a:lnTo>
                <a:lnTo>
                  <a:pt x="44450" y="106680"/>
                </a:lnTo>
                <a:lnTo>
                  <a:pt x="72390" y="124460"/>
                </a:lnTo>
                <a:lnTo>
                  <a:pt x="81280" y="151130"/>
                </a:lnTo>
                <a:lnTo>
                  <a:pt x="72390" y="186690"/>
                </a:lnTo>
                <a:lnTo>
                  <a:pt x="53340" y="231140"/>
                </a:lnTo>
                <a:lnTo>
                  <a:pt x="26670" y="267970"/>
                </a:lnTo>
                <a:lnTo>
                  <a:pt x="8890" y="267970"/>
                </a:lnTo>
                <a:lnTo>
                  <a:pt x="889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5411470" y="267970"/>
            <a:ext cx="133351" cy="607061"/>
          </a:xfrm>
          <a:custGeom>
            <a:avLst/>
            <a:gdLst/>
            <a:ahLst/>
            <a:cxnLst/>
            <a:rect l="0" t="0" r="0" b="0"/>
            <a:pathLst>
              <a:path w="133351" h="607061">
                <a:moveTo>
                  <a:pt x="88900" y="0"/>
                </a:moveTo>
                <a:lnTo>
                  <a:pt x="71120" y="0"/>
                </a:lnTo>
                <a:lnTo>
                  <a:pt x="35560" y="53340"/>
                </a:lnTo>
                <a:lnTo>
                  <a:pt x="17780" y="88900"/>
                </a:lnTo>
                <a:lnTo>
                  <a:pt x="8890" y="12446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0" y="419100"/>
                </a:lnTo>
                <a:lnTo>
                  <a:pt x="8890" y="455930"/>
                </a:lnTo>
                <a:lnTo>
                  <a:pt x="8890" y="482600"/>
                </a:lnTo>
                <a:lnTo>
                  <a:pt x="17780" y="500380"/>
                </a:lnTo>
                <a:lnTo>
                  <a:pt x="35560" y="544830"/>
                </a:lnTo>
                <a:lnTo>
                  <a:pt x="71120" y="580390"/>
                </a:lnTo>
                <a:lnTo>
                  <a:pt x="88900" y="598170"/>
                </a:lnTo>
                <a:lnTo>
                  <a:pt x="115570" y="607060"/>
                </a:lnTo>
                <a:lnTo>
                  <a:pt x="13335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5590540" y="356870"/>
            <a:ext cx="151131" cy="411481"/>
          </a:xfrm>
          <a:custGeom>
            <a:avLst/>
            <a:gdLst/>
            <a:ahLst/>
            <a:cxnLst/>
            <a:rect l="0" t="0" r="0" b="0"/>
            <a:pathLst>
              <a:path w="151131" h="411481">
                <a:moveTo>
                  <a:pt x="151130" y="0"/>
                </a:moveTo>
                <a:lnTo>
                  <a:pt x="124460" y="35560"/>
                </a:lnTo>
                <a:lnTo>
                  <a:pt x="106680" y="81280"/>
                </a:lnTo>
                <a:lnTo>
                  <a:pt x="97790" y="116840"/>
                </a:lnTo>
                <a:lnTo>
                  <a:pt x="80010" y="161290"/>
                </a:lnTo>
                <a:lnTo>
                  <a:pt x="71120" y="196850"/>
                </a:lnTo>
                <a:lnTo>
                  <a:pt x="62230" y="223520"/>
                </a:lnTo>
                <a:lnTo>
                  <a:pt x="44450" y="267970"/>
                </a:lnTo>
                <a:lnTo>
                  <a:pt x="35560" y="303530"/>
                </a:lnTo>
                <a:lnTo>
                  <a:pt x="17780" y="339090"/>
                </a:lnTo>
                <a:lnTo>
                  <a:pt x="0" y="38481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5590540" y="392430"/>
            <a:ext cx="151131" cy="393701"/>
          </a:xfrm>
          <a:custGeom>
            <a:avLst/>
            <a:gdLst/>
            <a:ahLst/>
            <a:cxnLst/>
            <a:rect l="0" t="0" r="0" b="0"/>
            <a:pathLst>
              <a:path w="151131" h="393701">
                <a:moveTo>
                  <a:pt x="0" y="0"/>
                </a:moveTo>
                <a:lnTo>
                  <a:pt x="8890" y="26670"/>
                </a:lnTo>
                <a:lnTo>
                  <a:pt x="8890" y="63500"/>
                </a:lnTo>
                <a:lnTo>
                  <a:pt x="17780" y="99060"/>
                </a:lnTo>
                <a:lnTo>
                  <a:pt x="26670" y="143510"/>
                </a:lnTo>
                <a:lnTo>
                  <a:pt x="35560" y="187960"/>
                </a:lnTo>
                <a:lnTo>
                  <a:pt x="53340" y="232410"/>
                </a:lnTo>
                <a:lnTo>
                  <a:pt x="71120" y="267970"/>
                </a:lnTo>
                <a:lnTo>
                  <a:pt x="97790" y="312420"/>
                </a:lnTo>
                <a:lnTo>
                  <a:pt x="124460" y="349250"/>
                </a:lnTo>
                <a:lnTo>
                  <a:pt x="15113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5938520" y="455930"/>
            <a:ext cx="8891" cy="240031"/>
          </a:xfrm>
          <a:custGeom>
            <a:avLst/>
            <a:gdLst/>
            <a:ahLst/>
            <a:cxnLst/>
            <a:rect l="0" t="0" r="0" b="0"/>
            <a:pathLst>
              <a:path w="8891" h="24003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5876290" y="58928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0"/>
                </a:moveTo>
                <a:lnTo>
                  <a:pt x="4445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6002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6134100" y="392430"/>
            <a:ext cx="152401" cy="170181"/>
          </a:xfrm>
          <a:custGeom>
            <a:avLst/>
            <a:gdLst/>
            <a:ahLst/>
            <a:cxnLst/>
            <a:rect l="0" t="0" r="0" b="0"/>
            <a:pathLst>
              <a:path w="152401" h="170181">
                <a:moveTo>
                  <a:pt x="10160" y="0"/>
                </a:moveTo>
                <a:lnTo>
                  <a:pt x="10160" y="45720"/>
                </a:lnTo>
                <a:lnTo>
                  <a:pt x="10160" y="81280"/>
                </a:lnTo>
                <a:lnTo>
                  <a:pt x="0" y="116840"/>
                </a:lnTo>
                <a:lnTo>
                  <a:pt x="0" y="143510"/>
                </a:lnTo>
                <a:lnTo>
                  <a:pt x="10160" y="161290"/>
                </a:lnTo>
                <a:lnTo>
                  <a:pt x="27940" y="170180"/>
                </a:lnTo>
                <a:lnTo>
                  <a:pt x="45720" y="170180"/>
                </a:lnTo>
                <a:lnTo>
                  <a:pt x="81280" y="170180"/>
                </a:lnTo>
                <a:lnTo>
                  <a:pt x="99060" y="170180"/>
                </a:lnTo>
                <a:lnTo>
                  <a:pt x="125730" y="170180"/>
                </a:lnTo>
                <a:lnTo>
                  <a:pt x="15240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6259830" y="356870"/>
            <a:ext cx="17781" cy="384811"/>
          </a:xfrm>
          <a:custGeom>
            <a:avLst/>
            <a:gdLst/>
            <a:ahLst/>
            <a:cxnLst/>
            <a:rect l="0" t="0" r="0" b="0"/>
            <a:pathLst>
              <a:path w="17781" h="384811">
                <a:moveTo>
                  <a:pt x="1778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0" y="9906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8890" y="375920"/>
                </a:lnTo>
                <a:lnTo>
                  <a:pt x="17780" y="384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6286500" y="232410"/>
            <a:ext cx="133351" cy="607061"/>
          </a:xfrm>
          <a:custGeom>
            <a:avLst/>
            <a:gdLst/>
            <a:ahLst/>
            <a:cxnLst/>
            <a:rect l="0" t="0" r="0" b="0"/>
            <a:pathLst>
              <a:path w="133351" h="607061">
                <a:moveTo>
                  <a:pt x="0" y="0"/>
                </a:moveTo>
                <a:lnTo>
                  <a:pt x="35560" y="8890"/>
                </a:lnTo>
                <a:lnTo>
                  <a:pt x="62230" y="35560"/>
                </a:lnTo>
                <a:lnTo>
                  <a:pt x="88900" y="71120"/>
                </a:lnTo>
                <a:lnTo>
                  <a:pt x="97790" y="97790"/>
                </a:lnTo>
                <a:lnTo>
                  <a:pt x="115570" y="142240"/>
                </a:lnTo>
                <a:lnTo>
                  <a:pt x="124460" y="186690"/>
                </a:lnTo>
                <a:lnTo>
                  <a:pt x="133350" y="232410"/>
                </a:lnTo>
                <a:lnTo>
                  <a:pt x="133350" y="276860"/>
                </a:lnTo>
                <a:lnTo>
                  <a:pt x="133350" y="303530"/>
                </a:lnTo>
                <a:lnTo>
                  <a:pt x="133350" y="339090"/>
                </a:lnTo>
                <a:lnTo>
                  <a:pt x="133350" y="374650"/>
                </a:lnTo>
                <a:lnTo>
                  <a:pt x="124460" y="401320"/>
                </a:lnTo>
                <a:lnTo>
                  <a:pt x="106680" y="436880"/>
                </a:lnTo>
                <a:lnTo>
                  <a:pt x="88900" y="472440"/>
                </a:lnTo>
                <a:lnTo>
                  <a:pt x="71120" y="509270"/>
                </a:lnTo>
                <a:lnTo>
                  <a:pt x="53340" y="544830"/>
                </a:lnTo>
                <a:lnTo>
                  <a:pt x="26670" y="589280"/>
                </a:lnTo>
                <a:lnTo>
                  <a:pt x="26670" y="607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1322070" y="3018790"/>
            <a:ext cx="80011" cy="44451"/>
          </a:xfrm>
          <a:custGeom>
            <a:avLst/>
            <a:gdLst/>
            <a:ahLst/>
            <a:cxnLst/>
            <a:rect l="0" t="0" r="0" b="0"/>
            <a:pathLst>
              <a:path w="80011" h="44451">
                <a:moveTo>
                  <a:pt x="0" y="44450"/>
                </a:moveTo>
                <a:lnTo>
                  <a:pt x="35560" y="1778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1410970" y="2901950"/>
            <a:ext cx="142241" cy="97791"/>
          </a:xfrm>
          <a:custGeom>
            <a:avLst/>
            <a:gdLst/>
            <a:ahLst/>
            <a:cxnLst/>
            <a:rect l="0" t="0" r="0" b="0"/>
            <a:pathLst>
              <a:path w="142241" h="97791">
                <a:moveTo>
                  <a:pt x="0" y="0"/>
                </a:moveTo>
                <a:lnTo>
                  <a:pt x="8890" y="17780"/>
                </a:lnTo>
                <a:lnTo>
                  <a:pt x="26670" y="35560"/>
                </a:lnTo>
                <a:lnTo>
                  <a:pt x="35560" y="71120"/>
                </a:lnTo>
                <a:lnTo>
                  <a:pt x="44450" y="88900"/>
                </a:lnTo>
                <a:lnTo>
                  <a:pt x="62230" y="97790"/>
                </a:lnTo>
                <a:lnTo>
                  <a:pt x="88900" y="97790"/>
                </a:lnTo>
                <a:lnTo>
                  <a:pt x="106680" y="88900"/>
                </a:lnTo>
                <a:lnTo>
                  <a:pt x="14224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1544320" y="2866390"/>
            <a:ext cx="99061" cy="205741"/>
          </a:xfrm>
          <a:custGeom>
            <a:avLst/>
            <a:gdLst/>
            <a:ahLst/>
            <a:cxnLst/>
            <a:rect l="0" t="0" r="0" b="0"/>
            <a:pathLst>
              <a:path w="99061" h="20574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36830" y="106680"/>
                </a:lnTo>
                <a:lnTo>
                  <a:pt x="54610" y="152400"/>
                </a:lnTo>
                <a:lnTo>
                  <a:pt x="63500" y="170180"/>
                </a:lnTo>
                <a:lnTo>
                  <a:pt x="9906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2724150" y="3134360"/>
            <a:ext cx="88901" cy="26671"/>
          </a:xfrm>
          <a:custGeom>
            <a:avLst/>
            <a:gdLst/>
            <a:ahLst/>
            <a:cxnLst/>
            <a:rect l="0" t="0" r="0" b="0"/>
            <a:pathLst>
              <a:path w="88901" h="26671">
                <a:moveTo>
                  <a:pt x="0" y="26670"/>
                </a:moveTo>
                <a:lnTo>
                  <a:pt x="0" y="8890"/>
                </a:lnTo>
                <a:lnTo>
                  <a:pt x="26670" y="0"/>
                </a:lnTo>
                <a:lnTo>
                  <a:pt x="7112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2893060" y="2999740"/>
            <a:ext cx="125731" cy="72391"/>
          </a:xfrm>
          <a:custGeom>
            <a:avLst/>
            <a:gdLst/>
            <a:ahLst/>
            <a:cxnLst/>
            <a:rect l="0" t="0" r="0" b="0"/>
            <a:pathLst>
              <a:path w="125731" h="72391">
                <a:moveTo>
                  <a:pt x="0" y="0"/>
                </a:moveTo>
                <a:lnTo>
                  <a:pt x="0" y="19050"/>
                </a:lnTo>
                <a:lnTo>
                  <a:pt x="17780" y="54610"/>
                </a:lnTo>
                <a:lnTo>
                  <a:pt x="17780" y="72390"/>
                </a:lnTo>
                <a:lnTo>
                  <a:pt x="35560" y="72390"/>
                </a:lnTo>
                <a:lnTo>
                  <a:pt x="88900" y="54610"/>
                </a:lnTo>
                <a:lnTo>
                  <a:pt x="125730" y="45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3009900" y="2910840"/>
            <a:ext cx="97791" cy="214631"/>
          </a:xfrm>
          <a:custGeom>
            <a:avLst/>
            <a:gdLst/>
            <a:ahLst/>
            <a:cxnLst/>
            <a:rect l="0" t="0" r="0" b="0"/>
            <a:pathLst>
              <a:path w="97791" h="21463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99060"/>
                </a:lnTo>
                <a:lnTo>
                  <a:pt x="35560" y="143510"/>
                </a:lnTo>
                <a:lnTo>
                  <a:pt x="53340" y="161290"/>
                </a:lnTo>
                <a:lnTo>
                  <a:pt x="88900" y="205740"/>
                </a:lnTo>
                <a:lnTo>
                  <a:pt x="9779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3911600" y="2919730"/>
            <a:ext cx="106681" cy="26671"/>
          </a:xfrm>
          <a:custGeom>
            <a:avLst/>
            <a:gdLst/>
            <a:ahLst/>
            <a:cxnLst/>
            <a:rect l="0" t="0" r="0" b="0"/>
            <a:pathLst>
              <a:path w="106681" h="26671">
                <a:moveTo>
                  <a:pt x="0" y="26670"/>
                </a:moveTo>
                <a:lnTo>
                  <a:pt x="35560" y="0"/>
                </a:lnTo>
                <a:lnTo>
                  <a:pt x="62230" y="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4098290" y="2777490"/>
            <a:ext cx="134621" cy="115571"/>
          </a:xfrm>
          <a:custGeom>
            <a:avLst/>
            <a:gdLst/>
            <a:ahLst/>
            <a:cxnLst/>
            <a:rect l="0" t="0" r="0" b="0"/>
            <a:pathLst>
              <a:path w="134621" h="11557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26670" y="97790"/>
                </a:lnTo>
                <a:lnTo>
                  <a:pt x="26670" y="115570"/>
                </a:lnTo>
                <a:lnTo>
                  <a:pt x="44450" y="115570"/>
                </a:lnTo>
                <a:lnTo>
                  <a:pt x="99060" y="97790"/>
                </a:lnTo>
                <a:lnTo>
                  <a:pt x="13462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4206240" y="2733040"/>
            <a:ext cx="35561" cy="347981"/>
          </a:xfrm>
          <a:custGeom>
            <a:avLst/>
            <a:gdLst/>
            <a:ahLst/>
            <a:cxnLst/>
            <a:rect l="0" t="0" r="0" b="0"/>
            <a:pathLst>
              <a:path w="35561" h="347981">
                <a:moveTo>
                  <a:pt x="17780" y="8890"/>
                </a:moveTo>
                <a:lnTo>
                  <a:pt x="0" y="0"/>
                </a:lnTo>
                <a:lnTo>
                  <a:pt x="0" y="17780"/>
                </a:ln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95580"/>
                </a:lnTo>
                <a:lnTo>
                  <a:pt x="17780" y="231140"/>
                </a:lnTo>
                <a:lnTo>
                  <a:pt x="17780" y="266700"/>
                </a:lnTo>
                <a:lnTo>
                  <a:pt x="26670" y="303530"/>
                </a:lnTo>
                <a:lnTo>
                  <a:pt x="3556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4795520" y="1437640"/>
            <a:ext cx="115571" cy="17781"/>
          </a:xfrm>
          <a:custGeom>
            <a:avLst/>
            <a:gdLst/>
            <a:ahLst/>
            <a:cxnLst/>
            <a:rect l="0" t="0" r="0" b="0"/>
            <a:pathLst>
              <a:path w="115571" h="17781">
                <a:moveTo>
                  <a:pt x="0" y="17780"/>
                </a:moveTo>
                <a:lnTo>
                  <a:pt x="26670" y="8890"/>
                </a:lnTo>
                <a:lnTo>
                  <a:pt x="7112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4991100" y="1304290"/>
            <a:ext cx="54611" cy="276861"/>
          </a:xfrm>
          <a:custGeom>
            <a:avLst/>
            <a:gdLst/>
            <a:ahLst/>
            <a:cxnLst/>
            <a:rect l="0" t="0" r="0" b="0"/>
            <a:pathLst>
              <a:path w="54611" h="276861">
                <a:moveTo>
                  <a:pt x="1016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19050" y="231140"/>
                </a:lnTo>
                <a:lnTo>
                  <a:pt x="27940" y="257810"/>
                </a:lnTo>
                <a:lnTo>
                  <a:pt x="5461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5099050" y="1322070"/>
            <a:ext cx="26671" cy="303531"/>
          </a:xfrm>
          <a:custGeom>
            <a:avLst/>
            <a:gdLst/>
            <a:ahLst/>
            <a:cxnLst/>
            <a:rect l="0" t="0" r="0" b="0"/>
            <a:pathLst>
              <a:path w="26671" h="30353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8890" y="186690"/>
                </a:lnTo>
                <a:lnTo>
                  <a:pt x="17780" y="231140"/>
                </a:lnTo>
                <a:lnTo>
                  <a:pt x="17780" y="267970"/>
                </a:lnTo>
                <a:lnTo>
                  <a:pt x="2667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4839970" y="1661160"/>
            <a:ext cx="312421" cy="17781"/>
          </a:xfrm>
          <a:custGeom>
            <a:avLst/>
            <a:gdLst/>
            <a:ahLst/>
            <a:cxnLst/>
            <a:rect l="0" t="0" r="0" b="0"/>
            <a:pathLst>
              <a:path w="312421" h="1778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106680" y="8890"/>
                </a:lnTo>
                <a:lnTo>
                  <a:pt x="142240" y="8890"/>
                </a:lnTo>
                <a:lnTo>
                  <a:pt x="179070" y="8890"/>
                </a:lnTo>
                <a:lnTo>
                  <a:pt x="205740" y="8890"/>
                </a:lnTo>
                <a:lnTo>
                  <a:pt x="232410" y="8890"/>
                </a:lnTo>
                <a:lnTo>
                  <a:pt x="250190" y="8890"/>
                </a:lnTo>
                <a:lnTo>
                  <a:pt x="294640" y="8890"/>
                </a:lnTo>
                <a:lnTo>
                  <a:pt x="31242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5001260" y="1794510"/>
            <a:ext cx="160021" cy="276861"/>
          </a:xfrm>
          <a:custGeom>
            <a:avLst/>
            <a:gdLst/>
            <a:ahLst/>
            <a:cxnLst/>
            <a:rect l="0" t="0" r="0" b="0"/>
            <a:pathLst>
              <a:path w="160021" h="276861">
                <a:moveTo>
                  <a:pt x="0" y="0"/>
                </a:moveTo>
                <a:lnTo>
                  <a:pt x="17780" y="0"/>
                </a:lnTo>
                <a:lnTo>
                  <a:pt x="44450" y="8890"/>
                </a:lnTo>
                <a:lnTo>
                  <a:pt x="71120" y="26670"/>
                </a:lnTo>
                <a:lnTo>
                  <a:pt x="88900" y="35560"/>
                </a:lnTo>
                <a:lnTo>
                  <a:pt x="97790" y="53340"/>
                </a:lnTo>
                <a:lnTo>
                  <a:pt x="97790" y="72390"/>
                </a:lnTo>
                <a:lnTo>
                  <a:pt x="88900" y="107950"/>
                </a:lnTo>
                <a:lnTo>
                  <a:pt x="62230" y="134620"/>
                </a:lnTo>
                <a:lnTo>
                  <a:pt x="44450" y="134620"/>
                </a:lnTo>
                <a:lnTo>
                  <a:pt x="71120" y="134620"/>
                </a:lnTo>
                <a:lnTo>
                  <a:pt x="97790" y="143510"/>
                </a:lnTo>
                <a:lnTo>
                  <a:pt x="124460" y="161290"/>
                </a:lnTo>
                <a:lnTo>
                  <a:pt x="151130" y="187960"/>
                </a:lnTo>
                <a:lnTo>
                  <a:pt x="160020" y="205740"/>
                </a:lnTo>
                <a:lnTo>
                  <a:pt x="160020" y="223520"/>
                </a:lnTo>
                <a:lnTo>
                  <a:pt x="151130" y="250190"/>
                </a:lnTo>
                <a:lnTo>
                  <a:pt x="142240" y="267970"/>
                </a:lnTo>
                <a:lnTo>
                  <a:pt x="124460" y="276860"/>
                </a:lnTo>
                <a:lnTo>
                  <a:pt x="106680" y="276860"/>
                </a:lnTo>
                <a:lnTo>
                  <a:pt x="62230" y="267970"/>
                </a:lnTo>
                <a:lnTo>
                  <a:pt x="35560" y="259080"/>
                </a:lnTo>
                <a:lnTo>
                  <a:pt x="889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4687570" y="1134110"/>
            <a:ext cx="322581" cy="1045211"/>
          </a:xfrm>
          <a:custGeom>
            <a:avLst/>
            <a:gdLst/>
            <a:ahLst/>
            <a:cxnLst/>
            <a:rect l="0" t="0" r="0" b="0"/>
            <a:pathLst>
              <a:path w="322581" h="1045211">
                <a:moveTo>
                  <a:pt x="72390" y="0"/>
                </a:moveTo>
                <a:lnTo>
                  <a:pt x="54610" y="17780"/>
                </a:lnTo>
                <a:lnTo>
                  <a:pt x="26670" y="53340"/>
                </a:lnTo>
                <a:lnTo>
                  <a:pt x="17780" y="8890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7980"/>
                </a:lnTo>
                <a:lnTo>
                  <a:pt x="8890" y="383540"/>
                </a:lnTo>
                <a:lnTo>
                  <a:pt x="17780" y="427990"/>
                </a:lnTo>
                <a:lnTo>
                  <a:pt x="26670" y="464820"/>
                </a:lnTo>
                <a:lnTo>
                  <a:pt x="36830" y="500380"/>
                </a:lnTo>
                <a:lnTo>
                  <a:pt x="45720" y="535940"/>
                </a:lnTo>
                <a:lnTo>
                  <a:pt x="63500" y="571500"/>
                </a:lnTo>
                <a:lnTo>
                  <a:pt x="72390" y="607060"/>
                </a:lnTo>
                <a:lnTo>
                  <a:pt x="81280" y="642620"/>
                </a:lnTo>
                <a:lnTo>
                  <a:pt x="90170" y="678180"/>
                </a:lnTo>
                <a:lnTo>
                  <a:pt x="107950" y="713740"/>
                </a:lnTo>
                <a:lnTo>
                  <a:pt x="116840" y="750570"/>
                </a:lnTo>
                <a:lnTo>
                  <a:pt x="134620" y="786130"/>
                </a:lnTo>
                <a:lnTo>
                  <a:pt x="152400" y="821690"/>
                </a:lnTo>
                <a:lnTo>
                  <a:pt x="161290" y="857250"/>
                </a:lnTo>
                <a:lnTo>
                  <a:pt x="170180" y="875030"/>
                </a:lnTo>
                <a:lnTo>
                  <a:pt x="196850" y="919480"/>
                </a:lnTo>
                <a:lnTo>
                  <a:pt x="223520" y="955040"/>
                </a:lnTo>
                <a:lnTo>
                  <a:pt x="267970" y="999490"/>
                </a:lnTo>
                <a:lnTo>
                  <a:pt x="313690" y="1036320"/>
                </a:lnTo>
                <a:lnTo>
                  <a:pt x="322580" y="1045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5313680" y="1991360"/>
            <a:ext cx="26671" cy="214631"/>
          </a:xfrm>
          <a:custGeom>
            <a:avLst/>
            <a:gdLst/>
            <a:ahLst/>
            <a:cxnLst/>
            <a:rect l="0" t="0" r="0" b="0"/>
            <a:pathLst>
              <a:path w="26671" h="214631">
                <a:moveTo>
                  <a:pt x="26670" y="0"/>
                </a:moveTo>
                <a:lnTo>
                  <a:pt x="26670" y="35560"/>
                </a:lnTo>
                <a:lnTo>
                  <a:pt x="26670" y="71120"/>
                </a:lnTo>
                <a:lnTo>
                  <a:pt x="17780" y="106680"/>
                </a:lnTo>
                <a:lnTo>
                  <a:pt x="8890" y="152400"/>
                </a:lnTo>
                <a:lnTo>
                  <a:pt x="8890" y="18796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5455920" y="1652270"/>
            <a:ext cx="125731" cy="8891"/>
          </a:xfrm>
          <a:custGeom>
            <a:avLst/>
            <a:gdLst/>
            <a:ahLst/>
            <a:cxnLst/>
            <a:rect l="0" t="0" r="0" b="0"/>
            <a:pathLst>
              <a:path w="125731" h="889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9779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5643880" y="1446530"/>
            <a:ext cx="8891" cy="598171"/>
          </a:xfrm>
          <a:custGeom>
            <a:avLst/>
            <a:gdLst/>
            <a:ahLst/>
            <a:cxnLst/>
            <a:rect l="0" t="0" r="0" b="0"/>
            <a:pathLst>
              <a:path w="8891" h="598171">
                <a:moveTo>
                  <a:pt x="889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67970"/>
                </a:lnTo>
                <a:lnTo>
                  <a:pt x="8890" y="312420"/>
                </a:lnTo>
                <a:lnTo>
                  <a:pt x="8890" y="356870"/>
                </a:lnTo>
                <a:lnTo>
                  <a:pt x="8890" y="401320"/>
                </a:lnTo>
                <a:lnTo>
                  <a:pt x="8890" y="438150"/>
                </a:lnTo>
                <a:lnTo>
                  <a:pt x="0" y="473710"/>
                </a:lnTo>
                <a:lnTo>
                  <a:pt x="0" y="518160"/>
                </a:lnTo>
                <a:lnTo>
                  <a:pt x="0" y="553720"/>
                </a:lnTo>
                <a:lnTo>
                  <a:pt x="889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5715000" y="1295400"/>
            <a:ext cx="115571" cy="875031"/>
          </a:xfrm>
          <a:custGeom>
            <a:avLst/>
            <a:gdLst/>
            <a:ahLst/>
            <a:cxnLst/>
            <a:rect l="0" t="0" r="0" b="0"/>
            <a:pathLst>
              <a:path w="115571" h="875031">
                <a:moveTo>
                  <a:pt x="17780" y="0"/>
                </a:moveTo>
                <a:lnTo>
                  <a:pt x="53340" y="44450"/>
                </a:lnTo>
                <a:lnTo>
                  <a:pt x="71120" y="88900"/>
                </a:lnTo>
                <a:lnTo>
                  <a:pt x="88900" y="124460"/>
                </a:lnTo>
                <a:lnTo>
                  <a:pt x="97790" y="160020"/>
                </a:lnTo>
                <a:lnTo>
                  <a:pt x="106680" y="195580"/>
                </a:lnTo>
                <a:lnTo>
                  <a:pt x="106680" y="231140"/>
                </a:lnTo>
                <a:lnTo>
                  <a:pt x="115570" y="266700"/>
                </a:lnTo>
                <a:lnTo>
                  <a:pt x="115570" y="312420"/>
                </a:lnTo>
                <a:lnTo>
                  <a:pt x="115570" y="356870"/>
                </a:lnTo>
                <a:lnTo>
                  <a:pt x="115570" y="392430"/>
                </a:lnTo>
                <a:lnTo>
                  <a:pt x="115570" y="427990"/>
                </a:lnTo>
                <a:lnTo>
                  <a:pt x="106680" y="463550"/>
                </a:lnTo>
                <a:lnTo>
                  <a:pt x="97790" y="499110"/>
                </a:lnTo>
                <a:lnTo>
                  <a:pt x="97790" y="525780"/>
                </a:lnTo>
                <a:lnTo>
                  <a:pt x="88900" y="561340"/>
                </a:lnTo>
                <a:lnTo>
                  <a:pt x="80010" y="598170"/>
                </a:lnTo>
                <a:lnTo>
                  <a:pt x="80010" y="624840"/>
                </a:lnTo>
                <a:lnTo>
                  <a:pt x="71120" y="660400"/>
                </a:lnTo>
                <a:lnTo>
                  <a:pt x="53340" y="704850"/>
                </a:lnTo>
                <a:lnTo>
                  <a:pt x="44450" y="740410"/>
                </a:lnTo>
                <a:lnTo>
                  <a:pt x="26670" y="784860"/>
                </a:lnTo>
                <a:lnTo>
                  <a:pt x="17780" y="820420"/>
                </a:lnTo>
                <a:lnTo>
                  <a:pt x="0" y="866140"/>
                </a:lnTo>
                <a:lnTo>
                  <a:pt x="0" y="875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5956300" y="1240790"/>
            <a:ext cx="88901" cy="866141"/>
          </a:xfrm>
          <a:custGeom>
            <a:avLst/>
            <a:gdLst/>
            <a:ahLst/>
            <a:cxnLst/>
            <a:rect l="0" t="0" r="0" b="0"/>
            <a:pathLst>
              <a:path w="88901" h="866141">
                <a:moveTo>
                  <a:pt x="88900" y="0"/>
                </a:moveTo>
                <a:lnTo>
                  <a:pt x="80010" y="17780"/>
                </a:lnTo>
                <a:lnTo>
                  <a:pt x="71120" y="63500"/>
                </a:lnTo>
                <a:lnTo>
                  <a:pt x="53340" y="99060"/>
                </a:lnTo>
                <a:lnTo>
                  <a:pt x="44450" y="134620"/>
                </a:lnTo>
                <a:lnTo>
                  <a:pt x="35560" y="179070"/>
                </a:lnTo>
                <a:lnTo>
                  <a:pt x="17780" y="223520"/>
                </a:lnTo>
                <a:lnTo>
                  <a:pt x="17780" y="259080"/>
                </a:lnTo>
                <a:lnTo>
                  <a:pt x="8890" y="294640"/>
                </a:lnTo>
                <a:lnTo>
                  <a:pt x="0" y="340360"/>
                </a:lnTo>
                <a:lnTo>
                  <a:pt x="0" y="384810"/>
                </a:lnTo>
                <a:lnTo>
                  <a:pt x="0" y="411480"/>
                </a:lnTo>
                <a:lnTo>
                  <a:pt x="0" y="447040"/>
                </a:lnTo>
                <a:lnTo>
                  <a:pt x="0" y="473710"/>
                </a:lnTo>
                <a:lnTo>
                  <a:pt x="0" y="509270"/>
                </a:lnTo>
                <a:lnTo>
                  <a:pt x="0" y="544830"/>
                </a:lnTo>
                <a:lnTo>
                  <a:pt x="0" y="571500"/>
                </a:lnTo>
                <a:lnTo>
                  <a:pt x="0" y="607060"/>
                </a:lnTo>
                <a:lnTo>
                  <a:pt x="8890" y="635000"/>
                </a:lnTo>
                <a:lnTo>
                  <a:pt x="17780" y="661670"/>
                </a:lnTo>
                <a:lnTo>
                  <a:pt x="26670" y="706120"/>
                </a:lnTo>
                <a:lnTo>
                  <a:pt x="35560" y="741680"/>
                </a:lnTo>
                <a:lnTo>
                  <a:pt x="44450" y="786130"/>
                </a:lnTo>
                <a:lnTo>
                  <a:pt x="53340" y="821690"/>
                </a:lnTo>
                <a:lnTo>
                  <a:pt x="80010" y="866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6162040" y="163449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6339840" y="1437640"/>
            <a:ext cx="223521" cy="553721"/>
          </a:xfrm>
          <a:custGeom>
            <a:avLst/>
            <a:gdLst/>
            <a:ahLst/>
            <a:cxnLst/>
            <a:rect l="0" t="0" r="0" b="0"/>
            <a:pathLst>
              <a:path w="223521" h="553721">
                <a:moveTo>
                  <a:pt x="0" y="53340"/>
                </a:moveTo>
                <a:lnTo>
                  <a:pt x="0" y="26670"/>
                </a:lnTo>
                <a:lnTo>
                  <a:pt x="26670" y="8890"/>
                </a:lnTo>
                <a:lnTo>
                  <a:pt x="62230" y="0"/>
                </a:lnTo>
                <a:lnTo>
                  <a:pt x="99060" y="0"/>
                </a:lnTo>
                <a:lnTo>
                  <a:pt x="125730" y="0"/>
                </a:lnTo>
                <a:lnTo>
                  <a:pt x="143510" y="17780"/>
                </a:lnTo>
                <a:lnTo>
                  <a:pt x="152400" y="35560"/>
                </a:lnTo>
                <a:lnTo>
                  <a:pt x="152400" y="53340"/>
                </a:lnTo>
                <a:lnTo>
                  <a:pt x="143510" y="80010"/>
                </a:lnTo>
                <a:lnTo>
                  <a:pt x="125730" y="124460"/>
                </a:lnTo>
                <a:lnTo>
                  <a:pt x="99060" y="170180"/>
                </a:lnTo>
                <a:lnTo>
                  <a:pt x="62230" y="205740"/>
                </a:lnTo>
                <a:lnTo>
                  <a:pt x="35560" y="241300"/>
                </a:lnTo>
                <a:lnTo>
                  <a:pt x="71120" y="232410"/>
                </a:lnTo>
                <a:lnTo>
                  <a:pt x="99060" y="214630"/>
                </a:lnTo>
                <a:lnTo>
                  <a:pt x="116840" y="214630"/>
                </a:lnTo>
                <a:lnTo>
                  <a:pt x="152400" y="223520"/>
                </a:lnTo>
                <a:lnTo>
                  <a:pt x="170180" y="232410"/>
                </a:lnTo>
                <a:lnTo>
                  <a:pt x="196850" y="259080"/>
                </a:lnTo>
                <a:lnTo>
                  <a:pt x="214630" y="303530"/>
                </a:lnTo>
                <a:lnTo>
                  <a:pt x="223520" y="339090"/>
                </a:lnTo>
                <a:lnTo>
                  <a:pt x="223520" y="356870"/>
                </a:lnTo>
                <a:lnTo>
                  <a:pt x="214630" y="401320"/>
                </a:lnTo>
                <a:lnTo>
                  <a:pt x="196850" y="447040"/>
                </a:lnTo>
                <a:lnTo>
                  <a:pt x="179070" y="473710"/>
                </a:lnTo>
                <a:lnTo>
                  <a:pt x="134620" y="509270"/>
                </a:lnTo>
                <a:lnTo>
                  <a:pt x="88900" y="535940"/>
                </a:lnTo>
                <a:lnTo>
                  <a:pt x="53340" y="544830"/>
                </a:lnTo>
                <a:lnTo>
                  <a:pt x="3556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6661150" y="1946910"/>
            <a:ext cx="17781" cy="80011"/>
          </a:xfrm>
          <a:custGeom>
            <a:avLst/>
            <a:gdLst/>
            <a:ahLst/>
            <a:cxnLst/>
            <a:rect l="0" t="0" r="0" b="0"/>
            <a:pathLst>
              <a:path w="17781" h="80011">
                <a:moveTo>
                  <a:pt x="17780" y="0"/>
                </a:moveTo>
                <a:lnTo>
                  <a:pt x="8890" y="17780"/>
                </a:lnTo>
                <a:lnTo>
                  <a:pt x="0" y="5334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6742430" y="1499870"/>
            <a:ext cx="133351" cy="491491"/>
          </a:xfrm>
          <a:custGeom>
            <a:avLst/>
            <a:gdLst/>
            <a:ahLst/>
            <a:cxnLst/>
            <a:rect l="0" t="0" r="0" b="0"/>
            <a:pathLst>
              <a:path w="133351" h="491491">
                <a:moveTo>
                  <a:pt x="44450" y="17780"/>
                </a:moveTo>
                <a:lnTo>
                  <a:pt x="35560" y="0"/>
                </a:lnTo>
                <a:lnTo>
                  <a:pt x="26670" y="44450"/>
                </a:lnTo>
                <a:lnTo>
                  <a:pt x="26670" y="81280"/>
                </a:lnTo>
                <a:lnTo>
                  <a:pt x="26670" y="116840"/>
                </a:lnTo>
                <a:lnTo>
                  <a:pt x="26670" y="152400"/>
                </a:lnTo>
                <a:lnTo>
                  <a:pt x="26670" y="196850"/>
                </a:lnTo>
                <a:lnTo>
                  <a:pt x="26670" y="241300"/>
                </a:lnTo>
                <a:lnTo>
                  <a:pt x="26670" y="285750"/>
                </a:lnTo>
                <a:lnTo>
                  <a:pt x="35560" y="330200"/>
                </a:lnTo>
                <a:lnTo>
                  <a:pt x="44450" y="375920"/>
                </a:lnTo>
                <a:lnTo>
                  <a:pt x="53340" y="411480"/>
                </a:lnTo>
                <a:lnTo>
                  <a:pt x="71120" y="447040"/>
                </a:lnTo>
                <a:lnTo>
                  <a:pt x="88900" y="482600"/>
                </a:lnTo>
                <a:lnTo>
                  <a:pt x="106680" y="491490"/>
                </a:lnTo>
                <a:lnTo>
                  <a:pt x="124460" y="473710"/>
                </a:lnTo>
                <a:lnTo>
                  <a:pt x="133350" y="447040"/>
                </a:lnTo>
                <a:lnTo>
                  <a:pt x="133350" y="411480"/>
                </a:lnTo>
                <a:lnTo>
                  <a:pt x="133350" y="375920"/>
                </a:lnTo>
                <a:lnTo>
                  <a:pt x="133350" y="339090"/>
                </a:lnTo>
                <a:lnTo>
                  <a:pt x="133350" y="303530"/>
                </a:lnTo>
                <a:lnTo>
                  <a:pt x="133350" y="267970"/>
                </a:lnTo>
                <a:lnTo>
                  <a:pt x="133350" y="232410"/>
                </a:lnTo>
                <a:lnTo>
                  <a:pt x="124460" y="196850"/>
                </a:lnTo>
                <a:lnTo>
                  <a:pt x="106680" y="161290"/>
                </a:lnTo>
                <a:lnTo>
                  <a:pt x="80010" y="116840"/>
                </a:lnTo>
                <a:lnTo>
                  <a:pt x="53340" y="90170"/>
                </a:lnTo>
                <a:lnTo>
                  <a:pt x="8890" y="6223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6849110" y="1322070"/>
            <a:ext cx="151131" cy="793751"/>
          </a:xfrm>
          <a:custGeom>
            <a:avLst/>
            <a:gdLst/>
            <a:ahLst/>
            <a:cxnLst/>
            <a:rect l="0" t="0" r="0" b="0"/>
            <a:pathLst>
              <a:path w="151131" h="793751">
                <a:moveTo>
                  <a:pt x="0" y="0"/>
                </a:moveTo>
                <a:lnTo>
                  <a:pt x="17780" y="8890"/>
                </a:lnTo>
                <a:lnTo>
                  <a:pt x="53340" y="62230"/>
                </a:lnTo>
                <a:lnTo>
                  <a:pt x="71120" y="106680"/>
                </a:lnTo>
                <a:lnTo>
                  <a:pt x="88900" y="142240"/>
                </a:lnTo>
                <a:lnTo>
                  <a:pt x="97790" y="177800"/>
                </a:lnTo>
                <a:lnTo>
                  <a:pt x="115570" y="222250"/>
                </a:lnTo>
                <a:lnTo>
                  <a:pt x="133350" y="267970"/>
                </a:lnTo>
                <a:lnTo>
                  <a:pt x="133350" y="303530"/>
                </a:lnTo>
                <a:lnTo>
                  <a:pt x="142240" y="339090"/>
                </a:lnTo>
                <a:lnTo>
                  <a:pt x="142240" y="383540"/>
                </a:lnTo>
                <a:lnTo>
                  <a:pt x="151130" y="419100"/>
                </a:lnTo>
                <a:lnTo>
                  <a:pt x="151130" y="463550"/>
                </a:lnTo>
                <a:lnTo>
                  <a:pt x="151130" y="508000"/>
                </a:lnTo>
                <a:lnTo>
                  <a:pt x="142240" y="544830"/>
                </a:lnTo>
                <a:lnTo>
                  <a:pt x="142240" y="571500"/>
                </a:lnTo>
                <a:lnTo>
                  <a:pt x="133350" y="615950"/>
                </a:lnTo>
                <a:lnTo>
                  <a:pt x="133350" y="660400"/>
                </a:lnTo>
                <a:lnTo>
                  <a:pt x="115570" y="695960"/>
                </a:lnTo>
                <a:lnTo>
                  <a:pt x="115570" y="731520"/>
                </a:lnTo>
                <a:lnTo>
                  <a:pt x="106680" y="775970"/>
                </a:lnTo>
                <a:lnTo>
                  <a:pt x="106680" y="793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7161530" y="1348740"/>
            <a:ext cx="115571" cy="848361"/>
          </a:xfrm>
          <a:custGeom>
            <a:avLst/>
            <a:gdLst/>
            <a:ahLst/>
            <a:cxnLst/>
            <a:rect l="0" t="0" r="0" b="0"/>
            <a:pathLst>
              <a:path w="115571" h="848361">
                <a:moveTo>
                  <a:pt x="115570" y="0"/>
                </a:moveTo>
                <a:lnTo>
                  <a:pt x="97790" y="35560"/>
                </a:lnTo>
                <a:lnTo>
                  <a:pt x="80010" y="71120"/>
                </a:lnTo>
                <a:lnTo>
                  <a:pt x="71120" y="115570"/>
                </a:lnTo>
                <a:lnTo>
                  <a:pt x="53340" y="151130"/>
                </a:lnTo>
                <a:lnTo>
                  <a:pt x="44450" y="186690"/>
                </a:lnTo>
                <a:lnTo>
                  <a:pt x="35560" y="223520"/>
                </a:lnTo>
                <a:lnTo>
                  <a:pt x="26670" y="259080"/>
                </a:lnTo>
                <a:lnTo>
                  <a:pt x="17780" y="303530"/>
                </a:lnTo>
                <a:lnTo>
                  <a:pt x="8890" y="339090"/>
                </a:lnTo>
                <a:lnTo>
                  <a:pt x="0" y="383540"/>
                </a:lnTo>
                <a:lnTo>
                  <a:pt x="0" y="427990"/>
                </a:lnTo>
                <a:lnTo>
                  <a:pt x="0" y="472440"/>
                </a:lnTo>
                <a:lnTo>
                  <a:pt x="0" y="508000"/>
                </a:lnTo>
                <a:lnTo>
                  <a:pt x="0" y="553720"/>
                </a:lnTo>
                <a:lnTo>
                  <a:pt x="8890" y="598170"/>
                </a:lnTo>
                <a:lnTo>
                  <a:pt x="8890" y="633730"/>
                </a:lnTo>
                <a:lnTo>
                  <a:pt x="26670" y="678180"/>
                </a:lnTo>
                <a:lnTo>
                  <a:pt x="35560" y="713740"/>
                </a:lnTo>
                <a:lnTo>
                  <a:pt x="53340" y="749300"/>
                </a:lnTo>
                <a:lnTo>
                  <a:pt x="71120" y="795020"/>
                </a:lnTo>
                <a:lnTo>
                  <a:pt x="88900" y="830580"/>
                </a:lnTo>
                <a:lnTo>
                  <a:pt x="97790" y="848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7305040" y="169672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7536180" y="1402080"/>
            <a:ext cx="54611" cy="571501"/>
          </a:xfrm>
          <a:custGeom>
            <a:avLst/>
            <a:gdLst/>
            <a:ahLst/>
            <a:cxnLst/>
            <a:rect l="0" t="0" r="0" b="0"/>
            <a:pathLst>
              <a:path w="54611" h="57150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26670" y="312420"/>
                </a:lnTo>
                <a:lnTo>
                  <a:pt x="26670" y="347980"/>
                </a:lnTo>
                <a:lnTo>
                  <a:pt x="35560" y="392430"/>
                </a:lnTo>
                <a:lnTo>
                  <a:pt x="35560" y="427990"/>
                </a:lnTo>
                <a:lnTo>
                  <a:pt x="35560" y="464820"/>
                </a:lnTo>
                <a:lnTo>
                  <a:pt x="45720" y="500380"/>
                </a:lnTo>
                <a:lnTo>
                  <a:pt x="45720" y="544830"/>
                </a:lnTo>
                <a:lnTo>
                  <a:pt x="54610" y="571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7697470" y="1920240"/>
            <a:ext cx="26671" cy="195581"/>
          </a:xfrm>
          <a:custGeom>
            <a:avLst/>
            <a:gdLst/>
            <a:ahLst/>
            <a:cxnLst/>
            <a:rect l="0" t="0" r="0" b="0"/>
            <a:pathLst>
              <a:path w="26671" h="195581">
                <a:moveTo>
                  <a:pt x="26670" y="0"/>
                </a:moveTo>
                <a:lnTo>
                  <a:pt x="1778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7858760" y="1437640"/>
            <a:ext cx="44451" cy="544831"/>
          </a:xfrm>
          <a:custGeom>
            <a:avLst/>
            <a:gdLst/>
            <a:ahLst/>
            <a:cxnLst/>
            <a:rect l="0" t="0" r="0" b="0"/>
            <a:pathLst>
              <a:path w="44451" h="5448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8890" y="365760"/>
                </a:lnTo>
                <a:lnTo>
                  <a:pt x="17780" y="410210"/>
                </a:lnTo>
                <a:lnTo>
                  <a:pt x="17780" y="447040"/>
                </a:lnTo>
                <a:lnTo>
                  <a:pt x="26670" y="482600"/>
                </a:lnTo>
                <a:lnTo>
                  <a:pt x="26670" y="509270"/>
                </a:lnTo>
                <a:lnTo>
                  <a:pt x="4445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7903210" y="1322070"/>
            <a:ext cx="186691" cy="767081"/>
          </a:xfrm>
          <a:custGeom>
            <a:avLst/>
            <a:gdLst/>
            <a:ahLst/>
            <a:cxnLst/>
            <a:rect l="0" t="0" r="0" b="0"/>
            <a:pathLst>
              <a:path w="186691" h="767081">
                <a:moveTo>
                  <a:pt x="0" y="0"/>
                </a:moveTo>
                <a:lnTo>
                  <a:pt x="17780" y="35560"/>
                </a:lnTo>
                <a:lnTo>
                  <a:pt x="44450" y="71120"/>
                </a:lnTo>
                <a:lnTo>
                  <a:pt x="80010" y="115570"/>
                </a:lnTo>
                <a:lnTo>
                  <a:pt x="115570" y="160020"/>
                </a:lnTo>
                <a:lnTo>
                  <a:pt x="133350" y="204470"/>
                </a:lnTo>
                <a:lnTo>
                  <a:pt x="151130" y="240030"/>
                </a:lnTo>
                <a:lnTo>
                  <a:pt x="160020" y="276860"/>
                </a:lnTo>
                <a:lnTo>
                  <a:pt x="177800" y="321310"/>
                </a:lnTo>
                <a:lnTo>
                  <a:pt x="177800" y="356870"/>
                </a:lnTo>
                <a:lnTo>
                  <a:pt x="177800" y="392430"/>
                </a:lnTo>
                <a:lnTo>
                  <a:pt x="186690" y="427990"/>
                </a:lnTo>
                <a:lnTo>
                  <a:pt x="186690" y="463550"/>
                </a:lnTo>
                <a:lnTo>
                  <a:pt x="186690" y="508000"/>
                </a:lnTo>
                <a:lnTo>
                  <a:pt x="186690" y="544830"/>
                </a:lnTo>
                <a:lnTo>
                  <a:pt x="177800" y="580390"/>
                </a:lnTo>
                <a:lnTo>
                  <a:pt x="160020" y="624840"/>
                </a:lnTo>
                <a:lnTo>
                  <a:pt x="151130" y="660400"/>
                </a:lnTo>
                <a:lnTo>
                  <a:pt x="133350" y="704850"/>
                </a:lnTo>
                <a:lnTo>
                  <a:pt x="115570" y="740410"/>
                </a:lnTo>
                <a:lnTo>
                  <a:pt x="106680" y="767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4973320" y="2651760"/>
            <a:ext cx="285751" cy="17781"/>
          </a:xfrm>
          <a:custGeom>
            <a:avLst/>
            <a:gdLst/>
            <a:ahLst/>
            <a:cxnLst/>
            <a:rect l="0" t="0" r="0" b="0"/>
            <a:pathLst>
              <a:path w="285751" h="17781">
                <a:moveTo>
                  <a:pt x="0" y="17780"/>
                </a:moveTo>
                <a:lnTo>
                  <a:pt x="36830" y="17780"/>
                </a:lnTo>
                <a:lnTo>
                  <a:pt x="81280" y="17780"/>
                </a:lnTo>
                <a:lnTo>
                  <a:pt x="116840" y="17780"/>
                </a:lnTo>
                <a:lnTo>
                  <a:pt x="152400" y="17780"/>
                </a:lnTo>
                <a:lnTo>
                  <a:pt x="187960" y="8890"/>
                </a:lnTo>
                <a:lnTo>
                  <a:pt x="223520" y="0"/>
                </a:lnTo>
                <a:lnTo>
                  <a:pt x="26797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5304790" y="2374900"/>
            <a:ext cx="142241" cy="624841"/>
          </a:xfrm>
          <a:custGeom>
            <a:avLst/>
            <a:gdLst/>
            <a:ahLst/>
            <a:cxnLst/>
            <a:rect l="0" t="0" r="0" b="0"/>
            <a:pathLst>
              <a:path w="142241" h="624841">
                <a:moveTo>
                  <a:pt x="0" y="624840"/>
                </a:moveTo>
                <a:lnTo>
                  <a:pt x="8890" y="607060"/>
                </a:lnTo>
                <a:lnTo>
                  <a:pt x="35560" y="571500"/>
                </a:lnTo>
                <a:lnTo>
                  <a:pt x="44450" y="535940"/>
                </a:lnTo>
                <a:lnTo>
                  <a:pt x="53340" y="491490"/>
                </a:lnTo>
                <a:lnTo>
                  <a:pt x="62230" y="455930"/>
                </a:lnTo>
                <a:lnTo>
                  <a:pt x="71120" y="420370"/>
                </a:lnTo>
                <a:lnTo>
                  <a:pt x="71120" y="384810"/>
                </a:lnTo>
                <a:lnTo>
                  <a:pt x="71120" y="340360"/>
                </a:lnTo>
                <a:lnTo>
                  <a:pt x="71120" y="303530"/>
                </a:lnTo>
                <a:lnTo>
                  <a:pt x="80010" y="267970"/>
                </a:lnTo>
                <a:lnTo>
                  <a:pt x="80010" y="232410"/>
                </a:lnTo>
                <a:lnTo>
                  <a:pt x="88900" y="187960"/>
                </a:lnTo>
                <a:lnTo>
                  <a:pt x="88900" y="152400"/>
                </a:lnTo>
                <a:lnTo>
                  <a:pt x="88900" y="116840"/>
                </a:lnTo>
                <a:lnTo>
                  <a:pt x="88900" y="81280"/>
                </a:lnTo>
                <a:lnTo>
                  <a:pt x="88900" y="44450"/>
                </a:lnTo>
                <a:lnTo>
                  <a:pt x="80010" y="0"/>
                </a:lnTo>
                <a:lnTo>
                  <a:pt x="62230" y="0"/>
                </a:lnTo>
                <a:lnTo>
                  <a:pt x="53340" y="35560"/>
                </a:lnTo>
                <a:lnTo>
                  <a:pt x="53340" y="72390"/>
                </a:lnTo>
                <a:lnTo>
                  <a:pt x="53340" y="116840"/>
                </a:lnTo>
                <a:lnTo>
                  <a:pt x="53340" y="152400"/>
                </a:lnTo>
                <a:lnTo>
                  <a:pt x="53340" y="196850"/>
                </a:lnTo>
                <a:lnTo>
                  <a:pt x="53340" y="232410"/>
                </a:lnTo>
                <a:lnTo>
                  <a:pt x="62230" y="276860"/>
                </a:lnTo>
                <a:lnTo>
                  <a:pt x="71120" y="312420"/>
                </a:lnTo>
                <a:lnTo>
                  <a:pt x="71120" y="349250"/>
                </a:lnTo>
                <a:lnTo>
                  <a:pt x="80010" y="384810"/>
                </a:lnTo>
                <a:lnTo>
                  <a:pt x="88900" y="420370"/>
                </a:lnTo>
                <a:lnTo>
                  <a:pt x="97790" y="455930"/>
                </a:lnTo>
                <a:lnTo>
                  <a:pt x="106680" y="500380"/>
                </a:lnTo>
                <a:lnTo>
                  <a:pt x="115570" y="544830"/>
                </a:lnTo>
                <a:lnTo>
                  <a:pt x="124460" y="562610"/>
                </a:lnTo>
                <a:lnTo>
                  <a:pt x="14224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5518150" y="2625090"/>
            <a:ext cx="81281" cy="339091"/>
          </a:xfrm>
          <a:custGeom>
            <a:avLst/>
            <a:gdLst/>
            <a:ahLst/>
            <a:cxnLst/>
            <a:rect l="0" t="0" r="0" b="0"/>
            <a:pathLst>
              <a:path w="81281" h="339091">
                <a:moveTo>
                  <a:pt x="1778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94640"/>
                </a:lnTo>
                <a:lnTo>
                  <a:pt x="17780" y="330200"/>
                </a:lnTo>
                <a:lnTo>
                  <a:pt x="35560" y="339090"/>
                </a:lnTo>
                <a:lnTo>
                  <a:pt x="54610" y="339090"/>
                </a:lnTo>
                <a:lnTo>
                  <a:pt x="72390" y="294640"/>
                </a:lnTo>
                <a:lnTo>
                  <a:pt x="81280" y="276860"/>
                </a:lnTo>
                <a:lnTo>
                  <a:pt x="81280" y="241300"/>
                </a:lnTo>
                <a:lnTo>
                  <a:pt x="81280" y="196850"/>
                </a:lnTo>
                <a:lnTo>
                  <a:pt x="81280" y="161290"/>
                </a:lnTo>
                <a:lnTo>
                  <a:pt x="81280" y="125730"/>
                </a:lnTo>
                <a:lnTo>
                  <a:pt x="81280" y="80010"/>
                </a:lnTo>
                <a:lnTo>
                  <a:pt x="72390" y="35560"/>
                </a:lnTo>
                <a:lnTo>
                  <a:pt x="44450" y="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5652770" y="2589530"/>
            <a:ext cx="195581" cy="678181"/>
          </a:xfrm>
          <a:custGeom>
            <a:avLst/>
            <a:gdLst/>
            <a:ahLst/>
            <a:cxnLst/>
            <a:rect l="0" t="0" r="0" b="0"/>
            <a:pathLst>
              <a:path w="195581" h="678181">
                <a:moveTo>
                  <a:pt x="151130" y="8890"/>
                </a:moveTo>
                <a:lnTo>
                  <a:pt x="133350" y="0"/>
                </a:lnTo>
                <a:lnTo>
                  <a:pt x="115570" y="8890"/>
                </a:lnTo>
                <a:lnTo>
                  <a:pt x="97790" y="17780"/>
                </a:lnTo>
                <a:lnTo>
                  <a:pt x="80010" y="44450"/>
                </a:lnTo>
                <a:lnTo>
                  <a:pt x="71120" y="88900"/>
                </a:lnTo>
                <a:lnTo>
                  <a:pt x="53340" y="125730"/>
                </a:lnTo>
                <a:lnTo>
                  <a:pt x="44450" y="161290"/>
                </a:lnTo>
                <a:lnTo>
                  <a:pt x="44450" y="205740"/>
                </a:lnTo>
                <a:lnTo>
                  <a:pt x="44450" y="241300"/>
                </a:lnTo>
                <a:lnTo>
                  <a:pt x="44450" y="267970"/>
                </a:lnTo>
                <a:lnTo>
                  <a:pt x="53340" y="294640"/>
                </a:lnTo>
                <a:lnTo>
                  <a:pt x="80010" y="303530"/>
                </a:lnTo>
                <a:lnTo>
                  <a:pt x="106680" y="294640"/>
                </a:lnTo>
                <a:lnTo>
                  <a:pt x="133350" y="259080"/>
                </a:lnTo>
                <a:lnTo>
                  <a:pt x="151130" y="214630"/>
                </a:lnTo>
                <a:lnTo>
                  <a:pt x="160020" y="179070"/>
                </a:lnTo>
                <a:lnTo>
                  <a:pt x="168910" y="134620"/>
                </a:lnTo>
                <a:lnTo>
                  <a:pt x="168910" y="97790"/>
                </a:lnTo>
                <a:lnTo>
                  <a:pt x="177800" y="53340"/>
                </a:lnTo>
                <a:lnTo>
                  <a:pt x="177800" y="17780"/>
                </a:lnTo>
                <a:lnTo>
                  <a:pt x="177800" y="0"/>
                </a:lnTo>
                <a:lnTo>
                  <a:pt x="177800" y="44450"/>
                </a:lnTo>
                <a:lnTo>
                  <a:pt x="177800" y="80010"/>
                </a:lnTo>
                <a:lnTo>
                  <a:pt x="177800" y="115570"/>
                </a:lnTo>
                <a:lnTo>
                  <a:pt x="177800" y="161290"/>
                </a:lnTo>
                <a:lnTo>
                  <a:pt x="177800" y="196850"/>
                </a:lnTo>
                <a:lnTo>
                  <a:pt x="186690" y="241300"/>
                </a:lnTo>
                <a:lnTo>
                  <a:pt x="186690" y="285750"/>
                </a:lnTo>
                <a:lnTo>
                  <a:pt x="186690" y="330200"/>
                </a:lnTo>
                <a:lnTo>
                  <a:pt x="195580" y="374650"/>
                </a:lnTo>
                <a:lnTo>
                  <a:pt x="195580" y="420370"/>
                </a:lnTo>
                <a:lnTo>
                  <a:pt x="195580" y="464820"/>
                </a:lnTo>
                <a:lnTo>
                  <a:pt x="186690" y="509270"/>
                </a:lnTo>
                <a:lnTo>
                  <a:pt x="186690" y="544830"/>
                </a:lnTo>
                <a:lnTo>
                  <a:pt x="177800" y="580390"/>
                </a:lnTo>
                <a:lnTo>
                  <a:pt x="168910" y="615950"/>
                </a:lnTo>
                <a:lnTo>
                  <a:pt x="142240" y="642620"/>
                </a:lnTo>
                <a:lnTo>
                  <a:pt x="124460" y="660400"/>
                </a:lnTo>
                <a:lnTo>
                  <a:pt x="106680" y="678180"/>
                </a:lnTo>
                <a:lnTo>
                  <a:pt x="88900" y="678180"/>
                </a:lnTo>
                <a:lnTo>
                  <a:pt x="53340" y="669290"/>
                </a:lnTo>
                <a:lnTo>
                  <a:pt x="26670" y="660400"/>
                </a:lnTo>
                <a:lnTo>
                  <a:pt x="8890" y="651510"/>
                </a:lnTo>
                <a:lnTo>
                  <a:pt x="0" y="633730"/>
                </a:lnTo>
                <a:lnTo>
                  <a:pt x="0" y="62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6009640" y="2795270"/>
            <a:ext cx="143511" cy="312421"/>
          </a:xfrm>
          <a:custGeom>
            <a:avLst/>
            <a:gdLst/>
            <a:ahLst/>
            <a:cxnLst/>
            <a:rect l="0" t="0" r="0" b="0"/>
            <a:pathLst>
              <a:path w="143511" h="312421">
                <a:moveTo>
                  <a:pt x="17780" y="53340"/>
                </a:moveTo>
                <a:lnTo>
                  <a:pt x="0" y="35560"/>
                </a:lnTo>
                <a:lnTo>
                  <a:pt x="8890" y="17780"/>
                </a:lnTo>
                <a:lnTo>
                  <a:pt x="35560" y="0"/>
                </a:lnTo>
                <a:lnTo>
                  <a:pt x="53340" y="0"/>
                </a:lnTo>
                <a:lnTo>
                  <a:pt x="71120" y="8890"/>
                </a:lnTo>
                <a:lnTo>
                  <a:pt x="88900" y="26670"/>
                </a:lnTo>
                <a:lnTo>
                  <a:pt x="88900" y="44450"/>
                </a:lnTo>
                <a:lnTo>
                  <a:pt x="88900" y="71120"/>
                </a:lnTo>
                <a:lnTo>
                  <a:pt x="62230" y="106680"/>
                </a:lnTo>
                <a:lnTo>
                  <a:pt x="62230" y="124460"/>
                </a:lnTo>
                <a:lnTo>
                  <a:pt x="44450" y="142240"/>
                </a:lnTo>
                <a:lnTo>
                  <a:pt x="80010" y="124460"/>
                </a:lnTo>
                <a:lnTo>
                  <a:pt x="106680" y="124460"/>
                </a:lnTo>
                <a:lnTo>
                  <a:pt x="124460" y="124460"/>
                </a:lnTo>
                <a:lnTo>
                  <a:pt x="143510" y="142240"/>
                </a:lnTo>
                <a:lnTo>
                  <a:pt x="143510" y="168910"/>
                </a:lnTo>
                <a:lnTo>
                  <a:pt x="143510" y="195580"/>
                </a:lnTo>
                <a:lnTo>
                  <a:pt x="124460" y="232410"/>
                </a:lnTo>
                <a:lnTo>
                  <a:pt x="106680" y="276860"/>
                </a:lnTo>
                <a:lnTo>
                  <a:pt x="10668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6268720" y="2366010"/>
            <a:ext cx="133351" cy="491491"/>
          </a:xfrm>
          <a:custGeom>
            <a:avLst/>
            <a:gdLst/>
            <a:ahLst/>
            <a:cxnLst/>
            <a:rect l="0" t="0" r="0" b="0"/>
            <a:pathLst>
              <a:path w="133351" h="491491">
                <a:moveTo>
                  <a:pt x="17780" y="0"/>
                </a:moveTo>
                <a:lnTo>
                  <a:pt x="8890" y="3556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26670" y="375920"/>
                </a:lnTo>
                <a:lnTo>
                  <a:pt x="44450" y="420370"/>
                </a:lnTo>
                <a:lnTo>
                  <a:pt x="80010" y="455930"/>
                </a:lnTo>
                <a:lnTo>
                  <a:pt x="124460" y="482600"/>
                </a:lnTo>
                <a:lnTo>
                  <a:pt x="13335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6518910" y="2383790"/>
            <a:ext cx="115571" cy="402591"/>
          </a:xfrm>
          <a:custGeom>
            <a:avLst/>
            <a:gdLst/>
            <a:ahLst/>
            <a:cxnLst/>
            <a:rect l="0" t="0" r="0" b="0"/>
            <a:pathLst>
              <a:path w="115571" h="402591">
                <a:moveTo>
                  <a:pt x="115570" y="0"/>
                </a:moveTo>
                <a:lnTo>
                  <a:pt x="97790" y="35560"/>
                </a:lnTo>
                <a:lnTo>
                  <a:pt x="80010" y="81280"/>
                </a:lnTo>
                <a:lnTo>
                  <a:pt x="71120" y="116840"/>
                </a:lnTo>
                <a:lnTo>
                  <a:pt x="53340" y="152400"/>
                </a:lnTo>
                <a:lnTo>
                  <a:pt x="44450" y="187960"/>
                </a:lnTo>
                <a:lnTo>
                  <a:pt x="35560" y="223520"/>
                </a:lnTo>
                <a:lnTo>
                  <a:pt x="26670" y="259080"/>
                </a:lnTo>
                <a:lnTo>
                  <a:pt x="17780" y="294640"/>
                </a:lnTo>
                <a:lnTo>
                  <a:pt x="8890" y="331470"/>
                </a:lnTo>
                <a:lnTo>
                  <a:pt x="0" y="375920"/>
                </a:lnTo>
                <a:lnTo>
                  <a:pt x="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6518910" y="2410460"/>
            <a:ext cx="151131" cy="349251"/>
          </a:xfrm>
          <a:custGeom>
            <a:avLst/>
            <a:gdLst/>
            <a:ahLst/>
            <a:cxnLst/>
            <a:rect l="0" t="0" r="0" b="0"/>
            <a:pathLst>
              <a:path w="151131" h="349251">
                <a:moveTo>
                  <a:pt x="0" y="0"/>
                </a:moveTo>
                <a:lnTo>
                  <a:pt x="0" y="17780"/>
                </a:lnTo>
                <a:lnTo>
                  <a:pt x="17780" y="54610"/>
                </a:lnTo>
                <a:lnTo>
                  <a:pt x="26670" y="99060"/>
                </a:lnTo>
                <a:lnTo>
                  <a:pt x="44450" y="143510"/>
                </a:lnTo>
                <a:lnTo>
                  <a:pt x="62230" y="187960"/>
                </a:lnTo>
                <a:lnTo>
                  <a:pt x="80010" y="232410"/>
                </a:lnTo>
                <a:lnTo>
                  <a:pt x="97790" y="276860"/>
                </a:lnTo>
                <a:lnTo>
                  <a:pt x="115570" y="313690"/>
                </a:lnTo>
                <a:lnTo>
                  <a:pt x="124460" y="331470"/>
                </a:lnTo>
                <a:lnTo>
                  <a:pt x="15113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6831330" y="2383790"/>
            <a:ext cx="17781" cy="340361"/>
          </a:xfrm>
          <a:custGeom>
            <a:avLst/>
            <a:gdLst/>
            <a:ahLst/>
            <a:cxnLst/>
            <a:rect l="0" t="0" r="0" b="0"/>
            <a:pathLst>
              <a:path w="17781" h="340361">
                <a:moveTo>
                  <a:pt x="8890" y="0"/>
                </a:moveTo>
                <a:lnTo>
                  <a:pt x="0" y="17780"/>
                </a:lnTo>
                <a:lnTo>
                  <a:pt x="0" y="54610"/>
                </a:lnTo>
                <a:lnTo>
                  <a:pt x="0" y="9017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0" y="241300"/>
                </a:lnTo>
                <a:lnTo>
                  <a:pt x="8890" y="285750"/>
                </a:lnTo>
                <a:lnTo>
                  <a:pt x="8890" y="331470"/>
                </a:lnTo>
                <a:lnTo>
                  <a:pt x="1778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6769100" y="256286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0" y="35560"/>
                </a:moveTo>
                <a:lnTo>
                  <a:pt x="17780" y="26670"/>
                </a:lnTo>
                <a:lnTo>
                  <a:pt x="53340" y="17780"/>
                </a:lnTo>
                <a:lnTo>
                  <a:pt x="88900" y="8890"/>
                </a:lnTo>
                <a:lnTo>
                  <a:pt x="13335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7028180" y="2419350"/>
            <a:ext cx="160021" cy="205741"/>
          </a:xfrm>
          <a:custGeom>
            <a:avLst/>
            <a:gdLst/>
            <a:ahLst/>
            <a:cxnLst/>
            <a:rect l="0" t="0" r="0" b="0"/>
            <a:pathLst>
              <a:path w="160021" h="20574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79070"/>
                </a:lnTo>
                <a:lnTo>
                  <a:pt x="26670" y="205740"/>
                </a:lnTo>
                <a:lnTo>
                  <a:pt x="53340" y="205740"/>
                </a:lnTo>
                <a:lnTo>
                  <a:pt x="97790" y="205740"/>
                </a:lnTo>
                <a:lnTo>
                  <a:pt x="115570" y="196850"/>
                </a:lnTo>
                <a:lnTo>
                  <a:pt x="133350" y="187960"/>
                </a:lnTo>
                <a:lnTo>
                  <a:pt x="16002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7170420" y="2401570"/>
            <a:ext cx="17781" cy="393701"/>
          </a:xfrm>
          <a:custGeom>
            <a:avLst/>
            <a:gdLst/>
            <a:ahLst/>
            <a:cxnLst/>
            <a:rect l="0" t="0" r="0" b="0"/>
            <a:pathLst>
              <a:path w="17781" h="393701">
                <a:moveTo>
                  <a:pt x="889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0" y="313690"/>
                </a:lnTo>
                <a:lnTo>
                  <a:pt x="8890" y="358140"/>
                </a:lnTo>
                <a:lnTo>
                  <a:pt x="8890" y="384810"/>
                </a:lnTo>
                <a:lnTo>
                  <a:pt x="1778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7241540" y="2303780"/>
            <a:ext cx="125731" cy="678181"/>
          </a:xfrm>
          <a:custGeom>
            <a:avLst/>
            <a:gdLst/>
            <a:ahLst/>
            <a:cxnLst/>
            <a:rect l="0" t="0" r="0" b="0"/>
            <a:pathLst>
              <a:path w="125731" h="678181">
                <a:moveTo>
                  <a:pt x="0" y="0"/>
                </a:moveTo>
                <a:lnTo>
                  <a:pt x="17780" y="26670"/>
                </a:lnTo>
                <a:lnTo>
                  <a:pt x="45720" y="62230"/>
                </a:lnTo>
                <a:lnTo>
                  <a:pt x="54610" y="88900"/>
                </a:lnTo>
                <a:lnTo>
                  <a:pt x="72390" y="124460"/>
                </a:lnTo>
                <a:lnTo>
                  <a:pt x="90170" y="170180"/>
                </a:lnTo>
                <a:lnTo>
                  <a:pt x="99060" y="196850"/>
                </a:lnTo>
                <a:lnTo>
                  <a:pt x="107950" y="232410"/>
                </a:lnTo>
                <a:lnTo>
                  <a:pt x="116840" y="267970"/>
                </a:lnTo>
                <a:lnTo>
                  <a:pt x="125730" y="303530"/>
                </a:lnTo>
                <a:lnTo>
                  <a:pt x="125730" y="347980"/>
                </a:lnTo>
                <a:lnTo>
                  <a:pt x="125730" y="383540"/>
                </a:lnTo>
                <a:lnTo>
                  <a:pt x="125730" y="429260"/>
                </a:lnTo>
                <a:lnTo>
                  <a:pt x="116840" y="464820"/>
                </a:lnTo>
                <a:lnTo>
                  <a:pt x="116840" y="500380"/>
                </a:lnTo>
                <a:lnTo>
                  <a:pt x="107950" y="535940"/>
                </a:lnTo>
                <a:lnTo>
                  <a:pt x="81280" y="571500"/>
                </a:lnTo>
                <a:lnTo>
                  <a:pt x="54610" y="615950"/>
                </a:lnTo>
                <a:lnTo>
                  <a:pt x="17780" y="660400"/>
                </a:lnTo>
                <a:lnTo>
                  <a:pt x="8890" y="678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5634990" y="1062990"/>
            <a:ext cx="124461" cy="241301"/>
          </a:xfrm>
          <a:custGeom>
            <a:avLst/>
            <a:gdLst/>
            <a:ahLst/>
            <a:cxnLst/>
            <a:rect l="0" t="0" r="0" b="0"/>
            <a:pathLst>
              <a:path w="124461" h="24130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8890" y="177800"/>
                </a:lnTo>
                <a:lnTo>
                  <a:pt x="17780" y="213360"/>
                </a:lnTo>
                <a:lnTo>
                  <a:pt x="44450" y="232410"/>
                </a:lnTo>
                <a:lnTo>
                  <a:pt x="62230" y="241300"/>
                </a:lnTo>
                <a:lnTo>
                  <a:pt x="80010" y="241300"/>
                </a:lnTo>
                <a:lnTo>
                  <a:pt x="97790" y="241300"/>
                </a:lnTo>
                <a:lnTo>
                  <a:pt x="12446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5723890" y="1169670"/>
            <a:ext cx="53341" cy="26671"/>
          </a:xfrm>
          <a:custGeom>
            <a:avLst/>
            <a:gdLst/>
            <a:ahLst/>
            <a:cxnLst/>
            <a:rect l="0" t="0" r="0" b="0"/>
            <a:pathLst>
              <a:path w="53341" h="26671">
                <a:moveTo>
                  <a:pt x="0" y="26670"/>
                </a:moveTo>
                <a:lnTo>
                  <a:pt x="3556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5795010" y="1045210"/>
            <a:ext cx="72391" cy="195581"/>
          </a:xfrm>
          <a:custGeom>
            <a:avLst/>
            <a:gdLst/>
            <a:ahLst/>
            <a:cxnLst/>
            <a:rect l="0" t="0" r="0" b="0"/>
            <a:pathLst>
              <a:path w="72391" h="19558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35560" y="115570"/>
                </a:lnTo>
                <a:lnTo>
                  <a:pt x="53340" y="160020"/>
                </a:lnTo>
                <a:lnTo>
                  <a:pt x="72390" y="195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5839460" y="1018540"/>
            <a:ext cx="134621" cy="240031"/>
          </a:xfrm>
          <a:custGeom>
            <a:avLst/>
            <a:gdLst/>
            <a:ahLst/>
            <a:cxnLst/>
            <a:rect l="0" t="0" r="0" b="0"/>
            <a:pathLst>
              <a:path w="134621" h="240031">
                <a:moveTo>
                  <a:pt x="0" y="0"/>
                </a:moveTo>
                <a:lnTo>
                  <a:pt x="17780" y="0"/>
                </a:lnTo>
                <a:lnTo>
                  <a:pt x="36830" y="0"/>
                </a:lnTo>
                <a:lnTo>
                  <a:pt x="81280" y="26670"/>
                </a:lnTo>
                <a:lnTo>
                  <a:pt x="90170" y="44450"/>
                </a:lnTo>
                <a:lnTo>
                  <a:pt x="125730" y="88900"/>
                </a:lnTo>
                <a:lnTo>
                  <a:pt x="134620" y="115570"/>
                </a:lnTo>
                <a:lnTo>
                  <a:pt x="134620" y="133350"/>
                </a:lnTo>
                <a:lnTo>
                  <a:pt x="125730" y="168910"/>
                </a:lnTo>
                <a:lnTo>
                  <a:pt x="116840" y="213360"/>
                </a:lnTo>
                <a:lnTo>
                  <a:pt x="116840" y="231140"/>
                </a:lnTo>
                <a:lnTo>
                  <a:pt x="125730" y="240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6661150" y="1054100"/>
            <a:ext cx="116841" cy="259081"/>
          </a:xfrm>
          <a:custGeom>
            <a:avLst/>
            <a:gdLst/>
            <a:ahLst/>
            <a:cxnLst/>
            <a:rect l="0" t="0" r="0" b="0"/>
            <a:pathLst>
              <a:path w="116841" h="25908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15570"/>
                </a:lnTo>
                <a:lnTo>
                  <a:pt x="0" y="160020"/>
                </a:lnTo>
                <a:lnTo>
                  <a:pt x="8890" y="177800"/>
                </a:lnTo>
                <a:lnTo>
                  <a:pt x="35560" y="213360"/>
                </a:lnTo>
                <a:lnTo>
                  <a:pt x="44450" y="231140"/>
                </a:lnTo>
                <a:lnTo>
                  <a:pt x="63500" y="241300"/>
                </a:lnTo>
                <a:lnTo>
                  <a:pt x="90170" y="250190"/>
                </a:lnTo>
                <a:lnTo>
                  <a:pt x="11684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6760210" y="1169670"/>
            <a:ext cx="62231" cy="35561"/>
          </a:xfrm>
          <a:custGeom>
            <a:avLst/>
            <a:gdLst/>
            <a:ahLst/>
            <a:cxnLst/>
            <a:rect l="0" t="0" r="0" b="0"/>
            <a:pathLst>
              <a:path w="62231" h="35561">
                <a:moveTo>
                  <a:pt x="0" y="35560"/>
                </a:moveTo>
                <a:lnTo>
                  <a:pt x="26670" y="17780"/>
                </a:lnTo>
                <a:lnTo>
                  <a:pt x="4445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6813550" y="1045210"/>
            <a:ext cx="71121" cy="204471"/>
          </a:xfrm>
          <a:custGeom>
            <a:avLst/>
            <a:gdLst/>
            <a:ahLst/>
            <a:cxnLst/>
            <a:rect l="0" t="0" r="0" b="0"/>
            <a:pathLst>
              <a:path w="71121" h="204471">
                <a:moveTo>
                  <a:pt x="0" y="0"/>
                </a:moveTo>
                <a:lnTo>
                  <a:pt x="8890" y="17780"/>
                </a:lnTo>
                <a:lnTo>
                  <a:pt x="17780" y="53340"/>
                </a:lnTo>
                <a:lnTo>
                  <a:pt x="26670" y="80010"/>
                </a:lnTo>
                <a:lnTo>
                  <a:pt x="35560" y="124460"/>
                </a:lnTo>
                <a:lnTo>
                  <a:pt x="53340" y="160020"/>
                </a:lnTo>
                <a:lnTo>
                  <a:pt x="71120" y="2044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6884670" y="981710"/>
            <a:ext cx="143511" cy="259081"/>
          </a:xfrm>
          <a:custGeom>
            <a:avLst/>
            <a:gdLst/>
            <a:ahLst/>
            <a:cxnLst/>
            <a:rect l="0" t="0" r="0" b="0"/>
            <a:pathLst>
              <a:path w="143511" h="259081">
                <a:moveTo>
                  <a:pt x="0" y="0"/>
                </a:moveTo>
                <a:lnTo>
                  <a:pt x="35560" y="8890"/>
                </a:lnTo>
                <a:lnTo>
                  <a:pt x="62230" y="36830"/>
                </a:lnTo>
                <a:lnTo>
                  <a:pt x="106680" y="72390"/>
                </a:lnTo>
                <a:lnTo>
                  <a:pt x="125730" y="116840"/>
                </a:lnTo>
                <a:lnTo>
                  <a:pt x="125730" y="161290"/>
                </a:lnTo>
                <a:lnTo>
                  <a:pt x="125730" y="187960"/>
                </a:lnTo>
                <a:lnTo>
                  <a:pt x="125730" y="223520"/>
                </a:lnTo>
                <a:lnTo>
                  <a:pt x="134620" y="241300"/>
                </a:lnTo>
                <a:lnTo>
                  <a:pt x="14351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7626350" y="972820"/>
            <a:ext cx="151131" cy="267971"/>
          </a:xfrm>
          <a:custGeom>
            <a:avLst/>
            <a:gdLst/>
            <a:ahLst/>
            <a:cxnLst/>
            <a:rect l="0" t="0" r="0" b="0"/>
            <a:pathLst>
              <a:path w="151131" h="267971">
                <a:moveTo>
                  <a:pt x="8890" y="0"/>
                </a:moveTo>
                <a:lnTo>
                  <a:pt x="0" y="2794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17780" y="187960"/>
                </a:lnTo>
                <a:lnTo>
                  <a:pt x="26670" y="223520"/>
                </a:lnTo>
                <a:lnTo>
                  <a:pt x="35560" y="241300"/>
                </a:lnTo>
                <a:lnTo>
                  <a:pt x="53340" y="259080"/>
                </a:lnTo>
                <a:lnTo>
                  <a:pt x="88900" y="267970"/>
                </a:lnTo>
                <a:lnTo>
                  <a:pt x="115570" y="267970"/>
                </a:lnTo>
                <a:lnTo>
                  <a:pt x="151130" y="2679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7741920" y="1107440"/>
            <a:ext cx="71121" cy="44451"/>
          </a:xfrm>
          <a:custGeom>
            <a:avLst/>
            <a:gdLst/>
            <a:ahLst/>
            <a:cxnLst/>
            <a:rect l="0" t="0" r="0" b="0"/>
            <a:pathLst>
              <a:path w="71121" h="44451">
                <a:moveTo>
                  <a:pt x="0" y="44450"/>
                </a:moveTo>
                <a:lnTo>
                  <a:pt x="35560" y="2667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7813040" y="955040"/>
            <a:ext cx="81281" cy="205741"/>
          </a:xfrm>
          <a:custGeom>
            <a:avLst/>
            <a:gdLst/>
            <a:ahLst/>
            <a:cxnLst/>
            <a:rect l="0" t="0" r="0" b="0"/>
            <a:pathLst>
              <a:path w="81281" h="205741">
                <a:moveTo>
                  <a:pt x="0" y="0"/>
                </a:moveTo>
                <a:lnTo>
                  <a:pt x="8890" y="26670"/>
                </a:lnTo>
                <a:lnTo>
                  <a:pt x="8890" y="72390"/>
                </a:lnTo>
                <a:lnTo>
                  <a:pt x="17780" y="107950"/>
                </a:lnTo>
                <a:lnTo>
                  <a:pt x="26670" y="152400"/>
                </a:lnTo>
                <a:lnTo>
                  <a:pt x="35560" y="170180"/>
                </a:lnTo>
                <a:lnTo>
                  <a:pt x="35560" y="187960"/>
                </a:lnTo>
                <a:lnTo>
                  <a:pt x="54610" y="196850"/>
                </a:lnTo>
                <a:lnTo>
                  <a:pt x="8128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7858760" y="892810"/>
            <a:ext cx="106681" cy="383541"/>
          </a:xfrm>
          <a:custGeom>
            <a:avLst/>
            <a:gdLst/>
            <a:ahLst/>
            <a:cxnLst/>
            <a:rect l="0" t="0" r="0" b="0"/>
            <a:pathLst>
              <a:path w="106681" h="383541">
                <a:moveTo>
                  <a:pt x="0" y="0"/>
                </a:moveTo>
                <a:lnTo>
                  <a:pt x="26670" y="8890"/>
                </a:lnTo>
                <a:lnTo>
                  <a:pt x="44450" y="26670"/>
                </a:lnTo>
                <a:lnTo>
                  <a:pt x="71120" y="71120"/>
                </a:lnTo>
                <a:lnTo>
                  <a:pt x="88900" y="107950"/>
                </a:lnTo>
                <a:lnTo>
                  <a:pt x="106680" y="143510"/>
                </a:lnTo>
                <a:lnTo>
                  <a:pt x="106680" y="179070"/>
                </a:lnTo>
                <a:lnTo>
                  <a:pt x="106680" y="223520"/>
                </a:lnTo>
                <a:lnTo>
                  <a:pt x="97790" y="259080"/>
                </a:lnTo>
                <a:lnTo>
                  <a:pt x="88900" y="294640"/>
                </a:lnTo>
                <a:lnTo>
                  <a:pt x="80010" y="330200"/>
                </a:lnTo>
                <a:lnTo>
                  <a:pt x="71120" y="365760"/>
                </a:lnTo>
                <a:lnTo>
                  <a:pt x="71120" y="383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5223510" y="3411220"/>
            <a:ext cx="187961" cy="768351"/>
          </a:xfrm>
          <a:custGeom>
            <a:avLst/>
            <a:gdLst/>
            <a:ahLst/>
            <a:cxnLst/>
            <a:rect l="0" t="0" r="0" b="0"/>
            <a:pathLst>
              <a:path w="187961" h="768351">
                <a:moveTo>
                  <a:pt x="116840" y="0"/>
                </a:moveTo>
                <a:lnTo>
                  <a:pt x="99060" y="0"/>
                </a:lnTo>
                <a:lnTo>
                  <a:pt x="90170" y="17780"/>
                </a:lnTo>
                <a:lnTo>
                  <a:pt x="72390" y="53340"/>
                </a:lnTo>
                <a:lnTo>
                  <a:pt x="53340" y="88900"/>
                </a:lnTo>
                <a:lnTo>
                  <a:pt x="44450" y="124460"/>
                </a:lnTo>
                <a:lnTo>
                  <a:pt x="35560" y="160020"/>
                </a:lnTo>
                <a:lnTo>
                  <a:pt x="26670" y="205740"/>
                </a:lnTo>
                <a:lnTo>
                  <a:pt x="8890" y="241300"/>
                </a:lnTo>
                <a:lnTo>
                  <a:pt x="8890" y="276860"/>
                </a:lnTo>
                <a:lnTo>
                  <a:pt x="0" y="303530"/>
                </a:lnTo>
                <a:lnTo>
                  <a:pt x="0" y="347980"/>
                </a:lnTo>
                <a:lnTo>
                  <a:pt x="0" y="392430"/>
                </a:lnTo>
                <a:lnTo>
                  <a:pt x="0" y="427990"/>
                </a:lnTo>
                <a:lnTo>
                  <a:pt x="0" y="473710"/>
                </a:lnTo>
                <a:lnTo>
                  <a:pt x="8890" y="509270"/>
                </a:lnTo>
                <a:lnTo>
                  <a:pt x="17780" y="544830"/>
                </a:lnTo>
                <a:lnTo>
                  <a:pt x="26670" y="580390"/>
                </a:lnTo>
                <a:lnTo>
                  <a:pt x="44450" y="624840"/>
                </a:lnTo>
                <a:lnTo>
                  <a:pt x="62230" y="660400"/>
                </a:lnTo>
                <a:lnTo>
                  <a:pt x="72390" y="678180"/>
                </a:lnTo>
                <a:lnTo>
                  <a:pt x="90170" y="695960"/>
                </a:lnTo>
                <a:lnTo>
                  <a:pt x="107950" y="731520"/>
                </a:lnTo>
                <a:lnTo>
                  <a:pt x="125730" y="750570"/>
                </a:lnTo>
                <a:lnTo>
                  <a:pt x="152400" y="768350"/>
                </a:lnTo>
                <a:lnTo>
                  <a:pt x="170180" y="768350"/>
                </a:lnTo>
                <a:lnTo>
                  <a:pt x="187960" y="768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5420360" y="3759200"/>
            <a:ext cx="106681" cy="1"/>
          </a:xfrm>
          <a:custGeom>
            <a:avLst/>
            <a:gdLst/>
            <a:ahLst/>
            <a:cxnLst/>
            <a:rect l="0" t="0" r="0" b="0"/>
            <a:pathLst>
              <a:path w="10668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5697220" y="3455670"/>
            <a:ext cx="35561" cy="303531"/>
          </a:xfrm>
          <a:custGeom>
            <a:avLst/>
            <a:gdLst/>
            <a:ahLst/>
            <a:cxnLst/>
            <a:rect l="0" t="0" r="0" b="0"/>
            <a:pathLst>
              <a:path w="35561" h="303531">
                <a:moveTo>
                  <a:pt x="35560" y="0"/>
                </a:moveTo>
                <a:lnTo>
                  <a:pt x="17780" y="26670"/>
                </a:lnTo>
                <a:lnTo>
                  <a:pt x="17780" y="71120"/>
                </a:lnTo>
                <a:lnTo>
                  <a:pt x="17780" y="10668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2352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5848350" y="3446780"/>
            <a:ext cx="8891" cy="303531"/>
          </a:xfrm>
          <a:custGeom>
            <a:avLst/>
            <a:gdLst/>
            <a:ahLst/>
            <a:cxnLst/>
            <a:rect l="0" t="0" r="0" b="0"/>
            <a:pathLst>
              <a:path w="8891" h="3035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5661660" y="3776980"/>
            <a:ext cx="285751" cy="8891"/>
          </a:xfrm>
          <a:custGeom>
            <a:avLst/>
            <a:gdLst/>
            <a:ahLst/>
            <a:cxnLst/>
            <a:rect l="0" t="0" r="0" b="0"/>
            <a:pathLst>
              <a:path w="285751" h="8891">
                <a:moveTo>
                  <a:pt x="0" y="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8890"/>
                </a:lnTo>
                <a:lnTo>
                  <a:pt x="142240" y="8890"/>
                </a:lnTo>
                <a:lnTo>
                  <a:pt x="186690" y="0"/>
                </a:lnTo>
                <a:lnTo>
                  <a:pt x="223520" y="0"/>
                </a:lnTo>
                <a:lnTo>
                  <a:pt x="259080" y="0"/>
                </a:lnTo>
                <a:lnTo>
                  <a:pt x="2857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5715000" y="3884930"/>
            <a:ext cx="196851" cy="267971"/>
          </a:xfrm>
          <a:custGeom>
            <a:avLst/>
            <a:gdLst/>
            <a:ahLst/>
            <a:cxnLst/>
            <a:rect l="0" t="0" r="0" b="0"/>
            <a:pathLst>
              <a:path w="196851" h="267971">
                <a:moveTo>
                  <a:pt x="0" y="44450"/>
                </a:moveTo>
                <a:lnTo>
                  <a:pt x="0" y="26670"/>
                </a:lnTo>
                <a:lnTo>
                  <a:pt x="26670" y="889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61290" y="8890"/>
                </a:lnTo>
                <a:lnTo>
                  <a:pt x="170180" y="26670"/>
                </a:lnTo>
                <a:lnTo>
                  <a:pt x="133350" y="62230"/>
                </a:lnTo>
                <a:lnTo>
                  <a:pt x="88900" y="97790"/>
                </a:lnTo>
                <a:lnTo>
                  <a:pt x="53340" y="115570"/>
                </a:lnTo>
                <a:lnTo>
                  <a:pt x="88900" y="115570"/>
                </a:lnTo>
                <a:lnTo>
                  <a:pt x="124460" y="124460"/>
                </a:lnTo>
                <a:lnTo>
                  <a:pt x="152400" y="133350"/>
                </a:lnTo>
                <a:lnTo>
                  <a:pt x="170180" y="151130"/>
                </a:lnTo>
                <a:lnTo>
                  <a:pt x="196850" y="186690"/>
                </a:lnTo>
                <a:lnTo>
                  <a:pt x="187960" y="204470"/>
                </a:lnTo>
                <a:lnTo>
                  <a:pt x="170180" y="231140"/>
                </a:lnTo>
                <a:lnTo>
                  <a:pt x="142240" y="248920"/>
                </a:lnTo>
                <a:lnTo>
                  <a:pt x="97790" y="257810"/>
                </a:lnTo>
                <a:lnTo>
                  <a:pt x="62230" y="257810"/>
                </a:lnTo>
                <a:lnTo>
                  <a:pt x="355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6071870" y="4053840"/>
            <a:ext cx="53341" cy="134621"/>
          </a:xfrm>
          <a:custGeom>
            <a:avLst/>
            <a:gdLst/>
            <a:ahLst/>
            <a:cxnLst/>
            <a:rect l="0" t="0" r="0" b="0"/>
            <a:pathLst>
              <a:path w="53341" h="134621">
                <a:moveTo>
                  <a:pt x="53340" y="0"/>
                </a:moveTo>
                <a:lnTo>
                  <a:pt x="35560" y="26670"/>
                </a:lnTo>
                <a:lnTo>
                  <a:pt x="26670" y="62230"/>
                </a:lnTo>
                <a:lnTo>
                  <a:pt x="17780" y="99060"/>
                </a:lnTo>
                <a:lnTo>
                  <a:pt x="8890" y="12573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6277610" y="3491230"/>
            <a:ext cx="44451" cy="589281"/>
          </a:xfrm>
          <a:custGeom>
            <a:avLst/>
            <a:gdLst/>
            <a:ahLst/>
            <a:cxnLst/>
            <a:rect l="0" t="0" r="0" b="0"/>
            <a:pathLst>
              <a:path w="44451" h="58928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67970"/>
                </a:lnTo>
                <a:lnTo>
                  <a:pt x="8890" y="303530"/>
                </a:lnTo>
                <a:lnTo>
                  <a:pt x="8890" y="339090"/>
                </a:lnTo>
                <a:lnTo>
                  <a:pt x="17780" y="375920"/>
                </a:lnTo>
                <a:lnTo>
                  <a:pt x="17780" y="411480"/>
                </a:lnTo>
                <a:lnTo>
                  <a:pt x="17780" y="447040"/>
                </a:lnTo>
                <a:lnTo>
                  <a:pt x="17780" y="482600"/>
                </a:lnTo>
                <a:lnTo>
                  <a:pt x="17780" y="518160"/>
                </a:lnTo>
                <a:lnTo>
                  <a:pt x="26670" y="553720"/>
                </a:lnTo>
                <a:lnTo>
                  <a:pt x="26670" y="571500"/>
                </a:lnTo>
                <a:lnTo>
                  <a:pt x="44450" y="589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6062980" y="4080510"/>
            <a:ext cx="62231" cy="107951"/>
          </a:xfrm>
          <a:custGeom>
            <a:avLst/>
            <a:gdLst/>
            <a:ahLst/>
            <a:cxnLst/>
            <a:rect l="0" t="0" r="0" b="0"/>
            <a:pathLst>
              <a:path w="62231" h="107951">
                <a:moveTo>
                  <a:pt x="62230" y="0"/>
                </a:moveTo>
                <a:lnTo>
                  <a:pt x="44450" y="0"/>
                </a:lnTo>
                <a:lnTo>
                  <a:pt x="35560" y="44450"/>
                </a:lnTo>
                <a:lnTo>
                  <a:pt x="8890" y="90170"/>
                </a:lnTo>
                <a:lnTo>
                  <a:pt x="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6456680" y="3420110"/>
            <a:ext cx="106681" cy="722631"/>
          </a:xfrm>
          <a:custGeom>
            <a:avLst/>
            <a:gdLst/>
            <a:ahLst/>
            <a:cxnLst/>
            <a:rect l="0" t="0" r="0" b="0"/>
            <a:pathLst>
              <a:path w="106681" h="722631">
                <a:moveTo>
                  <a:pt x="35560" y="0"/>
                </a:moveTo>
                <a:lnTo>
                  <a:pt x="44450" y="17780"/>
                </a:lnTo>
                <a:lnTo>
                  <a:pt x="80010" y="53340"/>
                </a:lnTo>
                <a:lnTo>
                  <a:pt x="88900" y="88900"/>
                </a:lnTo>
                <a:lnTo>
                  <a:pt x="106680" y="133350"/>
                </a:lnTo>
                <a:lnTo>
                  <a:pt x="106680" y="170180"/>
                </a:lnTo>
                <a:lnTo>
                  <a:pt x="106680" y="205740"/>
                </a:lnTo>
                <a:lnTo>
                  <a:pt x="106680" y="241300"/>
                </a:lnTo>
                <a:lnTo>
                  <a:pt x="106680" y="276860"/>
                </a:lnTo>
                <a:lnTo>
                  <a:pt x="106680" y="312420"/>
                </a:lnTo>
                <a:lnTo>
                  <a:pt x="106680" y="347980"/>
                </a:lnTo>
                <a:lnTo>
                  <a:pt x="97790" y="392430"/>
                </a:lnTo>
                <a:lnTo>
                  <a:pt x="88900" y="427990"/>
                </a:lnTo>
                <a:lnTo>
                  <a:pt x="88900" y="464820"/>
                </a:lnTo>
                <a:lnTo>
                  <a:pt x="80010" y="500380"/>
                </a:lnTo>
                <a:lnTo>
                  <a:pt x="71120" y="535940"/>
                </a:lnTo>
                <a:lnTo>
                  <a:pt x="62230" y="571500"/>
                </a:lnTo>
                <a:lnTo>
                  <a:pt x="44450" y="607060"/>
                </a:lnTo>
                <a:lnTo>
                  <a:pt x="35560" y="642620"/>
                </a:lnTo>
                <a:lnTo>
                  <a:pt x="8890" y="687070"/>
                </a:lnTo>
                <a:lnTo>
                  <a:pt x="0" y="722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6795770" y="3366770"/>
            <a:ext cx="106681" cy="821691"/>
          </a:xfrm>
          <a:custGeom>
            <a:avLst/>
            <a:gdLst/>
            <a:ahLst/>
            <a:cxnLst/>
            <a:rect l="0" t="0" r="0" b="0"/>
            <a:pathLst>
              <a:path w="106681" h="821691">
                <a:moveTo>
                  <a:pt x="2667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01320"/>
                </a:lnTo>
                <a:lnTo>
                  <a:pt x="0" y="436880"/>
                </a:lnTo>
                <a:lnTo>
                  <a:pt x="8890" y="472440"/>
                </a:lnTo>
                <a:lnTo>
                  <a:pt x="8890" y="509270"/>
                </a:lnTo>
                <a:lnTo>
                  <a:pt x="17780" y="544830"/>
                </a:lnTo>
                <a:lnTo>
                  <a:pt x="17780" y="580390"/>
                </a:lnTo>
                <a:lnTo>
                  <a:pt x="26670" y="615950"/>
                </a:lnTo>
                <a:lnTo>
                  <a:pt x="35560" y="642620"/>
                </a:lnTo>
                <a:lnTo>
                  <a:pt x="44450" y="687070"/>
                </a:lnTo>
                <a:lnTo>
                  <a:pt x="53340" y="722630"/>
                </a:lnTo>
                <a:lnTo>
                  <a:pt x="62230" y="758190"/>
                </a:lnTo>
                <a:lnTo>
                  <a:pt x="80010" y="803910"/>
                </a:lnTo>
                <a:lnTo>
                  <a:pt x="106680" y="821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6884670" y="377698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8890" y="0"/>
                </a:lnTo>
                <a:lnTo>
                  <a:pt x="62230" y="0"/>
                </a:lnTo>
                <a:lnTo>
                  <a:pt x="10668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7072630" y="3562350"/>
            <a:ext cx="223521" cy="562611"/>
          </a:xfrm>
          <a:custGeom>
            <a:avLst/>
            <a:gdLst/>
            <a:ahLst/>
            <a:cxnLst/>
            <a:rect l="0" t="0" r="0" b="0"/>
            <a:pathLst>
              <a:path w="223521" h="562611">
                <a:moveTo>
                  <a:pt x="0" y="36830"/>
                </a:moveTo>
                <a:lnTo>
                  <a:pt x="17780" y="8890"/>
                </a:lnTo>
                <a:lnTo>
                  <a:pt x="35560" y="0"/>
                </a:lnTo>
                <a:lnTo>
                  <a:pt x="7112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19050"/>
                </a:lnTo>
                <a:lnTo>
                  <a:pt x="151130" y="36830"/>
                </a:lnTo>
                <a:lnTo>
                  <a:pt x="151130" y="72390"/>
                </a:lnTo>
                <a:lnTo>
                  <a:pt x="151130" y="107950"/>
                </a:lnTo>
                <a:lnTo>
                  <a:pt x="142240" y="134620"/>
                </a:lnTo>
                <a:lnTo>
                  <a:pt x="115570" y="179070"/>
                </a:lnTo>
                <a:lnTo>
                  <a:pt x="97790" y="214630"/>
                </a:lnTo>
                <a:lnTo>
                  <a:pt x="62230" y="250190"/>
                </a:lnTo>
                <a:lnTo>
                  <a:pt x="44450" y="276860"/>
                </a:lnTo>
                <a:lnTo>
                  <a:pt x="71120" y="267970"/>
                </a:lnTo>
                <a:lnTo>
                  <a:pt x="106680" y="259080"/>
                </a:lnTo>
                <a:lnTo>
                  <a:pt x="142240" y="267970"/>
                </a:lnTo>
                <a:lnTo>
                  <a:pt x="177800" y="276860"/>
                </a:lnTo>
                <a:lnTo>
                  <a:pt x="186690" y="295910"/>
                </a:lnTo>
                <a:lnTo>
                  <a:pt x="214630" y="340360"/>
                </a:lnTo>
                <a:lnTo>
                  <a:pt x="223520" y="367030"/>
                </a:lnTo>
                <a:lnTo>
                  <a:pt x="223520" y="393700"/>
                </a:lnTo>
                <a:lnTo>
                  <a:pt x="214630" y="429260"/>
                </a:lnTo>
                <a:lnTo>
                  <a:pt x="204470" y="455930"/>
                </a:lnTo>
                <a:lnTo>
                  <a:pt x="177800" y="500380"/>
                </a:lnTo>
                <a:lnTo>
                  <a:pt x="142240" y="544830"/>
                </a:lnTo>
                <a:lnTo>
                  <a:pt x="124460" y="553720"/>
                </a:lnTo>
                <a:lnTo>
                  <a:pt x="106680" y="562610"/>
                </a:lnTo>
                <a:lnTo>
                  <a:pt x="8890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7447280" y="3973830"/>
            <a:ext cx="53341" cy="223521"/>
          </a:xfrm>
          <a:custGeom>
            <a:avLst/>
            <a:gdLst/>
            <a:ahLst/>
            <a:cxnLst/>
            <a:rect l="0" t="0" r="0" b="0"/>
            <a:pathLst>
              <a:path w="53341" h="223521">
                <a:moveTo>
                  <a:pt x="53340" y="0"/>
                </a:moveTo>
                <a:lnTo>
                  <a:pt x="35560" y="26670"/>
                </a:lnTo>
                <a:lnTo>
                  <a:pt x="35560" y="62230"/>
                </a:lnTo>
                <a:lnTo>
                  <a:pt x="26670" y="97790"/>
                </a:lnTo>
                <a:lnTo>
                  <a:pt x="17780" y="133350"/>
                </a:lnTo>
                <a:lnTo>
                  <a:pt x="8890" y="17907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7626350" y="3509010"/>
            <a:ext cx="186691" cy="553721"/>
          </a:xfrm>
          <a:custGeom>
            <a:avLst/>
            <a:gdLst/>
            <a:ahLst/>
            <a:cxnLst/>
            <a:rect l="0" t="0" r="0" b="0"/>
            <a:pathLst>
              <a:path w="186691" h="553721">
                <a:moveTo>
                  <a:pt x="88900" y="0"/>
                </a:moveTo>
                <a:lnTo>
                  <a:pt x="62230" y="17780"/>
                </a:lnTo>
                <a:lnTo>
                  <a:pt x="44450" y="62230"/>
                </a:lnTo>
                <a:lnTo>
                  <a:pt x="26670" y="99060"/>
                </a:lnTo>
                <a:lnTo>
                  <a:pt x="1778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0" y="375920"/>
                </a:lnTo>
                <a:lnTo>
                  <a:pt x="0" y="411480"/>
                </a:lnTo>
                <a:lnTo>
                  <a:pt x="8890" y="447040"/>
                </a:lnTo>
                <a:lnTo>
                  <a:pt x="17780" y="482600"/>
                </a:lnTo>
                <a:lnTo>
                  <a:pt x="44450" y="527050"/>
                </a:lnTo>
                <a:lnTo>
                  <a:pt x="71120" y="553720"/>
                </a:lnTo>
                <a:lnTo>
                  <a:pt x="97790" y="553720"/>
                </a:lnTo>
                <a:lnTo>
                  <a:pt x="124460" y="535940"/>
                </a:lnTo>
                <a:lnTo>
                  <a:pt x="142240" y="518160"/>
                </a:lnTo>
                <a:lnTo>
                  <a:pt x="160020" y="473710"/>
                </a:lnTo>
                <a:lnTo>
                  <a:pt x="177800" y="438150"/>
                </a:lnTo>
                <a:lnTo>
                  <a:pt x="186690" y="402590"/>
                </a:lnTo>
                <a:lnTo>
                  <a:pt x="186690" y="367030"/>
                </a:lnTo>
                <a:lnTo>
                  <a:pt x="186690" y="330200"/>
                </a:lnTo>
                <a:lnTo>
                  <a:pt x="186690" y="294640"/>
                </a:lnTo>
                <a:lnTo>
                  <a:pt x="186690" y="250190"/>
                </a:lnTo>
                <a:lnTo>
                  <a:pt x="186690" y="214630"/>
                </a:lnTo>
                <a:lnTo>
                  <a:pt x="177800" y="179070"/>
                </a:lnTo>
                <a:lnTo>
                  <a:pt x="168910" y="134620"/>
                </a:lnTo>
                <a:lnTo>
                  <a:pt x="151130" y="99060"/>
                </a:lnTo>
                <a:lnTo>
                  <a:pt x="115570" y="53340"/>
                </a:lnTo>
                <a:lnTo>
                  <a:pt x="106680" y="35560"/>
                </a:lnTo>
                <a:lnTo>
                  <a:pt x="88900" y="26670"/>
                </a:lnTo>
                <a:lnTo>
                  <a:pt x="62230" y="2667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7885430" y="3304540"/>
            <a:ext cx="115571" cy="928371"/>
          </a:xfrm>
          <a:custGeom>
            <a:avLst/>
            <a:gdLst/>
            <a:ahLst/>
            <a:cxnLst/>
            <a:rect l="0" t="0" r="0" b="0"/>
            <a:pathLst>
              <a:path w="115571" h="928371">
                <a:moveTo>
                  <a:pt x="0" y="0"/>
                </a:moveTo>
                <a:lnTo>
                  <a:pt x="35560" y="35560"/>
                </a:lnTo>
                <a:lnTo>
                  <a:pt x="44450" y="53340"/>
                </a:lnTo>
                <a:lnTo>
                  <a:pt x="62230" y="71120"/>
                </a:lnTo>
                <a:lnTo>
                  <a:pt x="71120" y="97790"/>
                </a:lnTo>
                <a:lnTo>
                  <a:pt x="88900" y="133350"/>
                </a:lnTo>
                <a:lnTo>
                  <a:pt x="97790" y="168910"/>
                </a:lnTo>
                <a:lnTo>
                  <a:pt x="106680" y="204470"/>
                </a:lnTo>
                <a:lnTo>
                  <a:pt x="115570" y="248920"/>
                </a:lnTo>
                <a:lnTo>
                  <a:pt x="115570" y="285750"/>
                </a:lnTo>
                <a:lnTo>
                  <a:pt x="115570" y="321310"/>
                </a:lnTo>
                <a:lnTo>
                  <a:pt x="115570" y="356870"/>
                </a:lnTo>
                <a:lnTo>
                  <a:pt x="115570" y="392430"/>
                </a:lnTo>
                <a:lnTo>
                  <a:pt x="115570" y="427990"/>
                </a:lnTo>
                <a:lnTo>
                  <a:pt x="115570" y="463550"/>
                </a:lnTo>
                <a:lnTo>
                  <a:pt x="115570" y="499110"/>
                </a:lnTo>
                <a:lnTo>
                  <a:pt x="115570" y="534670"/>
                </a:lnTo>
                <a:lnTo>
                  <a:pt x="106680" y="571500"/>
                </a:lnTo>
                <a:lnTo>
                  <a:pt x="97790" y="607060"/>
                </a:lnTo>
                <a:lnTo>
                  <a:pt x="97790" y="633730"/>
                </a:lnTo>
                <a:lnTo>
                  <a:pt x="88900" y="669290"/>
                </a:lnTo>
                <a:lnTo>
                  <a:pt x="80010" y="695960"/>
                </a:lnTo>
                <a:lnTo>
                  <a:pt x="80010" y="722630"/>
                </a:lnTo>
                <a:lnTo>
                  <a:pt x="62230" y="767080"/>
                </a:lnTo>
                <a:lnTo>
                  <a:pt x="53340" y="802640"/>
                </a:lnTo>
                <a:lnTo>
                  <a:pt x="35560" y="848360"/>
                </a:lnTo>
                <a:lnTo>
                  <a:pt x="26670" y="883920"/>
                </a:lnTo>
                <a:lnTo>
                  <a:pt x="17780" y="928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8089900" y="3357880"/>
            <a:ext cx="125731" cy="784861"/>
          </a:xfrm>
          <a:custGeom>
            <a:avLst/>
            <a:gdLst/>
            <a:ahLst/>
            <a:cxnLst/>
            <a:rect l="0" t="0" r="0" b="0"/>
            <a:pathLst>
              <a:path w="125731" h="784861">
                <a:moveTo>
                  <a:pt x="44450" y="0"/>
                </a:moveTo>
                <a:lnTo>
                  <a:pt x="26670" y="35560"/>
                </a:lnTo>
                <a:lnTo>
                  <a:pt x="26670" y="62230"/>
                </a:lnTo>
                <a:lnTo>
                  <a:pt x="17780" y="97790"/>
                </a:lnTo>
                <a:lnTo>
                  <a:pt x="17780" y="133350"/>
                </a:lnTo>
                <a:lnTo>
                  <a:pt x="8890" y="177800"/>
                </a:lnTo>
                <a:lnTo>
                  <a:pt x="8890" y="223520"/>
                </a:lnTo>
                <a:lnTo>
                  <a:pt x="8890" y="250190"/>
                </a:lnTo>
                <a:lnTo>
                  <a:pt x="889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0" y="419100"/>
                </a:lnTo>
                <a:lnTo>
                  <a:pt x="0" y="454660"/>
                </a:lnTo>
                <a:lnTo>
                  <a:pt x="0" y="490220"/>
                </a:lnTo>
                <a:lnTo>
                  <a:pt x="8890" y="518160"/>
                </a:lnTo>
                <a:lnTo>
                  <a:pt x="17780" y="562610"/>
                </a:lnTo>
                <a:lnTo>
                  <a:pt x="26670" y="598170"/>
                </a:lnTo>
                <a:lnTo>
                  <a:pt x="35560" y="633730"/>
                </a:lnTo>
                <a:lnTo>
                  <a:pt x="53340" y="678180"/>
                </a:lnTo>
                <a:lnTo>
                  <a:pt x="63500" y="713740"/>
                </a:lnTo>
                <a:lnTo>
                  <a:pt x="90170" y="758190"/>
                </a:lnTo>
                <a:lnTo>
                  <a:pt x="99060" y="775970"/>
                </a:lnTo>
                <a:lnTo>
                  <a:pt x="125730" y="784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8224520" y="375031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8456930" y="3420110"/>
            <a:ext cx="17781" cy="678181"/>
          </a:xfrm>
          <a:custGeom>
            <a:avLst/>
            <a:gdLst/>
            <a:ahLst/>
            <a:cxnLst/>
            <a:rect l="0" t="0" r="0" b="0"/>
            <a:pathLst>
              <a:path w="17781" h="67818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0" y="356870"/>
                </a:lnTo>
                <a:lnTo>
                  <a:pt x="0" y="392430"/>
                </a:lnTo>
                <a:lnTo>
                  <a:pt x="0" y="427990"/>
                </a:lnTo>
                <a:lnTo>
                  <a:pt x="0" y="473710"/>
                </a:lnTo>
                <a:lnTo>
                  <a:pt x="0" y="509270"/>
                </a:lnTo>
                <a:lnTo>
                  <a:pt x="0" y="544830"/>
                </a:lnTo>
                <a:lnTo>
                  <a:pt x="8890" y="580390"/>
                </a:lnTo>
                <a:lnTo>
                  <a:pt x="8890" y="615950"/>
                </a:lnTo>
                <a:lnTo>
                  <a:pt x="8890" y="660400"/>
                </a:lnTo>
                <a:lnTo>
                  <a:pt x="17780" y="678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8545830" y="4036060"/>
            <a:ext cx="80011" cy="276861"/>
          </a:xfrm>
          <a:custGeom>
            <a:avLst/>
            <a:gdLst/>
            <a:ahLst/>
            <a:cxnLst/>
            <a:rect l="0" t="0" r="0" b="0"/>
            <a:pathLst>
              <a:path w="80011" h="276861">
                <a:moveTo>
                  <a:pt x="80010" y="0"/>
                </a:moveTo>
                <a:lnTo>
                  <a:pt x="62230" y="35560"/>
                </a:lnTo>
                <a:lnTo>
                  <a:pt x="53340" y="71120"/>
                </a:lnTo>
                <a:lnTo>
                  <a:pt x="53340" y="106680"/>
                </a:lnTo>
                <a:lnTo>
                  <a:pt x="44450" y="143510"/>
                </a:lnTo>
                <a:lnTo>
                  <a:pt x="35560" y="179070"/>
                </a:lnTo>
                <a:lnTo>
                  <a:pt x="17780" y="21463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8670290" y="3714750"/>
            <a:ext cx="179071" cy="17781"/>
          </a:xfrm>
          <a:custGeom>
            <a:avLst/>
            <a:gdLst/>
            <a:ahLst/>
            <a:cxnLst/>
            <a:rect l="0" t="0" r="0" b="0"/>
            <a:pathLst>
              <a:path w="179071" h="17781">
                <a:moveTo>
                  <a:pt x="0" y="17780"/>
                </a:moveTo>
                <a:lnTo>
                  <a:pt x="26670" y="8890"/>
                </a:lnTo>
                <a:lnTo>
                  <a:pt x="63500" y="8890"/>
                </a:lnTo>
                <a:lnTo>
                  <a:pt x="107950" y="8890"/>
                </a:lnTo>
                <a:lnTo>
                  <a:pt x="125730" y="8890"/>
                </a:lnTo>
                <a:lnTo>
                  <a:pt x="17018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8902700" y="3429000"/>
            <a:ext cx="44451" cy="669291"/>
          </a:xfrm>
          <a:custGeom>
            <a:avLst/>
            <a:gdLst/>
            <a:ahLst/>
            <a:cxnLst/>
            <a:rect l="0" t="0" r="0" b="0"/>
            <a:pathLst>
              <a:path w="44451" h="669291">
                <a:moveTo>
                  <a:pt x="44450" y="0"/>
                </a:moveTo>
                <a:lnTo>
                  <a:pt x="35560" y="17780"/>
                </a:lnTo>
                <a:lnTo>
                  <a:pt x="35560" y="53340"/>
                </a:lnTo>
                <a:lnTo>
                  <a:pt x="35560" y="97790"/>
                </a:lnTo>
                <a:lnTo>
                  <a:pt x="35560" y="133350"/>
                </a:lnTo>
                <a:lnTo>
                  <a:pt x="35560" y="170180"/>
                </a:lnTo>
                <a:lnTo>
                  <a:pt x="35560" y="214630"/>
                </a:lnTo>
                <a:lnTo>
                  <a:pt x="26670" y="250190"/>
                </a:lnTo>
                <a:lnTo>
                  <a:pt x="26670" y="294640"/>
                </a:lnTo>
                <a:lnTo>
                  <a:pt x="26670" y="330200"/>
                </a:lnTo>
                <a:lnTo>
                  <a:pt x="26670" y="356870"/>
                </a:lnTo>
                <a:lnTo>
                  <a:pt x="17780" y="401320"/>
                </a:lnTo>
                <a:lnTo>
                  <a:pt x="17780" y="438150"/>
                </a:lnTo>
                <a:lnTo>
                  <a:pt x="8890" y="482600"/>
                </a:lnTo>
                <a:lnTo>
                  <a:pt x="8890" y="527050"/>
                </a:lnTo>
                <a:lnTo>
                  <a:pt x="0" y="562610"/>
                </a:lnTo>
                <a:lnTo>
                  <a:pt x="0" y="598170"/>
                </a:lnTo>
                <a:lnTo>
                  <a:pt x="0" y="633730"/>
                </a:lnTo>
                <a:lnTo>
                  <a:pt x="0" y="6692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8813800" y="3322320"/>
            <a:ext cx="276861" cy="1070611"/>
          </a:xfrm>
          <a:custGeom>
            <a:avLst/>
            <a:gdLst/>
            <a:ahLst/>
            <a:cxnLst/>
            <a:rect l="0" t="0" r="0" b="0"/>
            <a:pathLst>
              <a:path w="276861" h="1070611">
                <a:moveTo>
                  <a:pt x="124460" y="0"/>
                </a:moveTo>
                <a:lnTo>
                  <a:pt x="160020" y="26670"/>
                </a:lnTo>
                <a:lnTo>
                  <a:pt x="187960" y="53340"/>
                </a:lnTo>
                <a:lnTo>
                  <a:pt x="223520" y="97790"/>
                </a:lnTo>
                <a:lnTo>
                  <a:pt x="241300" y="133350"/>
                </a:lnTo>
                <a:lnTo>
                  <a:pt x="259080" y="177800"/>
                </a:lnTo>
                <a:lnTo>
                  <a:pt x="267970" y="213360"/>
                </a:lnTo>
                <a:lnTo>
                  <a:pt x="276860" y="248920"/>
                </a:lnTo>
                <a:lnTo>
                  <a:pt x="276860" y="294640"/>
                </a:lnTo>
                <a:lnTo>
                  <a:pt x="276860" y="330200"/>
                </a:lnTo>
                <a:lnTo>
                  <a:pt x="276860" y="374650"/>
                </a:lnTo>
                <a:lnTo>
                  <a:pt x="276860" y="419100"/>
                </a:lnTo>
                <a:lnTo>
                  <a:pt x="276860" y="454660"/>
                </a:lnTo>
                <a:lnTo>
                  <a:pt x="276860" y="490220"/>
                </a:lnTo>
                <a:lnTo>
                  <a:pt x="276860" y="516890"/>
                </a:lnTo>
                <a:lnTo>
                  <a:pt x="267970" y="553720"/>
                </a:lnTo>
                <a:lnTo>
                  <a:pt x="259080" y="580390"/>
                </a:lnTo>
                <a:lnTo>
                  <a:pt x="250190" y="615950"/>
                </a:lnTo>
                <a:lnTo>
                  <a:pt x="241300" y="651510"/>
                </a:lnTo>
                <a:lnTo>
                  <a:pt x="232410" y="687070"/>
                </a:lnTo>
                <a:lnTo>
                  <a:pt x="214630" y="722630"/>
                </a:lnTo>
                <a:lnTo>
                  <a:pt x="196850" y="758190"/>
                </a:lnTo>
                <a:lnTo>
                  <a:pt x="177800" y="793750"/>
                </a:lnTo>
                <a:lnTo>
                  <a:pt x="160020" y="830580"/>
                </a:lnTo>
                <a:lnTo>
                  <a:pt x="142240" y="866140"/>
                </a:lnTo>
                <a:lnTo>
                  <a:pt x="124460" y="901700"/>
                </a:lnTo>
                <a:lnTo>
                  <a:pt x="97790" y="937260"/>
                </a:lnTo>
                <a:lnTo>
                  <a:pt x="71120" y="972820"/>
                </a:lnTo>
                <a:lnTo>
                  <a:pt x="44450" y="999490"/>
                </a:lnTo>
                <a:lnTo>
                  <a:pt x="8890" y="1043940"/>
                </a:lnTo>
                <a:lnTo>
                  <a:pt x="0" y="1070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4678680" y="2223770"/>
            <a:ext cx="2912111" cy="963931"/>
          </a:xfrm>
          <a:custGeom>
            <a:avLst/>
            <a:gdLst/>
            <a:ahLst/>
            <a:cxnLst/>
            <a:rect l="0" t="0" r="0" b="0"/>
            <a:pathLst>
              <a:path w="2912111" h="963931">
                <a:moveTo>
                  <a:pt x="99060" y="0"/>
                </a:moveTo>
                <a:lnTo>
                  <a:pt x="90170" y="26670"/>
                </a:lnTo>
                <a:lnTo>
                  <a:pt x="81280" y="62230"/>
                </a:lnTo>
                <a:lnTo>
                  <a:pt x="81280" y="106680"/>
                </a:lnTo>
                <a:lnTo>
                  <a:pt x="81280" y="151130"/>
                </a:lnTo>
                <a:lnTo>
                  <a:pt x="81280" y="186690"/>
                </a:lnTo>
                <a:lnTo>
                  <a:pt x="81280" y="232410"/>
                </a:lnTo>
                <a:lnTo>
                  <a:pt x="72390" y="267970"/>
                </a:lnTo>
                <a:lnTo>
                  <a:pt x="72390" y="312420"/>
                </a:lnTo>
                <a:lnTo>
                  <a:pt x="72390" y="339090"/>
                </a:lnTo>
                <a:lnTo>
                  <a:pt x="72390" y="383540"/>
                </a:lnTo>
                <a:lnTo>
                  <a:pt x="72390" y="427990"/>
                </a:lnTo>
                <a:lnTo>
                  <a:pt x="72390" y="472440"/>
                </a:lnTo>
                <a:lnTo>
                  <a:pt x="72390" y="500380"/>
                </a:lnTo>
                <a:lnTo>
                  <a:pt x="72390" y="535940"/>
                </a:lnTo>
                <a:lnTo>
                  <a:pt x="72390" y="571500"/>
                </a:lnTo>
                <a:lnTo>
                  <a:pt x="72390" y="607060"/>
                </a:lnTo>
                <a:lnTo>
                  <a:pt x="72390" y="651510"/>
                </a:lnTo>
                <a:lnTo>
                  <a:pt x="72390" y="687070"/>
                </a:lnTo>
                <a:lnTo>
                  <a:pt x="72390" y="722630"/>
                </a:lnTo>
                <a:lnTo>
                  <a:pt x="81280" y="749300"/>
                </a:lnTo>
                <a:lnTo>
                  <a:pt x="81280" y="775970"/>
                </a:lnTo>
                <a:lnTo>
                  <a:pt x="90170" y="795020"/>
                </a:lnTo>
                <a:lnTo>
                  <a:pt x="107950" y="830580"/>
                </a:lnTo>
                <a:lnTo>
                  <a:pt x="143510" y="875030"/>
                </a:lnTo>
                <a:lnTo>
                  <a:pt x="170180" y="892810"/>
                </a:lnTo>
                <a:lnTo>
                  <a:pt x="205740" y="910590"/>
                </a:lnTo>
                <a:lnTo>
                  <a:pt x="250190" y="928370"/>
                </a:lnTo>
                <a:lnTo>
                  <a:pt x="294640" y="937260"/>
                </a:lnTo>
                <a:lnTo>
                  <a:pt x="340360" y="946150"/>
                </a:lnTo>
                <a:lnTo>
                  <a:pt x="358140" y="955040"/>
                </a:lnTo>
                <a:lnTo>
                  <a:pt x="384810" y="955040"/>
                </a:lnTo>
                <a:lnTo>
                  <a:pt x="429260" y="955040"/>
                </a:lnTo>
                <a:lnTo>
                  <a:pt x="464820" y="963930"/>
                </a:lnTo>
                <a:lnTo>
                  <a:pt x="509270" y="963930"/>
                </a:lnTo>
                <a:lnTo>
                  <a:pt x="544830" y="963930"/>
                </a:lnTo>
                <a:lnTo>
                  <a:pt x="589280" y="963930"/>
                </a:lnTo>
                <a:lnTo>
                  <a:pt x="635000" y="963930"/>
                </a:lnTo>
                <a:lnTo>
                  <a:pt x="670560" y="963930"/>
                </a:lnTo>
                <a:lnTo>
                  <a:pt x="706120" y="963930"/>
                </a:lnTo>
                <a:lnTo>
                  <a:pt x="750570" y="963930"/>
                </a:lnTo>
                <a:lnTo>
                  <a:pt x="786130" y="963930"/>
                </a:lnTo>
                <a:lnTo>
                  <a:pt x="821690" y="963930"/>
                </a:lnTo>
                <a:lnTo>
                  <a:pt x="857250" y="963930"/>
                </a:lnTo>
                <a:lnTo>
                  <a:pt x="894080" y="963930"/>
                </a:lnTo>
                <a:lnTo>
                  <a:pt x="938530" y="963930"/>
                </a:lnTo>
                <a:lnTo>
                  <a:pt x="974090" y="963930"/>
                </a:lnTo>
                <a:lnTo>
                  <a:pt x="1018540" y="963930"/>
                </a:lnTo>
                <a:lnTo>
                  <a:pt x="1054100" y="963930"/>
                </a:lnTo>
                <a:lnTo>
                  <a:pt x="1098550" y="963930"/>
                </a:lnTo>
                <a:lnTo>
                  <a:pt x="1143000" y="963930"/>
                </a:lnTo>
                <a:lnTo>
                  <a:pt x="1188720" y="955040"/>
                </a:lnTo>
                <a:lnTo>
                  <a:pt x="1233170" y="955040"/>
                </a:lnTo>
                <a:lnTo>
                  <a:pt x="1277620" y="955040"/>
                </a:lnTo>
                <a:lnTo>
                  <a:pt x="1322070" y="955040"/>
                </a:lnTo>
                <a:lnTo>
                  <a:pt x="1357630" y="955040"/>
                </a:lnTo>
                <a:lnTo>
                  <a:pt x="1393190" y="955040"/>
                </a:lnTo>
                <a:lnTo>
                  <a:pt x="1419860" y="955040"/>
                </a:lnTo>
                <a:lnTo>
                  <a:pt x="1455420" y="946150"/>
                </a:lnTo>
                <a:lnTo>
                  <a:pt x="1492250" y="946150"/>
                </a:lnTo>
                <a:lnTo>
                  <a:pt x="1527810" y="946150"/>
                </a:lnTo>
                <a:lnTo>
                  <a:pt x="1563370" y="946150"/>
                </a:lnTo>
                <a:lnTo>
                  <a:pt x="1590040" y="946150"/>
                </a:lnTo>
                <a:lnTo>
                  <a:pt x="1625600" y="946150"/>
                </a:lnTo>
                <a:lnTo>
                  <a:pt x="1661160" y="937260"/>
                </a:lnTo>
                <a:lnTo>
                  <a:pt x="1696720" y="937260"/>
                </a:lnTo>
                <a:lnTo>
                  <a:pt x="1732280" y="937260"/>
                </a:lnTo>
                <a:lnTo>
                  <a:pt x="1769110" y="937260"/>
                </a:lnTo>
                <a:lnTo>
                  <a:pt x="1804670" y="937260"/>
                </a:lnTo>
                <a:lnTo>
                  <a:pt x="1840230" y="937260"/>
                </a:lnTo>
                <a:lnTo>
                  <a:pt x="1875790" y="928370"/>
                </a:lnTo>
                <a:lnTo>
                  <a:pt x="1911350" y="928370"/>
                </a:lnTo>
                <a:lnTo>
                  <a:pt x="1946910" y="928370"/>
                </a:lnTo>
                <a:lnTo>
                  <a:pt x="1982470" y="928370"/>
                </a:lnTo>
                <a:lnTo>
                  <a:pt x="2018030" y="928370"/>
                </a:lnTo>
                <a:lnTo>
                  <a:pt x="2054860" y="928370"/>
                </a:lnTo>
                <a:lnTo>
                  <a:pt x="2090420" y="928370"/>
                </a:lnTo>
                <a:lnTo>
                  <a:pt x="2125980" y="928370"/>
                </a:lnTo>
                <a:lnTo>
                  <a:pt x="2161540" y="928370"/>
                </a:lnTo>
                <a:lnTo>
                  <a:pt x="2197100" y="928370"/>
                </a:lnTo>
                <a:lnTo>
                  <a:pt x="2232660" y="928370"/>
                </a:lnTo>
                <a:lnTo>
                  <a:pt x="2268220" y="928370"/>
                </a:lnTo>
                <a:lnTo>
                  <a:pt x="2303780" y="937260"/>
                </a:lnTo>
                <a:lnTo>
                  <a:pt x="2340610" y="937260"/>
                </a:lnTo>
                <a:lnTo>
                  <a:pt x="2376170" y="937260"/>
                </a:lnTo>
                <a:lnTo>
                  <a:pt x="2402840" y="946150"/>
                </a:lnTo>
                <a:lnTo>
                  <a:pt x="2447290" y="946150"/>
                </a:lnTo>
                <a:lnTo>
                  <a:pt x="2491740" y="946150"/>
                </a:lnTo>
                <a:lnTo>
                  <a:pt x="2527300" y="955040"/>
                </a:lnTo>
                <a:lnTo>
                  <a:pt x="2562860" y="955040"/>
                </a:lnTo>
                <a:lnTo>
                  <a:pt x="2598420" y="955040"/>
                </a:lnTo>
                <a:lnTo>
                  <a:pt x="2644140" y="963930"/>
                </a:lnTo>
                <a:lnTo>
                  <a:pt x="2679700" y="963930"/>
                </a:lnTo>
                <a:lnTo>
                  <a:pt x="2715260" y="963930"/>
                </a:lnTo>
                <a:lnTo>
                  <a:pt x="2750820" y="963930"/>
                </a:lnTo>
                <a:lnTo>
                  <a:pt x="2786380" y="963930"/>
                </a:lnTo>
                <a:lnTo>
                  <a:pt x="2804160" y="963930"/>
                </a:lnTo>
                <a:lnTo>
                  <a:pt x="2821940" y="963930"/>
                </a:lnTo>
                <a:lnTo>
                  <a:pt x="2839720" y="955040"/>
                </a:lnTo>
                <a:lnTo>
                  <a:pt x="2848610" y="928370"/>
                </a:lnTo>
                <a:lnTo>
                  <a:pt x="2857500" y="892810"/>
                </a:lnTo>
                <a:lnTo>
                  <a:pt x="2866390" y="848360"/>
                </a:lnTo>
                <a:lnTo>
                  <a:pt x="2866390" y="803910"/>
                </a:lnTo>
                <a:lnTo>
                  <a:pt x="2875280" y="758190"/>
                </a:lnTo>
                <a:lnTo>
                  <a:pt x="2875280" y="713740"/>
                </a:lnTo>
                <a:lnTo>
                  <a:pt x="2875280" y="678180"/>
                </a:lnTo>
                <a:lnTo>
                  <a:pt x="2875280" y="633730"/>
                </a:lnTo>
                <a:lnTo>
                  <a:pt x="2875280" y="598170"/>
                </a:lnTo>
                <a:lnTo>
                  <a:pt x="2875280" y="562610"/>
                </a:lnTo>
                <a:lnTo>
                  <a:pt x="2884170" y="527050"/>
                </a:lnTo>
                <a:lnTo>
                  <a:pt x="2884170" y="491490"/>
                </a:lnTo>
                <a:lnTo>
                  <a:pt x="2884170" y="454660"/>
                </a:lnTo>
                <a:lnTo>
                  <a:pt x="2893060" y="410210"/>
                </a:lnTo>
                <a:lnTo>
                  <a:pt x="2893060" y="374650"/>
                </a:lnTo>
                <a:lnTo>
                  <a:pt x="2903220" y="339090"/>
                </a:lnTo>
                <a:lnTo>
                  <a:pt x="2903220" y="303530"/>
                </a:lnTo>
                <a:lnTo>
                  <a:pt x="2903220" y="267970"/>
                </a:lnTo>
                <a:lnTo>
                  <a:pt x="2903220" y="223520"/>
                </a:lnTo>
                <a:lnTo>
                  <a:pt x="2912110" y="186690"/>
                </a:lnTo>
                <a:lnTo>
                  <a:pt x="2912110" y="142240"/>
                </a:lnTo>
                <a:lnTo>
                  <a:pt x="2912110" y="106680"/>
                </a:lnTo>
                <a:lnTo>
                  <a:pt x="2893060" y="62230"/>
                </a:lnTo>
                <a:lnTo>
                  <a:pt x="2866390" y="35560"/>
                </a:lnTo>
                <a:lnTo>
                  <a:pt x="2848610" y="35560"/>
                </a:lnTo>
                <a:lnTo>
                  <a:pt x="2804160" y="44450"/>
                </a:lnTo>
                <a:lnTo>
                  <a:pt x="2777490" y="44450"/>
                </a:lnTo>
                <a:lnTo>
                  <a:pt x="2733040" y="44450"/>
                </a:lnTo>
                <a:lnTo>
                  <a:pt x="2697480" y="44450"/>
                </a:lnTo>
                <a:lnTo>
                  <a:pt x="2661920" y="44450"/>
                </a:lnTo>
                <a:lnTo>
                  <a:pt x="2617470" y="53340"/>
                </a:lnTo>
                <a:lnTo>
                  <a:pt x="2580640" y="53340"/>
                </a:lnTo>
                <a:lnTo>
                  <a:pt x="2536190" y="53340"/>
                </a:lnTo>
                <a:lnTo>
                  <a:pt x="2491740" y="53340"/>
                </a:lnTo>
                <a:lnTo>
                  <a:pt x="2465070" y="53340"/>
                </a:lnTo>
                <a:lnTo>
                  <a:pt x="2429510" y="53340"/>
                </a:lnTo>
                <a:lnTo>
                  <a:pt x="2393950" y="53340"/>
                </a:lnTo>
                <a:lnTo>
                  <a:pt x="2349500" y="53340"/>
                </a:lnTo>
                <a:lnTo>
                  <a:pt x="2312670" y="53340"/>
                </a:lnTo>
                <a:lnTo>
                  <a:pt x="2277110" y="53340"/>
                </a:lnTo>
                <a:lnTo>
                  <a:pt x="2232660" y="53340"/>
                </a:lnTo>
                <a:lnTo>
                  <a:pt x="2197100" y="53340"/>
                </a:lnTo>
                <a:lnTo>
                  <a:pt x="2152650" y="53340"/>
                </a:lnTo>
                <a:lnTo>
                  <a:pt x="2117090" y="53340"/>
                </a:lnTo>
                <a:lnTo>
                  <a:pt x="2072640" y="53340"/>
                </a:lnTo>
                <a:lnTo>
                  <a:pt x="2037080" y="53340"/>
                </a:lnTo>
                <a:lnTo>
                  <a:pt x="1991360" y="53340"/>
                </a:lnTo>
                <a:lnTo>
                  <a:pt x="1946910" y="53340"/>
                </a:lnTo>
                <a:lnTo>
                  <a:pt x="1902460" y="53340"/>
                </a:lnTo>
                <a:lnTo>
                  <a:pt x="1858010" y="53340"/>
                </a:lnTo>
                <a:lnTo>
                  <a:pt x="1813560" y="53340"/>
                </a:lnTo>
                <a:lnTo>
                  <a:pt x="1778000" y="53340"/>
                </a:lnTo>
                <a:lnTo>
                  <a:pt x="1732280" y="53340"/>
                </a:lnTo>
                <a:lnTo>
                  <a:pt x="1687830" y="53340"/>
                </a:lnTo>
                <a:lnTo>
                  <a:pt x="1643380" y="53340"/>
                </a:lnTo>
                <a:lnTo>
                  <a:pt x="1607820" y="53340"/>
                </a:lnTo>
                <a:lnTo>
                  <a:pt x="1563370" y="53340"/>
                </a:lnTo>
                <a:lnTo>
                  <a:pt x="1518920" y="53340"/>
                </a:lnTo>
                <a:lnTo>
                  <a:pt x="1483360" y="53340"/>
                </a:lnTo>
                <a:lnTo>
                  <a:pt x="1437640" y="53340"/>
                </a:lnTo>
                <a:lnTo>
                  <a:pt x="1393190" y="53340"/>
                </a:lnTo>
                <a:lnTo>
                  <a:pt x="1348740" y="44450"/>
                </a:lnTo>
                <a:lnTo>
                  <a:pt x="1304290" y="44450"/>
                </a:lnTo>
                <a:lnTo>
                  <a:pt x="1259840" y="35560"/>
                </a:lnTo>
                <a:lnTo>
                  <a:pt x="1215390" y="35560"/>
                </a:lnTo>
                <a:lnTo>
                  <a:pt x="1169670" y="35560"/>
                </a:lnTo>
                <a:lnTo>
                  <a:pt x="1134110" y="35560"/>
                </a:lnTo>
                <a:lnTo>
                  <a:pt x="1089660" y="26670"/>
                </a:lnTo>
                <a:lnTo>
                  <a:pt x="1045210" y="26670"/>
                </a:lnTo>
                <a:lnTo>
                  <a:pt x="1000760" y="26670"/>
                </a:lnTo>
                <a:lnTo>
                  <a:pt x="965200" y="26670"/>
                </a:lnTo>
                <a:lnTo>
                  <a:pt x="929640" y="26670"/>
                </a:lnTo>
                <a:lnTo>
                  <a:pt x="883920" y="26670"/>
                </a:lnTo>
                <a:lnTo>
                  <a:pt x="848360" y="26670"/>
                </a:lnTo>
                <a:lnTo>
                  <a:pt x="812800" y="26670"/>
                </a:lnTo>
                <a:lnTo>
                  <a:pt x="768350" y="26670"/>
                </a:lnTo>
                <a:lnTo>
                  <a:pt x="732790" y="26670"/>
                </a:lnTo>
                <a:lnTo>
                  <a:pt x="697230" y="26670"/>
                </a:lnTo>
                <a:lnTo>
                  <a:pt x="661670" y="26670"/>
                </a:lnTo>
                <a:lnTo>
                  <a:pt x="626110" y="26670"/>
                </a:lnTo>
                <a:lnTo>
                  <a:pt x="589280" y="35560"/>
                </a:lnTo>
                <a:lnTo>
                  <a:pt x="553720" y="35560"/>
                </a:lnTo>
                <a:lnTo>
                  <a:pt x="518160" y="44450"/>
                </a:lnTo>
                <a:lnTo>
                  <a:pt x="473710" y="44450"/>
                </a:lnTo>
                <a:lnTo>
                  <a:pt x="429260" y="53340"/>
                </a:lnTo>
                <a:lnTo>
                  <a:pt x="384810" y="53340"/>
                </a:lnTo>
                <a:lnTo>
                  <a:pt x="349250" y="62230"/>
                </a:lnTo>
                <a:lnTo>
                  <a:pt x="303530" y="62230"/>
                </a:lnTo>
                <a:lnTo>
                  <a:pt x="267970" y="71120"/>
                </a:lnTo>
                <a:lnTo>
                  <a:pt x="232410" y="71120"/>
                </a:lnTo>
                <a:lnTo>
                  <a:pt x="187960" y="80010"/>
                </a:lnTo>
                <a:lnTo>
                  <a:pt x="161290" y="80010"/>
                </a:lnTo>
                <a:lnTo>
                  <a:pt x="125730" y="80010"/>
                </a:lnTo>
                <a:lnTo>
                  <a:pt x="90170" y="80010"/>
                </a:lnTo>
                <a:lnTo>
                  <a:pt x="54610" y="88900"/>
                </a:lnTo>
                <a:lnTo>
                  <a:pt x="8890" y="9779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170180" y="4161790"/>
            <a:ext cx="1134111" cy="534671"/>
          </a:xfrm>
          <a:custGeom>
            <a:avLst/>
            <a:gdLst/>
            <a:ahLst/>
            <a:cxnLst/>
            <a:rect l="0" t="0" r="0" b="0"/>
            <a:pathLst>
              <a:path w="1134111" h="534671">
                <a:moveTo>
                  <a:pt x="1043940" y="80010"/>
                </a:moveTo>
                <a:lnTo>
                  <a:pt x="999490" y="53340"/>
                </a:lnTo>
                <a:lnTo>
                  <a:pt x="981710" y="53340"/>
                </a:lnTo>
                <a:lnTo>
                  <a:pt x="946150" y="44450"/>
                </a:lnTo>
                <a:lnTo>
                  <a:pt x="910590" y="44450"/>
                </a:lnTo>
                <a:lnTo>
                  <a:pt x="883920" y="35560"/>
                </a:lnTo>
                <a:lnTo>
                  <a:pt x="848360" y="26670"/>
                </a:lnTo>
                <a:lnTo>
                  <a:pt x="802640" y="17780"/>
                </a:lnTo>
                <a:lnTo>
                  <a:pt x="767080" y="8890"/>
                </a:lnTo>
                <a:lnTo>
                  <a:pt x="731520" y="8890"/>
                </a:lnTo>
                <a:lnTo>
                  <a:pt x="695960" y="8890"/>
                </a:lnTo>
                <a:lnTo>
                  <a:pt x="651510" y="0"/>
                </a:lnTo>
                <a:lnTo>
                  <a:pt x="615950" y="0"/>
                </a:lnTo>
                <a:lnTo>
                  <a:pt x="580390" y="0"/>
                </a:lnTo>
                <a:lnTo>
                  <a:pt x="543560" y="0"/>
                </a:lnTo>
                <a:lnTo>
                  <a:pt x="508000" y="0"/>
                </a:lnTo>
                <a:lnTo>
                  <a:pt x="472440" y="0"/>
                </a:lnTo>
                <a:lnTo>
                  <a:pt x="436880" y="0"/>
                </a:lnTo>
                <a:lnTo>
                  <a:pt x="401320" y="0"/>
                </a:lnTo>
                <a:lnTo>
                  <a:pt x="365760" y="0"/>
                </a:lnTo>
                <a:lnTo>
                  <a:pt x="330200" y="0"/>
                </a:lnTo>
                <a:lnTo>
                  <a:pt x="285750" y="8890"/>
                </a:lnTo>
                <a:lnTo>
                  <a:pt x="248920" y="17780"/>
                </a:lnTo>
                <a:lnTo>
                  <a:pt x="213360" y="35560"/>
                </a:lnTo>
                <a:lnTo>
                  <a:pt x="195580" y="35560"/>
                </a:lnTo>
                <a:lnTo>
                  <a:pt x="151130" y="44450"/>
                </a:lnTo>
                <a:lnTo>
                  <a:pt x="115570" y="71120"/>
                </a:lnTo>
                <a:lnTo>
                  <a:pt x="80010" y="80010"/>
                </a:lnTo>
                <a:lnTo>
                  <a:pt x="35560" y="124460"/>
                </a:lnTo>
                <a:lnTo>
                  <a:pt x="17780" y="160020"/>
                </a:lnTo>
                <a:lnTo>
                  <a:pt x="0" y="186690"/>
                </a:lnTo>
                <a:lnTo>
                  <a:pt x="0" y="222250"/>
                </a:lnTo>
                <a:lnTo>
                  <a:pt x="0" y="267970"/>
                </a:lnTo>
                <a:lnTo>
                  <a:pt x="0" y="294640"/>
                </a:lnTo>
                <a:lnTo>
                  <a:pt x="17780" y="330200"/>
                </a:lnTo>
                <a:lnTo>
                  <a:pt x="35560" y="356870"/>
                </a:lnTo>
                <a:lnTo>
                  <a:pt x="80010" y="401320"/>
                </a:lnTo>
                <a:lnTo>
                  <a:pt x="124460" y="427990"/>
                </a:lnTo>
                <a:lnTo>
                  <a:pt x="168910" y="454660"/>
                </a:lnTo>
                <a:lnTo>
                  <a:pt x="213360" y="472440"/>
                </a:lnTo>
                <a:lnTo>
                  <a:pt x="248920" y="490220"/>
                </a:lnTo>
                <a:lnTo>
                  <a:pt x="285750" y="508000"/>
                </a:lnTo>
                <a:lnTo>
                  <a:pt x="330200" y="516890"/>
                </a:lnTo>
                <a:lnTo>
                  <a:pt x="365760" y="525780"/>
                </a:lnTo>
                <a:lnTo>
                  <a:pt x="401320" y="534670"/>
                </a:lnTo>
                <a:lnTo>
                  <a:pt x="436880" y="534670"/>
                </a:lnTo>
                <a:lnTo>
                  <a:pt x="472440" y="534670"/>
                </a:lnTo>
                <a:lnTo>
                  <a:pt x="516890" y="534670"/>
                </a:lnTo>
                <a:lnTo>
                  <a:pt x="553720" y="534670"/>
                </a:lnTo>
                <a:lnTo>
                  <a:pt x="598170" y="534670"/>
                </a:lnTo>
                <a:lnTo>
                  <a:pt x="633730" y="534670"/>
                </a:lnTo>
                <a:lnTo>
                  <a:pt x="669290" y="534670"/>
                </a:lnTo>
                <a:lnTo>
                  <a:pt x="704850" y="534670"/>
                </a:lnTo>
                <a:lnTo>
                  <a:pt x="749300" y="525780"/>
                </a:lnTo>
                <a:lnTo>
                  <a:pt x="784860" y="516890"/>
                </a:lnTo>
                <a:lnTo>
                  <a:pt x="820420" y="508000"/>
                </a:lnTo>
                <a:lnTo>
                  <a:pt x="857250" y="499110"/>
                </a:lnTo>
                <a:lnTo>
                  <a:pt x="892810" y="481330"/>
                </a:lnTo>
                <a:lnTo>
                  <a:pt x="937260" y="454660"/>
                </a:lnTo>
                <a:lnTo>
                  <a:pt x="972820" y="436880"/>
                </a:lnTo>
                <a:lnTo>
                  <a:pt x="1017270" y="401320"/>
                </a:lnTo>
                <a:lnTo>
                  <a:pt x="1052830" y="374650"/>
                </a:lnTo>
                <a:lnTo>
                  <a:pt x="1079500" y="330200"/>
                </a:lnTo>
                <a:lnTo>
                  <a:pt x="1106170" y="294640"/>
                </a:lnTo>
                <a:lnTo>
                  <a:pt x="1125220" y="257810"/>
                </a:lnTo>
                <a:lnTo>
                  <a:pt x="1134110" y="231140"/>
                </a:lnTo>
                <a:lnTo>
                  <a:pt x="1134110" y="204470"/>
                </a:lnTo>
                <a:lnTo>
                  <a:pt x="1134110" y="168910"/>
                </a:lnTo>
                <a:lnTo>
                  <a:pt x="1106170" y="133350"/>
                </a:lnTo>
                <a:lnTo>
                  <a:pt x="1061720" y="97790"/>
                </a:lnTo>
                <a:lnTo>
                  <a:pt x="1017270" y="80010"/>
                </a:lnTo>
                <a:lnTo>
                  <a:pt x="981710" y="80010"/>
                </a:lnTo>
                <a:lnTo>
                  <a:pt x="937260" y="80010"/>
                </a:lnTo>
                <a:lnTo>
                  <a:pt x="901700" y="80010"/>
                </a:lnTo>
                <a:lnTo>
                  <a:pt x="857250" y="88900"/>
                </a:lnTo>
                <a:lnTo>
                  <a:pt x="84836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1205230" y="4277360"/>
            <a:ext cx="179071" cy="53341"/>
          </a:xfrm>
          <a:custGeom>
            <a:avLst/>
            <a:gdLst/>
            <a:ahLst/>
            <a:cxnLst/>
            <a:rect l="0" t="0" r="0" b="0"/>
            <a:pathLst>
              <a:path w="179071" h="53341">
                <a:moveTo>
                  <a:pt x="0" y="53340"/>
                </a:moveTo>
                <a:lnTo>
                  <a:pt x="35560" y="35560"/>
                </a:lnTo>
                <a:lnTo>
                  <a:pt x="71120" y="17780"/>
                </a:lnTo>
                <a:lnTo>
                  <a:pt x="107950" y="8890"/>
                </a:lnTo>
                <a:lnTo>
                  <a:pt x="152400" y="889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1616710" y="4098290"/>
            <a:ext cx="177801" cy="143511"/>
          </a:xfrm>
          <a:custGeom>
            <a:avLst/>
            <a:gdLst/>
            <a:ahLst/>
            <a:cxnLst/>
            <a:rect l="0" t="0" r="0" b="0"/>
            <a:pathLst>
              <a:path w="177801" h="143511">
                <a:moveTo>
                  <a:pt x="8890" y="0"/>
                </a:moveTo>
                <a:lnTo>
                  <a:pt x="0" y="44450"/>
                </a:lnTo>
                <a:lnTo>
                  <a:pt x="0" y="72390"/>
                </a:lnTo>
                <a:lnTo>
                  <a:pt x="8890" y="116840"/>
                </a:lnTo>
                <a:lnTo>
                  <a:pt x="8890" y="134620"/>
                </a:lnTo>
                <a:lnTo>
                  <a:pt x="26670" y="143510"/>
                </a:lnTo>
                <a:lnTo>
                  <a:pt x="62230" y="134620"/>
                </a:lnTo>
                <a:lnTo>
                  <a:pt x="106680" y="116840"/>
                </a:lnTo>
                <a:lnTo>
                  <a:pt x="142240" y="99060"/>
                </a:lnTo>
                <a:lnTo>
                  <a:pt x="177800" y="90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1767840" y="4009390"/>
            <a:ext cx="44451" cy="438151"/>
          </a:xfrm>
          <a:custGeom>
            <a:avLst/>
            <a:gdLst/>
            <a:ahLst/>
            <a:cxnLst/>
            <a:rect l="0" t="0" r="0" b="0"/>
            <a:pathLst>
              <a:path w="44451" h="438151">
                <a:moveTo>
                  <a:pt x="2667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0200"/>
                </a:lnTo>
                <a:lnTo>
                  <a:pt x="17780" y="365760"/>
                </a:lnTo>
                <a:lnTo>
                  <a:pt x="35560" y="410210"/>
                </a:lnTo>
                <a:lnTo>
                  <a:pt x="44450" y="4381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2696210" y="3858260"/>
            <a:ext cx="214631" cy="481331"/>
          </a:xfrm>
          <a:custGeom>
            <a:avLst/>
            <a:gdLst/>
            <a:ahLst/>
            <a:cxnLst/>
            <a:rect l="0" t="0" r="0" b="0"/>
            <a:pathLst>
              <a:path w="214631" h="481331">
                <a:moveTo>
                  <a:pt x="214630" y="0"/>
                </a:moveTo>
                <a:lnTo>
                  <a:pt x="196850" y="8890"/>
                </a:lnTo>
                <a:lnTo>
                  <a:pt x="187960" y="44450"/>
                </a:lnTo>
                <a:lnTo>
                  <a:pt x="170180" y="71120"/>
                </a:lnTo>
                <a:lnTo>
                  <a:pt x="152400" y="106680"/>
                </a:lnTo>
                <a:lnTo>
                  <a:pt x="134620" y="142240"/>
                </a:lnTo>
                <a:lnTo>
                  <a:pt x="116840" y="186690"/>
                </a:lnTo>
                <a:lnTo>
                  <a:pt x="99060" y="231140"/>
                </a:lnTo>
                <a:lnTo>
                  <a:pt x="81280" y="275590"/>
                </a:lnTo>
                <a:lnTo>
                  <a:pt x="63500" y="312420"/>
                </a:lnTo>
                <a:lnTo>
                  <a:pt x="45720" y="356870"/>
                </a:lnTo>
                <a:lnTo>
                  <a:pt x="36830" y="392430"/>
                </a:lnTo>
                <a:lnTo>
                  <a:pt x="19050" y="427990"/>
                </a:lnTo>
                <a:lnTo>
                  <a:pt x="0" y="472440"/>
                </a:lnTo>
                <a:lnTo>
                  <a:pt x="0" y="4813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2678430" y="3973830"/>
            <a:ext cx="187961" cy="339091"/>
          </a:xfrm>
          <a:custGeom>
            <a:avLst/>
            <a:gdLst/>
            <a:ahLst/>
            <a:cxnLst/>
            <a:rect l="0" t="0" r="0" b="0"/>
            <a:pathLst>
              <a:path w="187961" h="339091">
                <a:moveTo>
                  <a:pt x="0" y="0"/>
                </a:moveTo>
                <a:lnTo>
                  <a:pt x="17780" y="35560"/>
                </a:lnTo>
                <a:lnTo>
                  <a:pt x="36830" y="80010"/>
                </a:lnTo>
                <a:lnTo>
                  <a:pt x="45720" y="124460"/>
                </a:lnTo>
                <a:lnTo>
                  <a:pt x="72390" y="168910"/>
                </a:lnTo>
                <a:lnTo>
                  <a:pt x="90170" y="214630"/>
                </a:lnTo>
                <a:lnTo>
                  <a:pt x="107950" y="232410"/>
                </a:lnTo>
                <a:lnTo>
                  <a:pt x="134620" y="267970"/>
                </a:lnTo>
                <a:lnTo>
                  <a:pt x="170180" y="312420"/>
                </a:lnTo>
                <a:lnTo>
                  <a:pt x="18796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3009900" y="408051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3036570" y="4170680"/>
            <a:ext cx="168911" cy="35561"/>
          </a:xfrm>
          <a:custGeom>
            <a:avLst/>
            <a:gdLst/>
            <a:ahLst/>
            <a:cxnLst/>
            <a:rect l="0" t="0" r="0" b="0"/>
            <a:pathLst>
              <a:path w="168911" h="35561">
                <a:moveTo>
                  <a:pt x="0" y="35560"/>
                </a:moveTo>
                <a:lnTo>
                  <a:pt x="26670" y="17780"/>
                </a:lnTo>
                <a:lnTo>
                  <a:pt x="62230" y="17780"/>
                </a:lnTo>
                <a:lnTo>
                  <a:pt x="106680" y="8890"/>
                </a:lnTo>
                <a:lnTo>
                  <a:pt x="15113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3348990" y="4116070"/>
            <a:ext cx="115571" cy="26671"/>
          </a:xfrm>
          <a:custGeom>
            <a:avLst/>
            <a:gdLst/>
            <a:ahLst/>
            <a:cxnLst/>
            <a:rect l="0" t="0" r="0" b="0"/>
            <a:pathLst>
              <a:path w="115571" h="26671">
                <a:moveTo>
                  <a:pt x="0" y="26670"/>
                </a:moveTo>
                <a:lnTo>
                  <a:pt x="17780" y="8890"/>
                </a:lnTo>
                <a:lnTo>
                  <a:pt x="53340" y="889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3590290" y="3956050"/>
            <a:ext cx="222251" cy="205741"/>
          </a:xfrm>
          <a:custGeom>
            <a:avLst/>
            <a:gdLst/>
            <a:ahLst/>
            <a:cxnLst/>
            <a:rect l="0" t="0" r="0" b="0"/>
            <a:pathLst>
              <a:path w="222251" h="20574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51130"/>
                </a:lnTo>
                <a:lnTo>
                  <a:pt x="17780" y="186690"/>
                </a:lnTo>
                <a:lnTo>
                  <a:pt x="44450" y="205740"/>
                </a:lnTo>
                <a:lnTo>
                  <a:pt x="71120" y="205740"/>
                </a:lnTo>
                <a:lnTo>
                  <a:pt x="106680" y="205740"/>
                </a:lnTo>
                <a:lnTo>
                  <a:pt x="133350" y="196850"/>
                </a:lnTo>
                <a:lnTo>
                  <a:pt x="160020" y="196850"/>
                </a:lnTo>
                <a:lnTo>
                  <a:pt x="195580" y="196850"/>
                </a:lnTo>
                <a:lnTo>
                  <a:pt x="22225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3794760" y="3911600"/>
            <a:ext cx="26671" cy="472441"/>
          </a:xfrm>
          <a:custGeom>
            <a:avLst/>
            <a:gdLst/>
            <a:ahLst/>
            <a:cxnLst/>
            <a:rect l="0" t="0" r="0" b="0"/>
            <a:pathLst>
              <a:path w="26671" h="472441">
                <a:moveTo>
                  <a:pt x="26670" y="0"/>
                </a:moveTo>
                <a:lnTo>
                  <a:pt x="26670" y="35560"/>
                </a:lnTo>
                <a:lnTo>
                  <a:pt x="17780" y="80010"/>
                </a:lnTo>
                <a:lnTo>
                  <a:pt x="17780" y="115570"/>
                </a:lnTo>
                <a:lnTo>
                  <a:pt x="8890" y="160020"/>
                </a:lnTo>
                <a:lnTo>
                  <a:pt x="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92430"/>
                </a:lnTo>
                <a:lnTo>
                  <a:pt x="0" y="427990"/>
                </a:lnTo>
                <a:lnTo>
                  <a:pt x="8890" y="4724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6428740" y="4259580"/>
            <a:ext cx="214631" cy="427991"/>
          </a:xfrm>
          <a:custGeom>
            <a:avLst/>
            <a:gdLst/>
            <a:ahLst/>
            <a:cxnLst/>
            <a:rect l="0" t="0" r="0" b="0"/>
            <a:pathLst>
              <a:path w="214631" h="427991">
                <a:moveTo>
                  <a:pt x="0" y="0"/>
                </a:moveTo>
                <a:lnTo>
                  <a:pt x="0" y="17780"/>
                </a:lnTo>
                <a:lnTo>
                  <a:pt x="10160" y="62230"/>
                </a:lnTo>
                <a:lnTo>
                  <a:pt x="10160" y="97790"/>
                </a:lnTo>
                <a:lnTo>
                  <a:pt x="19050" y="142240"/>
                </a:lnTo>
                <a:lnTo>
                  <a:pt x="27940" y="179070"/>
                </a:lnTo>
                <a:lnTo>
                  <a:pt x="45720" y="223520"/>
                </a:lnTo>
                <a:lnTo>
                  <a:pt x="54610" y="259080"/>
                </a:lnTo>
                <a:lnTo>
                  <a:pt x="63500" y="303530"/>
                </a:lnTo>
                <a:lnTo>
                  <a:pt x="72390" y="347980"/>
                </a:lnTo>
                <a:lnTo>
                  <a:pt x="90170" y="383540"/>
                </a:lnTo>
                <a:lnTo>
                  <a:pt x="99060" y="419100"/>
                </a:lnTo>
                <a:lnTo>
                  <a:pt x="116840" y="427990"/>
                </a:lnTo>
                <a:lnTo>
                  <a:pt x="125730" y="410210"/>
                </a:lnTo>
                <a:lnTo>
                  <a:pt x="134620" y="374650"/>
                </a:lnTo>
                <a:lnTo>
                  <a:pt x="134620" y="339090"/>
                </a:lnTo>
                <a:lnTo>
                  <a:pt x="143510" y="303530"/>
                </a:lnTo>
                <a:lnTo>
                  <a:pt x="152400" y="259080"/>
                </a:lnTo>
                <a:lnTo>
                  <a:pt x="161290" y="223520"/>
                </a:lnTo>
                <a:lnTo>
                  <a:pt x="170180" y="187960"/>
                </a:lnTo>
                <a:lnTo>
                  <a:pt x="179070" y="151130"/>
                </a:lnTo>
                <a:lnTo>
                  <a:pt x="196850" y="115570"/>
                </a:lnTo>
                <a:lnTo>
                  <a:pt x="205740" y="71120"/>
                </a:lnTo>
                <a:lnTo>
                  <a:pt x="21463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6742430" y="4259580"/>
            <a:ext cx="160021" cy="419101"/>
          </a:xfrm>
          <a:custGeom>
            <a:avLst/>
            <a:gdLst/>
            <a:ahLst/>
            <a:cxnLst/>
            <a:rect l="0" t="0" r="0" b="0"/>
            <a:pathLst>
              <a:path w="160021" h="419101">
                <a:moveTo>
                  <a:pt x="2667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0" y="97790"/>
                </a:lnTo>
                <a:lnTo>
                  <a:pt x="0" y="124460"/>
                </a:lnTo>
                <a:lnTo>
                  <a:pt x="0" y="16002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7980"/>
                </a:lnTo>
                <a:lnTo>
                  <a:pt x="0" y="383540"/>
                </a:lnTo>
                <a:lnTo>
                  <a:pt x="0" y="347980"/>
                </a:lnTo>
                <a:lnTo>
                  <a:pt x="0" y="303530"/>
                </a:lnTo>
                <a:lnTo>
                  <a:pt x="0" y="267970"/>
                </a:lnTo>
                <a:lnTo>
                  <a:pt x="0" y="223520"/>
                </a:lnTo>
                <a:lnTo>
                  <a:pt x="0" y="179070"/>
                </a:lnTo>
                <a:lnTo>
                  <a:pt x="8890" y="133350"/>
                </a:lnTo>
                <a:lnTo>
                  <a:pt x="8890" y="88900"/>
                </a:lnTo>
                <a:lnTo>
                  <a:pt x="8890" y="53340"/>
                </a:lnTo>
                <a:lnTo>
                  <a:pt x="8890" y="35560"/>
                </a:lnTo>
                <a:lnTo>
                  <a:pt x="26670" y="26670"/>
                </a:lnTo>
                <a:lnTo>
                  <a:pt x="44450" y="71120"/>
                </a:lnTo>
                <a:lnTo>
                  <a:pt x="62230" y="106680"/>
                </a:lnTo>
                <a:lnTo>
                  <a:pt x="71120" y="142240"/>
                </a:lnTo>
                <a:lnTo>
                  <a:pt x="80010" y="179070"/>
                </a:lnTo>
                <a:lnTo>
                  <a:pt x="88900" y="205740"/>
                </a:lnTo>
                <a:lnTo>
                  <a:pt x="97790" y="250190"/>
                </a:lnTo>
                <a:lnTo>
                  <a:pt x="115570" y="294640"/>
                </a:lnTo>
                <a:lnTo>
                  <a:pt x="124460" y="330200"/>
                </a:lnTo>
                <a:lnTo>
                  <a:pt x="142240" y="374650"/>
                </a:lnTo>
                <a:lnTo>
                  <a:pt x="160020" y="392430"/>
                </a:lnTo>
                <a:lnTo>
                  <a:pt x="160020" y="419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6751320" y="4491990"/>
            <a:ext cx="177801" cy="53341"/>
          </a:xfrm>
          <a:custGeom>
            <a:avLst/>
            <a:gdLst/>
            <a:ahLst/>
            <a:cxnLst/>
            <a:rect l="0" t="0" r="0" b="0"/>
            <a:pathLst>
              <a:path w="177801" h="53341">
                <a:moveTo>
                  <a:pt x="0" y="5334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06680" y="889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7108190" y="4259580"/>
            <a:ext cx="285751" cy="491491"/>
          </a:xfrm>
          <a:custGeom>
            <a:avLst/>
            <a:gdLst/>
            <a:ahLst/>
            <a:cxnLst/>
            <a:rect l="0" t="0" r="0" b="0"/>
            <a:pathLst>
              <a:path w="285751" h="491491">
                <a:moveTo>
                  <a:pt x="223520" y="115570"/>
                </a:moveTo>
                <a:lnTo>
                  <a:pt x="196850" y="71120"/>
                </a:lnTo>
                <a:lnTo>
                  <a:pt x="179070" y="62230"/>
                </a:lnTo>
                <a:lnTo>
                  <a:pt x="160020" y="71120"/>
                </a:lnTo>
                <a:lnTo>
                  <a:pt x="133350" y="124460"/>
                </a:lnTo>
                <a:lnTo>
                  <a:pt x="124460" y="170180"/>
                </a:lnTo>
                <a:lnTo>
                  <a:pt x="115570" y="205740"/>
                </a:lnTo>
                <a:lnTo>
                  <a:pt x="115570" y="223520"/>
                </a:lnTo>
                <a:lnTo>
                  <a:pt x="124460" y="259080"/>
                </a:lnTo>
                <a:lnTo>
                  <a:pt x="124460" y="276860"/>
                </a:lnTo>
                <a:lnTo>
                  <a:pt x="142240" y="285750"/>
                </a:lnTo>
                <a:lnTo>
                  <a:pt x="179070" y="267970"/>
                </a:lnTo>
                <a:lnTo>
                  <a:pt x="196850" y="223520"/>
                </a:lnTo>
                <a:lnTo>
                  <a:pt x="223520" y="179070"/>
                </a:lnTo>
                <a:lnTo>
                  <a:pt x="250190" y="142240"/>
                </a:lnTo>
                <a:lnTo>
                  <a:pt x="259080" y="124460"/>
                </a:lnTo>
                <a:lnTo>
                  <a:pt x="285750" y="115570"/>
                </a:lnTo>
                <a:lnTo>
                  <a:pt x="250190" y="62230"/>
                </a:lnTo>
                <a:lnTo>
                  <a:pt x="214630" y="26670"/>
                </a:lnTo>
                <a:lnTo>
                  <a:pt x="168910" y="8890"/>
                </a:lnTo>
                <a:lnTo>
                  <a:pt x="151130" y="0"/>
                </a:lnTo>
                <a:lnTo>
                  <a:pt x="133350" y="0"/>
                </a:lnTo>
                <a:lnTo>
                  <a:pt x="97790" y="8890"/>
                </a:lnTo>
                <a:lnTo>
                  <a:pt x="71120" y="35560"/>
                </a:lnTo>
                <a:lnTo>
                  <a:pt x="44450" y="53340"/>
                </a:lnTo>
                <a:lnTo>
                  <a:pt x="26670" y="97790"/>
                </a:lnTo>
                <a:lnTo>
                  <a:pt x="8890" y="142240"/>
                </a:lnTo>
                <a:lnTo>
                  <a:pt x="0" y="187960"/>
                </a:lnTo>
                <a:lnTo>
                  <a:pt x="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56870"/>
                </a:lnTo>
                <a:lnTo>
                  <a:pt x="17780" y="392430"/>
                </a:lnTo>
                <a:lnTo>
                  <a:pt x="44450" y="427990"/>
                </a:lnTo>
                <a:lnTo>
                  <a:pt x="53340" y="445770"/>
                </a:lnTo>
                <a:lnTo>
                  <a:pt x="97790" y="482600"/>
                </a:lnTo>
                <a:lnTo>
                  <a:pt x="133350" y="491490"/>
                </a:lnTo>
                <a:lnTo>
                  <a:pt x="160020" y="491490"/>
                </a:lnTo>
                <a:lnTo>
                  <a:pt x="187960" y="473710"/>
                </a:lnTo>
                <a:lnTo>
                  <a:pt x="214630" y="445770"/>
                </a:lnTo>
                <a:lnTo>
                  <a:pt x="250190" y="401320"/>
                </a:lnTo>
                <a:lnTo>
                  <a:pt x="259080" y="4013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7635240" y="4330700"/>
            <a:ext cx="115571" cy="411481"/>
          </a:xfrm>
          <a:custGeom>
            <a:avLst/>
            <a:gdLst/>
            <a:ahLst/>
            <a:cxnLst/>
            <a:rect l="0" t="0" r="0" b="0"/>
            <a:pathLst>
              <a:path w="115571" h="411481">
                <a:moveTo>
                  <a:pt x="115570" y="0"/>
                </a:moveTo>
                <a:lnTo>
                  <a:pt x="97790" y="0"/>
                </a:lnTo>
                <a:lnTo>
                  <a:pt x="88900" y="17780"/>
                </a:lnTo>
                <a:lnTo>
                  <a:pt x="71120" y="62230"/>
                </a:lnTo>
                <a:lnTo>
                  <a:pt x="53340" y="88900"/>
                </a:lnTo>
                <a:lnTo>
                  <a:pt x="44450" y="125730"/>
                </a:lnTo>
                <a:lnTo>
                  <a:pt x="35560" y="152400"/>
                </a:lnTo>
                <a:lnTo>
                  <a:pt x="26670" y="187960"/>
                </a:lnTo>
                <a:lnTo>
                  <a:pt x="17780" y="223520"/>
                </a:lnTo>
                <a:lnTo>
                  <a:pt x="8890" y="259080"/>
                </a:lnTo>
                <a:lnTo>
                  <a:pt x="8890" y="285750"/>
                </a:lnTo>
                <a:lnTo>
                  <a:pt x="8890" y="321310"/>
                </a:lnTo>
                <a:lnTo>
                  <a:pt x="0" y="36576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"/>
          <p:cNvSpPr/>
          <p:nvPr/>
        </p:nvSpPr>
        <p:spPr>
          <a:xfrm>
            <a:off x="7626350" y="4321810"/>
            <a:ext cx="213361" cy="411481"/>
          </a:xfrm>
          <a:custGeom>
            <a:avLst/>
            <a:gdLst/>
            <a:ahLst/>
            <a:cxnLst/>
            <a:rect l="0" t="0" r="0" b="0"/>
            <a:pathLst>
              <a:path w="213361" h="411481">
                <a:moveTo>
                  <a:pt x="0" y="0"/>
                </a:moveTo>
                <a:lnTo>
                  <a:pt x="8890" y="26670"/>
                </a:lnTo>
                <a:lnTo>
                  <a:pt x="17780" y="71120"/>
                </a:lnTo>
                <a:lnTo>
                  <a:pt x="35560" y="107950"/>
                </a:lnTo>
                <a:lnTo>
                  <a:pt x="53340" y="152400"/>
                </a:lnTo>
                <a:lnTo>
                  <a:pt x="71120" y="196850"/>
                </a:lnTo>
                <a:lnTo>
                  <a:pt x="97790" y="232410"/>
                </a:lnTo>
                <a:lnTo>
                  <a:pt x="115570" y="267970"/>
                </a:lnTo>
                <a:lnTo>
                  <a:pt x="133350" y="303530"/>
                </a:lnTo>
                <a:lnTo>
                  <a:pt x="160020" y="339090"/>
                </a:lnTo>
                <a:lnTo>
                  <a:pt x="195580" y="383540"/>
                </a:lnTo>
                <a:lnTo>
                  <a:pt x="213360" y="4114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7367270" y="4348480"/>
            <a:ext cx="26671" cy="294641"/>
          </a:xfrm>
          <a:custGeom>
            <a:avLst/>
            <a:gdLst/>
            <a:ahLst/>
            <a:cxnLst/>
            <a:rect l="0" t="0" r="0" b="0"/>
            <a:pathLst>
              <a:path w="26671" h="294641">
                <a:moveTo>
                  <a:pt x="1778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23520"/>
                </a:lnTo>
                <a:lnTo>
                  <a:pt x="17780" y="267970"/>
                </a:lnTo>
                <a:lnTo>
                  <a:pt x="2667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7929880" y="441071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8890"/>
                </a:moveTo>
                <a:lnTo>
                  <a:pt x="26670" y="0"/>
                </a:lnTo>
                <a:lnTo>
                  <a:pt x="53340" y="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7903210" y="4563110"/>
            <a:ext cx="151131" cy="1"/>
          </a:xfrm>
          <a:custGeom>
            <a:avLst/>
            <a:gdLst/>
            <a:ahLst/>
            <a:cxnLst/>
            <a:rect l="0" t="0" r="0" b="0"/>
            <a:pathLst>
              <a:path w="15113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8215630" y="4474210"/>
            <a:ext cx="80011" cy="17781"/>
          </a:xfrm>
          <a:custGeom>
            <a:avLst/>
            <a:gdLst/>
            <a:ahLst/>
            <a:cxnLst/>
            <a:rect l="0" t="0" r="0" b="0"/>
            <a:pathLst>
              <a:path w="80011" h="17781">
                <a:moveTo>
                  <a:pt x="0" y="0"/>
                </a:moveTo>
                <a:lnTo>
                  <a:pt x="44450" y="8890"/>
                </a:lnTo>
                <a:lnTo>
                  <a:pt x="8001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8384540" y="4366260"/>
            <a:ext cx="196851" cy="187961"/>
          </a:xfrm>
          <a:custGeom>
            <a:avLst/>
            <a:gdLst/>
            <a:ahLst/>
            <a:cxnLst/>
            <a:rect l="0" t="0" r="0" b="0"/>
            <a:pathLst>
              <a:path w="196851" h="187961">
                <a:moveTo>
                  <a:pt x="35560" y="0"/>
                </a:moveTo>
                <a:lnTo>
                  <a:pt x="17780" y="35560"/>
                </a:lnTo>
                <a:lnTo>
                  <a:pt x="8890" y="72390"/>
                </a:lnTo>
                <a:lnTo>
                  <a:pt x="8890" y="116840"/>
                </a:lnTo>
                <a:lnTo>
                  <a:pt x="0" y="134620"/>
                </a:lnTo>
                <a:lnTo>
                  <a:pt x="0" y="152400"/>
                </a:lnTo>
                <a:lnTo>
                  <a:pt x="8890" y="170180"/>
                </a:lnTo>
                <a:lnTo>
                  <a:pt x="26670" y="170180"/>
                </a:lnTo>
                <a:lnTo>
                  <a:pt x="72390" y="170180"/>
                </a:lnTo>
                <a:lnTo>
                  <a:pt x="107950" y="179070"/>
                </a:lnTo>
                <a:lnTo>
                  <a:pt x="143510" y="179070"/>
                </a:lnTo>
                <a:lnTo>
                  <a:pt x="187960" y="179070"/>
                </a:lnTo>
                <a:lnTo>
                  <a:pt x="19685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8510270" y="4321810"/>
            <a:ext cx="62231" cy="527051"/>
          </a:xfrm>
          <a:custGeom>
            <a:avLst/>
            <a:gdLst/>
            <a:ahLst/>
            <a:cxnLst/>
            <a:rect l="0" t="0" r="0" b="0"/>
            <a:pathLst>
              <a:path w="62231" h="527051">
                <a:moveTo>
                  <a:pt x="62230" y="0"/>
                </a:moveTo>
                <a:lnTo>
                  <a:pt x="53340" y="17780"/>
                </a:lnTo>
                <a:lnTo>
                  <a:pt x="53340" y="53340"/>
                </a:lnTo>
                <a:lnTo>
                  <a:pt x="44450" y="88900"/>
                </a:lnTo>
                <a:lnTo>
                  <a:pt x="44450" y="125730"/>
                </a:lnTo>
                <a:lnTo>
                  <a:pt x="35560" y="170180"/>
                </a:lnTo>
                <a:lnTo>
                  <a:pt x="35560" y="205740"/>
                </a:lnTo>
                <a:lnTo>
                  <a:pt x="26670" y="241300"/>
                </a:lnTo>
                <a:lnTo>
                  <a:pt x="26670" y="285750"/>
                </a:lnTo>
                <a:lnTo>
                  <a:pt x="17780" y="321310"/>
                </a:lnTo>
                <a:lnTo>
                  <a:pt x="17780" y="356870"/>
                </a:lnTo>
                <a:lnTo>
                  <a:pt x="8890" y="402590"/>
                </a:lnTo>
                <a:lnTo>
                  <a:pt x="8890" y="438150"/>
                </a:lnTo>
                <a:lnTo>
                  <a:pt x="0" y="482600"/>
                </a:lnTo>
                <a:lnTo>
                  <a:pt x="0" y="527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4286250" y="4268470"/>
            <a:ext cx="170181" cy="2357121"/>
          </a:xfrm>
          <a:custGeom>
            <a:avLst/>
            <a:gdLst/>
            <a:ahLst/>
            <a:cxnLst/>
            <a:rect l="0" t="0" r="0" b="0"/>
            <a:pathLst>
              <a:path w="170181" h="2357121">
                <a:moveTo>
                  <a:pt x="170180" y="0"/>
                </a:moveTo>
                <a:lnTo>
                  <a:pt x="170180" y="35560"/>
                </a:lnTo>
                <a:lnTo>
                  <a:pt x="161290" y="80010"/>
                </a:lnTo>
                <a:lnTo>
                  <a:pt x="152400" y="115570"/>
                </a:lnTo>
                <a:lnTo>
                  <a:pt x="152400" y="151130"/>
                </a:lnTo>
                <a:lnTo>
                  <a:pt x="143510" y="196850"/>
                </a:lnTo>
                <a:lnTo>
                  <a:pt x="133350" y="241300"/>
                </a:lnTo>
                <a:lnTo>
                  <a:pt x="133350" y="267970"/>
                </a:lnTo>
                <a:lnTo>
                  <a:pt x="133350" y="303530"/>
                </a:lnTo>
                <a:lnTo>
                  <a:pt x="124460" y="339090"/>
                </a:lnTo>
                <a:lnTo>
                  <a:pt x="124460" y="374650"/>
                </a:lnTo>
                <a:lnTo>
                  <a:pt x="115570" y="410210"/>
                </a:lnTo>
                <a:lnTo>
                  <a:pt x="106680" y="445770"/>
                </a:lnTo>
                <a:lnTo>
                  <a:pt x="106680" y="482600"/>
                </a:lnTo>
                <a:lnTo>
                  <a:pt x="97790" y="527050"/>
                </a:lnTo>
                <a:lnTo>
                  <a:pt x="88900" y="571500"/>
                </a:lnTo>
                <a:lnTo>
                  <a:pt x="88900" y="589280"/>
                </a:lnTo>
                <a:lnTo>
                  <a:pt x="88900" y="615950"/>
                </a:lnTo>
                <a:lnTo>
                  <a:pt x="88900" y="642620"/>
                </a:lnTo>
                <a:lnTo>
                  <a:pt x="88900" y="660400"/>
                </a:lnTo>
                <a:lnTo>
                  <a:pt x="88900" y="687070"/>
                </a:lnTo>
                <a:lnTo>
                  <a:pt x="80010" y="713740"/>
                </a:lnTo>
                <a:lnTo>
                  <a:pt x="80010" y="732790"/>
                </a:lnTo>
                <a:lnTo>
                  <a:pt x="80010" y="759460"/>
                </a:lnTo>
                <a:lnTo>
                  <a:pt x="71120" y="786130"/>
                </a:lnTo>
                <a:lnTo>
                  <a:pt x="71120" y="812800"/>
                </a:lnTo>
                <a:lnTo>
                  <a:pt x="71120" y="839470"/>
                </a:lnTo>
                <a:lnTo>
                  <a:pt x="71120" y="866140"/>
                </a:lnTo>
                <a:lnTo>
                  <a:pt x="71120" y="892810"/>
                </a:lnTo>
                <a:lnTo>
                  <a:pt x="71120" y="919480"/>
                </a:lnTo>
                <a:lnTo>
                  <a:pt x="62230" y="946150"/>
                </a:lnTo>
                <a:lnTo>
                  <a:pt x="62230" y="972820"/>
                </a:lnTo>
                <a:lnTo>
                  <a:pt x="62230" y="999490"/>
                </a:lnTo>
                <a:lnTo>
                  <a:pt x="53340" y="1027430"/>
                </a:lnTo>
                <a:lnTo>
                  <a:pt x="53340" y="1054100"/>
                </a:lnTo>
                <a:lnTo>
                  <a:pt x="53340" y="1080770"/>
                </a:lnTo>
                <a:lnTo>
                  <a:pt x="44450" y="1107440"/>
                </a:lnTo>
                <a:lnTo>
                  <a:pt x="44450" y="1134110"/>
                </a:lnTo>
                <a:lnTo>
                  <a:pt x="44450" y="1160780"/>
                </a:lnTo>
                <a:lnTo>
                  <a:pt x="35560" y="1196340"/>
                </a:lnTo>
                <a:lnTo>
                  <a:pt x="35560" y="1223010"/>
                </a:lnTo>
                <a:lnTo>
                  <a:pt x="35560" y="1249680"/>
                </a:lnTo>
                <a:lnTo>
                  <a:pt x="35560" y="1285240"/>
                </a:lnTo>
                <a:lnTo>
                  <a:pt x="35560" y="1313180"/>
                </a:lnTo>
                <a:lnTo>
                  <a:pt x="35560" y="1339850"/>
                </a:lnTo>
                <a:lnTo>
                  <a:pt x="26670" y="1375410"/>
                </a:lnTo>
                <a:lnTo>
                  <a:pt x="26670" y="1402080"/>
                </a:lnTo>
                <a:lnTo>
                  <a:pt x="26670" y="1428750"/>
                </a:lnTo>
                <a:lnTo>
                  <a:pt x="17780" y="1455420"/>
                </a:lnTo>
                <a:lnTo>
                  <a:pt x="17780" y="1482090"/>
                </a:lnTo>
                <a:lnTo>
                  <a:pt x="17780" y="1508760"/>
                </a:lnTo>
                <a:lnTo>
                  <a:pt x="8890" y="1544320"/>
                </a:lnTo>
                <a:lnTo>
                  <a:pt x="8890" y="1570990"/>
                </a:lnTo>
                <a:lnTo>
                  <a:pt x="8890" y="1598930"/>
                </a:lnTo>
                <a:lnTo>
                  <a:pt x="8890" y="1625600"/>
                </a:lnTo>
                <a:lnTo>
                  <a:pt x="8890" y="1652270"/>
                </a:lnTo>
                <a:lnTo>
                  <a:pt x="8890" y="1678940"/>
                </a:lnTo>
                <a:lnTo>
                  <a:pt x="8890" y="1705610"/>
                </a:lnTo>
                <a:lnTo>
                  <a:pt x="8890" y="1732280"/>
                </a:lnTo>
                <a:lnTo>
                  <a:pt x="0" y="1758950"/>
                </a:lnTo>
                <a:lnTo>
                  <a:pt x="0" y="1785620"/>
                </a:lnTo>
                <a:lnTo>
                  <a:pt x="0" y="1812290"/>
                </a:lnTo>
                <a:lnTo>
                  <a:pt x="0" y="1838960"/>
                </a:lnTo>
                <a:lnTo>
                  <a:pt x="0" y="1865630"/>
                </a:lnTo>
                <a:lnTo>
                  <a:pt x="0" y="1893570"/>
                </a:lnTo>
                <a:lnTo>
                  <a:pt x="0" y="1911350"/>
                </a:lnTo>
                <a:lnTo>
                  <a:pt x="0" y="1938020"/>
                </a:lnTo>
                <a:lnTo>
                  <a:pt x="0" y="1955800"/>
                </a:lnTo>
                <a:lnTo>
                  <a:pt x="0" y="1982470"/>
                </a:lnTo>
                <a:lnTo>
                  <a:pt x="0" y="2009140"/>
                </a:lnTo>
                <a:lnTo>
                  <a:pt x="0" y="2026920"/>
                </a:lnTo>
                <a:lnTo>
                  <a:pt x="0" y="2071370"/>
                </a:lnTo>
                <a:lnTo>
                  <a:pt x="0" y="2106930"/>
                </a:lnTo>
                <a:lnTo>
                  <a:pt x="0" y="2142490"/>
                </a:lnTo>
                <a:lnTo>
                  <a:pt x="8890" y="2179320"/>
                </a:lnTo>
                <a:lnTo>
                  <a:pt x="8890" y="2214880"/>
                </a:lnTo>
                <a:lnTo>
                  <a:pt x="8890" y="2259330"/>
                </a:lnTo>
                <a:lnTo>
                  <a:pt x="8890" y="2294890"/>
                </a:lnTo>
                <a:lnTo>
                  <a:pt x="8890" y="2330450"/>
                </a:lnTo>
                <a:lnTo>
                  <a:pt x="8890" y="2357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3089910" y="5367020"/>
            <a:ext cx="2999741" cy="71121"/>
          </a:xfrm>
          <a:custGeom>
            <a:avLst/>
            <a:gdLst/>
            <a:ahLst/>
            <a:cxnLst/>
            <a:rect l="0" t="0" r="0" b="0"/>
            <a:pathLst>
              <a:path w="2999741" h="71121">
                <a:moveTo>
                  <a:pt x="0" y="2667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0"/>
                </a:lnTo>
                <a:lnTo>
                  <a:pt x="142240" y="0"/>
                </a:lnTo>
                <a:lnTo>
                  <a:pt x="186690" y="0"/>
                </a:lnTo>
                <a:lnTo>
                  <a:pt x="223520" y="0"/>
                </a:lnTo>
                <a:lnTo>
                  <a:pt x="259080" y="0"/>
                </a:lnTo>
                <a:lnTo>
                  <a:pt x="294640" y="0"/>
                </a:lnTo>
                <a:lnTo>
                  <a:pt x="330200" y="0"/>
                </a:lnTo>
                <a:lnTo>
                  <a:pt x="365760" y="0"/>
                </a:lnTo>
                <a:lnTo>
                  <a:pt x="410210" y="8890"/>
                </a:lnTo>
                <a:lnTo>
                  <a:pt x="454660" y="8890"/>
                </a:lnTo>
                <a:lnTo>
                  <a:pt x="481330" y="8890"/>
                </a:lnTo>
                <a:lnTo>
                  <a:pt x="518160" y="8890"/>
                </a:lnTo>
                <a:lnTo>
                  <a:pt x="544830" y="8890"/>
                </a:lnTo>
                <a:lnTo>
                  <a:pt x="580390" y="0"/>
                </a:lnTo>
                <a:lnTo>
                  <a:pt x="615950" y="0"/>
                </a:lnTo>
                <a:lnTo>
                  <a:pt x="651510" y="0"/>
                </a:lnTo>
                <a:lnTo>
                  <a:pt x="687070" y="0"/>
                </a:lnTo>
                <a:lnTo>
                  <a:pt x="722630" y="0"/>
                </a:lnTo>
                <a:lnTo>
                  <a:pt x="768350" y="0"/>
                </a:lnTo>
                <a:lnTo>
                  <a:pt x="803910" y="0"/>
                </a:lnTo>
                <a:lnTo>
                  <a:pt x="830580" y="0"/>
                </a:lnTo>
                <a:lnTo>
                  <a:pt x="848360" y="0"/>
                </a:lnTo>
                <a:lnTo>
                  <a:pt x="892810" y="0"/>
                </a:lnTo>
                <a:lnTo>
                  <a:pt x="937260" y="0"/>
                </a:lnTo>
                <a:lnTo>
                  <a:pt x="963930" y="0"/>
                </a:lnTo>
                <a:lnTo>
                  <a:pt x="981710" y="0"/>
                </a:lnTo>
                <a:lnTo>
                  <a:pt x="1026160" y="8890"/>
                </a:lnTo>
                <a:lnTo>
                  <a:pt x="1052830" y="8890"/>
                </a:lnTo>
                <a:lnTo>
                  <a:pt x="1071880" y="8890"/>
                </a:lnTo>
                <a:lnTo>
                  <a:pt x="1098550" y="8890"/>
                </a:lnTo>
                <a:lnTo>
                  <a:pt x="1125220" y="8890"/>
                </a:lnTo>
                <a:lnTo>
                  <a:pt x="1151890" y="8890"/>
                </a:lnTo>
                <a:lnTo>
                  <a:pt x="1169670" y="8890"/>
                </a:lnTo>
                <a:lnTo>
                  <a:pt x="1196340" y="8890"/>
                </a:lnTo>
                <a:lnTo>
                  <a:pt x="1223010" y="8890"/>
                </a:lnTo>
                <a:lnTo>
                  <a:pt x="1249680" y="8890"/>
                </a:lnTo>
                <a:lnTo>
                  <a:pt x="1276350" y="8890"/>
                </a:lnTo>
                <a:lnTo>
                  <a:pt x="1303020" y="8890"/>
                </a:lnTo>
                <a:lnTo>
                  <a:pt x="1329690" y="8890"/>
                </a:lnTo>
                <a:lnTo>
                  <a:pt x="1357630" y="8890"/>
                </a:lnTo>
                <a:lnTo>
                  <a:pt x="1384300" y="8890"/>
                </a:lnTo>
                <a:lnTo>
                  <a:pt x="1410970" y="8890"/>
                </a:lnTo>
                <a:lnTo>
                  <a:pt x="1437640" y="8890"/>
                </a:lnTo>
                <a:lnTo>
                  <a:pt x="1464310" y="17780"/>
                </a:lnTo>
                <a:lnTo>
                  <a:pt x="1490980" y="17780"/>
                </a:lnTo>
                <a:lnTo>
                  <a:pt x="1517650" y="17780"/>
                </a:lnTo>
                <a:lnTo>
                  <a:pt x="1544320" y="17780"/>
                </a:lnTo>
                <a:lnTo>
                  <a:pt x="1570990" y="17780"/>
                </a:lnTo>
                <a:lnTo>
                  <a:pt x="1597660" y="17780"/>
                </a:lnTo>
                <a:lnTo>
                  <a:pt x="1624330" y="17780"/>
                </a:lnTo>
                <a:lnTo>
                  <a:pt x="1652270" y="17780"/>
                </a:lnTo>
                <a:lnTo>
                  <a:pt x="1678940" y="17780"/>
                </a:lnTo>
                <a:lnTo>
                  <a:pt x="1705610" y="17780"/>
                </a:lnTo>
                <a:lnTo>
                  <a:pt x="1732280" y="17780"/>
                </a:lnTo>
                <a:lnTo>
                  <a:pt x="1758950" y="17780"/>
                </a:lnTo>
                <a:lnTo>
                  <a:pt x="1794510" y="26670"/>
                </a:lnTo>
                <a:lnTo>
                  <a:pt x="1821180" y="26670"/>
                </a:lnTo>
                <a:lnTo>
                  <a:pt x="1847850" y="26670"/>
                </a:lnTo>
                <a:lnTo>
                  <a:pt x="1874520" y="26670"/>
                </a:lnTo>
                <a:lnTo>
                  <a:pt x="1911350" y="26670"/>
                </a:lnTo>
                <a:lnTo>
                  <a:pt x="1938020" y="26670"/>
                </a:lnTo>
                <a:lnTo>
                  <a:pt x="1964690" y="26670"/>
                </a:lnTo>
                <a:lnTo>
                  <a:pt x="1991360" y="26670"/>
                </a:lnTo>
                <a:lnTo>
                  <a:pt x="2018030" y="26670"/>
                </a:lnTo>
                <a:lnTo>
                  <a:pt x="2044700" y="35560"/>
                </a:lnTo>
                <a:lnTo>
                  <a:pt x="2080260" y="35560"/>
                </a:lnTo>
                <a:lnTo>
                  <a:pt x="2106930" y="35560"/>
                </a:lnTo>
                <a:lnTo>
                  <a:pt x="2133600" y="35560"/>
                </a:lnTo>
                <a:lnTo>
                  <a:pt x="2160270" y="35560"/>
                </a:lnTo>
                <a:lnTo>
                  <a:pt x="2186940" y="35560"/>
                </a:lnTo>
                <a:lnTo>
                  <a:pt x="2223770" y="44450"/>
                </a:lnTo>
                <a:lnTo>
                  <a:pt x="2250440" y="44450"/>
                </a:lnTo>
                <a:lnTo>
                  <a:pt x="2277110" y="44450"/>
                </a:lnTo>
                <a:lnTo>
                  <a:pt x="2303780" y="44450"/>
                </a:lnTo>
                <a:lnTo>
                  <a:pt x="2330450" y="44450"/>
                </a:lnTo>
                <a:lnTo>
                  <a:pt x="2357120" y="44450"/>
                </a:lnTo>
                <a:lnTo>
                  <a:pt x="2383790" y="44450"/>
                </a:lnTo>
                <a:lnTo>
                  <a:pt x="2410460" y="44450"/>
                </a:lnTo>
                <a:lnTo>
                  <a:pt x="2437130" y="44450"/>
                </a:lnTo>
                <a:lnTo>
                  <a:pt x="2463800" y="53340"/>
                </a:lnTo>
                <a:lnTo>
                  <a:pt x="2491740" y="53340"/>
                </a:lnTo>
                <a:lnTo>
                  <a:pt x="2518410" y="53340"/>
                </a:lnTo>
                <a:lnTo>
                  <a:pt x="2545080" y="53340"/>
                </a:lnTo>
                <a:lnTo>
                  <a:pt x="2571750" y="53340"/>
                </a:lnTo>
                <a:lnTo>
                  <a:pt x="2598420" y="53340"/>
                </a:lnTo>
                <a:lnTo>
                  <a:pt x="2625090" y="53340"/>
                </a:lnTo>
                <a:lnTo>
                  <a:pt x="2651760" y="53340"/>
                </a:lnTo>
                <a:lnTo>
                  <a:pt x="2678430" y="53340"/>
                </a:lnTo>
                <a:lnTo>
                  <a:pt x="2696210" y="53340"/>
                </a:lnTo>
                <a:lnTo>
                  <a:pt x="2722880" y="53340"/>
                </a:lnTo>
                <a:lnTo>
                  <a:pt x="2749550" y="53340"/>
                </a:lnTo>
                <a:lnTo>
                  <a:pt x="2777490" y="53340"/>
                </a:lnTo>
                <a:lnTo>
                  <a:pt x="2795270" y="53340"/>
                </a:lnTo>
                <a:lnTo>
                  <a:pt x="2821940" y="53340"/>
                </a:lnTo>
                <a:lnTo>
                  <a:pt x="2848610" y="53340"/>
                </a:lnTo>
                <a:lnTo>
                  <a:pt x="2866390" y="53340"/>
                </a:lnTo>
                <a:lnTo>
                  <a:pt x="2893060" y="53340"/>
                </a:lnTo>
                <a:lnTo>
                  <a:pt x="2937510" y="62230"/>
                </a:lnTo>
                <a:lnTo>
                  <a:pt x="2981960" y="62230"/>
                </a:lnTo>
                <a:lnTo>
                  <a:pt x="299974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3982720" y="5232400"/>
            <a:ext cx="44451" cy="259081"/>
          </a:xfrm>
          <a:custGeom>
            <a:avLst/>
            <a:gdLst/>
            <a:ahLst/>
            <a:cxnLst/>
            <a:rect l="0" t="0" r="0" b="0"/>
            <a:pathLst>
              <a:path w="44451" h="259081">
                <a:moveTo>
                  <a:pt x="44450" y="0"/>
                </a:moveTo>
                <a:lnTo>
                  <a:pt x="26670" y="8890"/>
                </a:lnTo>
                <a:lnTo>
                  <a:pt x="8890" y="53340"/>
                </a:lnTo>
                <a:lnTo>
                  <a:pt x="8890" y="9017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3679190" y="5285740"/>
            <a:ext cx="44451" cy="276861"/>
          </a:xfrm>
          <a:custGeom>
            <a:avLst/>
            <a:gdLst/>
            <a:ahLst/>
            <a:cxnLst/>
            <a:rect l="0" t="0" r="0" b="0"/>
            <a:pathLst>
              <a:path w="44451" h="276861">
                <a:moveTo>
                  <a:pt x="44450" y="0"/>
                </a:moveTo>
                <a:lnTo>
                  <a:pt x="17780" y="36830"/>
                </a:lnTo>
                <a:lnTo>
                  <a:pt x="17780" y="54610"/>
                </a:lnTo>
                <a:lnTo>
                  <a:pt x="8890" y="90170"/>
                </a:lnTo>
                <a:lnTo>
                  <a:pt x="8890" y="116840"/>
                </a:lnTo>
                <a:lnTo>
                  <a:pt x="8890" y="143510"/>
                </a:lnTo>
                <a:lnTo>
                  <a:pt x="8890" y="187960"/>
                </a:lnTo>
                <a:lnTo>
                  <a:pt x="8890" y="23241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3473450" y="5214620"/>
            <a:ext cx="35561" cy="330201"/>
          </a:xfrm>
          <a:custGeom>
            <a:avLst/>
            <a:gdLst/>
            <a:ahLst/>
            <a:cxnLst/>
            <a:rect l="0" t="0" r="0" b="0"/>
            <a:pathLst>
              <a:path w="35561" h="330201">
                <a:moveTo>
                  <a:pt x="35560" y="0"/>
                </a:moveTo>
                <a:lnTo>
                  <a:pt x="17780" y="26670"/>
                </a:lnTo>
                <a:lnTo>
                  <a:pt x="8890" y="62230"/>
                </a:lnTo>
                <a:lnTo>
                  <a:pt x="8890" y="99060"/>
                </a:lnTo>
                <a:lnTo>
                  <a:pt x="8890" y="13462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3241040" y="5223510"/>
            <a:ext cx="35561" cy="232411"/>
          </a:xfrm>
          <a:custGeom>
            <a:avLst/>
            <a:gdLst/>
            <a:ahLst/>
            <a:cxnLst/>
            <a:rect l="0" t="0" r="0" b="0"/>
            <a:pathLst>
              <a:path w="35561" h="232411">
                <a:moveTo>
                  <a:pt x="35560" y="0"/>
                </a:moveTo>
                <a:lnTo>
                  <a:pt x="8890" y="35560"/>
                </a:lnTo>
                <a:lnTo>
                  <a:pt x="8890" y="53340"/>
                </a:lnTo>
                <a:lnTo>
                  <a:pt x="8890" y="8128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3125470" y="6322060"/>
            <a:ext cx="8891" cy="71121"/>
          </a:xfrm>
          <a:custGeom>
            <a:avLst/>
            <a:gdLst/>
            <a:ahLst/>
            <a:cxnLst/>
            <a:rect l="0" t="0" r="0" b="0"/>
            <a:pathLst>
              <a:path w="8891" h="71121">
                <a:moveTo>
                  <a:pt x="8890" y="71120"/>
                </a:moveTo>
                <a:lnTo>
                  <a:pt x="0" y="53340"/>
                </a:lnTo>
                <a:lnTo>
                  <a:pt x="0" y="1778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3134360" y="6018530"/>
            <a:ext cx="8891" cy="143511"/>
          </a:xfrm>
          <a:custGeom>
            <a:avLst/>
            <a:gdLst/>
            <a:ahLst/>
            <a:cxnLst/>
            <a:rect l="0" t="0" r="0" b="0"/>
            <a:pathLst>
              <a:path w="8891" h="143511">
                <a:moveTo>
                  <a:pt x="8890" y="143510"/>
                </a:moveTo>
                <a:lnTo>
                  <a:pt x="0" y="125730"/>
                </a:lnTo>
                <a:lnTo>
                  <a:pt x="0" y="88900"/>
                </a:lnTo>
                <a:lnTo>
                  <a:pt x="0" y="53340"/>
                </a:lnTo>
                <a:lnTo>
                  <a:pt x="0" y="88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3143250" y="5795010"/>
            <a:ext cx="8891" cy="125731"/>
          </a:xfrm>
          <a:custGeom>
            <a:avLst/>
            <a:gdLst/>
            <a:ahLst/>
            <a:cxnLst/>
            <a:rect l="0" t="0" r="0" b="0"/>
            <a:pathLst>
              <a:path w="8891" h="125731">
                <a:moveTo>
                  <a:pt x="0" y="125730"/>
                </a:moveTo>
                <a:lnTo>
                  <a:pt x="0" y="81280"/>
                </a:lnTo>
                <a:lnTo>
                  <a:pt x="0" y="3556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3169920" y="5161280"/>
            <a:ext cx="80011" cy="500381"/>
          </a:xfrm>
          <a:custGeom>
            <a:avLst/>
            <a:gdLst/>
            <a:ahLst/>
            <a:cxnLst/>
            <a:rect l="0" t="0" r="0" b="0"/>
            <a:pathLst>
              <a:path w="80011" h="500381">
                <a:moveTo>
                  <a:pt x="0" y="500380"/>
                </a:moveTo>
                <a:lnTo>
                  <a:pt x="0" y="464820"/>
                </a:lnTo>
                <a:lnTo>
                  <a:pt x="0" y="429260"/>
                </a:lnTo>
                <a:lnTo>
                  <a:pt x="8890" y="392430"/>
                </a:lnTo>
                <a:lnTo>
                  <a:pt x="17780" y="356870"/>
                </a:lnTo>
                <a:lnTo>
                  <a:pt x="17780" y="321310"/>
                </a:lnTo>
                <a:lnTo>
                  <a:pt x="26670" y="294640"/>
                </a:lnTo>
                <a:lnTo>
                  <a:pt x="26670" y="267970"/>
                </a:lnTo>
                <a:lnTo>
                  <a:pt x="35560" y="250190"/>
                </a:lnTo>
                <a:lnTo>
                  <a:pt x="35560" y="223520"/>
                </a:lnTo>
                <a:lnTo>
                  <a:pt x="44450" y="179070"/>
                </a:lnTo>
                <a:lnTo>
                  <a:pt x="53340" y="143510"/>
                </a:lnTo>
                <a:lnTo>
                  <a:pt x="53340" y="106680"/>
                </a:lnTo>
                <a:lnTo>
                  <a:pt x="62230" y="80010"/>
                </a:lnTo>
                <a:lnTo>
                  <a:pt x="71120" y="3556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3286760" y="4937760"/>
            <a:ext cx="8891" cy="44451"/>
          </a:xfrm>
          <a:custGeom>
            <a:avLst/>
            <a:gdLst/>
            <a:ahLst/>
            <a:cxnLst/>
            <a:rect l="0" t="0" r="0" b="0"/>
            <a:pathLst>
              <a:path w="8891" h="44451">
                <a:moveTo>
                  <a:pt x="8890" y="44450"/>
                </a:moveTo>
                <a:lnTo>
                  <a:pt x="0" y="2667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3313430" y="4742180"/>
            <a:ext cx="1" cy="44451"/>
          </a:xfrm>
          <a:custGeom>
            <a:avLst/>
            <a:gdLst/>
            <a:ahLst/>
            <a:cxnLst/>
            <a:rect l="0" t="0" r="0" b="0"/>
            <a:pathLst>
              <a:path w="1" h="44451">
                <a:moveTo>
                  <a:pt x="0" y="4445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3322320" y="4429760"/>
            <a:ext cx="17781" cy="115571"/>
          </a:xfrm>
          <a:custGeom>
            <a:avLst/>
            <a:gdLst/>
            <a:ahLst/>
            <a:cxnLst/>
            <a:rect l="0" t="0" r="0" b="0"/>
            <a:pathLst>
              <a:path w="17781" h="115571">
                <a:moveTo>
                  <a:pt x="17780" y="115570"/>
                </a:moveTo>
                <a:lnTo>
                  <a:pt x="0" y="97790"/>
                </a:lnTo>
                <a:lnTo>
                  <a:pt x="0" y="53340"/>
                </a:lnTo>
                <a:lnTo>
                  <a:pt x="0" y="2667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2715260" y="5723890"/>
            <a:ext cx="53341" cy="241301"/>
          </a:xfrm>
          <a:custGeom>
            <a:avLst/>
            <a:gdLst/>
            <a:ahLst/>
            <a:cxnLst/>
            <a:rect l="0" t="0" r="0" b="0"/>
            <a:pathLst>
              <a:path w="53341" h="24130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106680"/>
                </a:lnTo>
                <a:lnTo>
                  <a:pt x="17780" y="143510"/>
                </a:lnTo>
                <a:lnTo>
                  <a:pt x="35560" y="179070"/>
                </a:lnTo>
                <a:lnTo>
                  <a:pt x="44450" y="223520"/>
                </a:lnTo>
                <a:lnTo>
                  <a:pt x="53340" y="241300"/>
                </a:lnTo>
                <a:lnTo>
                  <a:pt x="4445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2616200" y="5839460"/>
            <a:ext cx="187961" cy="63501"/>
          </a:xfrm>
          <a:custGeom>
            <a:avLst/>
            <a:gdLst/>
            <a:ahLst/>
            <a:cxnLst/>
            <a:rect l="0" t="0" r="0" b="0"/>
            <a:pathLst>
              <a:path w="187961" h="63501">
                <a:moveTo>
                  <a:pt x="0" y="0"/>
                </a:moveTo>
                <a:lnTo>
                  <a:pt x="35560" y="17780"/>
                </a:lnTo>
                <a:lnTo>
                  <a:pt x="80010" y="36830"/>
                </a:lnTo>
                <a:lnTo>
                  <a:pt x="116840" y="54610"/>
                </a:lnTo>
                <a:lnTo>
                  <a:pt x="134620" y="54610"/>
                </a:lnTo>
                <a:lnTo>
                  <a:pt x="179070" y="54610"/>
                </a:lnTo>
                <a:lnTo>
                  <a:pt x="187960" y="63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"/>
          <p:cNvSpPr/>
          <p:nvPr/>
        </p:nvSpPr>
        <p:spPr>
          <a:xfrm>
            <a:off x="2786380" y="5670550"/>
            <a:ext cx="53341" cy="88901"/>
          </a:xfrm>
          <a:custGeom>
            <a:avLst/>
            <a:gdLst/>
            <a:ahLst/>
            <a:cxnLst/>
            <a:rect l="0" t="0" r="0" b="0"/>
            <a:pathLst>
              <a:path w="53341" h="88901">
                <a:moveTo>
                  <a:pt x="8890" y="88900"/>
                </a:moveTo>
                <a:lnTo>
                  <a:pt x="0" y="71120"/>
                </a:lnTo>
                <a:lnTo>
                  <a:pt x="0" y="53340"/>
                </a:lnTo>
                <a:lnTo>
                  <a:pt x="17780" y="2667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MARTINK"/>
          <p:cNvSpPr/>
          <p:nvPr/>
        </p:nvSpPr>
        <p:spPr>
          <a:xfrm>
            <a:off x="2866390" y="5706110"/>
            <a:ext cx="53341" cy="71121"/>
          </a:xfrm>
          <a:custGeom>
            <a:avLst/>
            <a:gdLst/>
            <a:ahLst/>
            <a:cxnLst/>
            <a:rect l="0" t="0" r="0" b="0"/>
            <a:pathLst>
              <a:path w="53341" h="71121">
                <a:moveTo>
                  <a:pt x="0" y="71120"/>
                </a:moveTo>
                <a:lnTo>
                  <a:pt x="0" y="44450"/>
                </a:lnTo>
                <a:lnTo>
                  <a:pt x="26670" y="889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MARTINK"/>
          <p:cNvSpPr/>
          <p:nvPr/>
        </p:nvSpPr>
        <p:spPr>
          <a:xfrm>
            <a:off x="2946400" y="5562600"/>
            <a:ext cx="35561" cy="63501"/>
          </a:xfrm>
          <a:custGeom>
            <a:avLst/>
            <a:gdLst/>
            <a:ahLst/>
            <a:cxnLst/>
            <a:rect l="0" t="0" r="0" b="0"/>
            <a:pathLst>
              <a:path w="35561" h="63501">
                <a:moveTo>
                  <a:pt x="0" y="63500"/>
                </a:moveTo>
                <a:lnTo>
                  <a:pt x="0" y="36830"/>
                </a:lnTo>
                <a:lnTo>
                  <a:pt x="8890" y="1905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"/>
          <p:cNvSpPr/>
          <p:nvPr/>
        </p:nvSpPr>
        <p:spPr>
          <a:xfrm>
            <a:off x="2955290" y="5464810"/>
            <a:ext cx="107951" cy="53341"/>
          </a:xfrm>
          <a:custGeom>
            <a:avLst/>
            <a:gdLst/>
            <a:ahLst/>
            <a:cxnLst/>
            <a:rect l="0" t="0" r="0" b="0"/>
            <a:pathLst>
              <a:path w="107951" h="5334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54610" y="53340"/>
                </a:lnTo>
                <a:lnTo>
                  <a:pt x="72390" y="44450"/>
                </a:lnTo>
                <a:lnTo>
                  <a:pt x="1079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SMARTINK"/>
          <p:cNvSpPr/>
          <p:nvPr/>
        </p:nvSpPr>
        <p:spPr>
          <a:xfrm>
            <a:off x="3027680" y="5375910"/>
            <a:ext cx="115571" cy="177801"/>
          </a:xfrm>
          <a:custGeom>
            <a:avLst/>
            <a:gdLst/>
            <a:ahLst/>
            <a:cxnLst/>
            <a:rect l="0" t="0" r="0" b="0"/>
            <a:pathLst>
              <a:path w="115571" h="177801">
                <a:moveTo>
                  <a:pt x="0" y="0"/>
                </a:moveTo>
                <a:lnTo>
                  <a:pt x="8890" y="35560"/>
                </a:lnTo>
                <a:lnTo>
                  <a:pt x="35560" y="71120"/>
                </a:lnTo>
                <a:lnTo>
                  <a:pt x="62230" y="115570"/>
                </a:lnTo>
                <a:lnTo>
                  <a:pt x="97790" y="160020"/>
                </a:lnTo>
                <a:lnTo>
                  <a:pt x="11557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SMARTINK"/>
          <p:cNvSpPr/>
          <p:nvPr/>
        </p:nvSpPr>
        <p:spPr>
          <a:xfrm>
            <a:off x="2410460" y="5473700"/>
            <a:ext cx="196851" cy="170181"/>
          </a:xfrm>
          <a:custGeom>
            <a:avLst/>
            <a:gdLst/>
            <a:ahLst/>
            <a:cxnLst/>
            <a:rect l="0" t="0" r="0" b="0"/>
            <a:pathLst>
              <a:path w="196851" h="170181">
                <a:moveTo>
                  <a:pt x="0" y="152400"/>
                </a:moveTo>
                <a:lnTo>
                  <a:pt x="36830" y="170180"/>
                </a:lnTo>
                <a:lnTo>
                  <a:pt x="72390" y="170180"/>
                </a:lnTo>
                <a:lnTo>
                  <a:pt x="116840" y="170180"/>
                </a:lnTo>
                <a:lnTo>
                  <a:pt x="161290" y="161290"/>
                </a:lnTo>
                <a:lnTo>
                  <a:pt x="187960" y="152400"/>
                </a:lnTo>
                <a:lnTo>
                  <a:pt x="196850" y="134620"/>
                </a:lnTo>
                <a:lnTo>
                  <a:pt x="179070" y="80010"/>
                </a:lnTo>
                <a:lnTo>
                  <a:pt x="170180" y="62230"/>
                </a:lnTo>
                <a:lnTo>
                  <a:pt x="152400" y="4445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MARTINK"/>
          <p:cNvSpPr/>
          <p:nvPr/>
        </p:nvSpPr>
        <p:spPr>
          <a:xfrm>
            <a:off x="2616200" y="5429250"/>
            <a:ext cx="161291" cy="143511"/>
          </a:xfrm>
          <a:custGeom>
            <a:avLst/>
            <a:gdLst/>
            <a:ahLst/>
            <a:cxnLst/>
            <a:rect l="0" t="0" r="0" b="0"/>
            <a:pathLst>
              <a:path w="161291" h="143511">
                <a:moveTo>
                  <a:pt x="0" y="0"/>
                </a:moveTo>
                <a:lnTo>
                  <a:pt x="0" y="17780"/>
                </a:lnTo>
                <a:lnTo>
                  <a:pt x="8890" y="44450"/>
                </a:lnTo>
                <a:lnTo>
                  <a:pt x="26670" y="88900"/>
                </a:lnTo>
                <a:lnTo>
                  <a:pt x="53340" y="124460"/>
                </a:lnTo>
                <a:lnTo>
                  <a:pt x="62230" y="143510"/>
                </a:lnTo>
                <a:lnTo>
                  <a:pt x="62230" y="106680"/>
                </a:lnTo>
                <a:lnTo>
                  <a:pt x="44450" y="62230"/>
                </a:lnTo>
                <a:lnTo>
                  <a:pt x="17780" y="17780"/>
                </a:lnTo>
                <a:lnTo>
                  <a:pt x="8890" y="0"/>
                </a:lnTo>
                <a:lnTo>
                  <a:pt x="62230" y="26670"/>
                </a:lnTo>
                <a:lnTo>
                  <a:pt x="99060" y="44450"/>
                </a:lnTo>
                <a:lnTo>
                  <a:pt x="125730" y="53340"/>
                </a:lnTo>
                <a:lnTo>
                  <a:pt x="1612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MARTINK"/>
          <p:cNvSpPr/>
          <p:nvPr/>
        </p:nvSpPr>
        <p:spPr>
          <a:xfrm>
            <a:off x="2678430" y="5438140"/>
            <a:ext cx="63501" cy="88901"/>
          </a:xfrm>
          <a:custGeom>
            <a:avLst/>
            <a:gdLst/>
            <a:ahLst/>
            <a:cxnLst/>
            <a:rect l="0" t="0" r="0" b="0"/>
            <a:pathLst>
              <a:path w="63501" h="88901">
                <a:moveTo>
                  <a:pt x="0" y="88900"/>
                </a:moveTo>
                <a:lnTo>
                  <a:pt x="0" y="71120"/>
                </a:lnTo>
                <a:lnTo>
                  <a:pt x="0" y="53340"/>
                </a:lnTo>
                <a:lnTo>
                  <a:pt x="36830" y="17780"/>
                </a:ln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MARTINK"/>
          <p:cNvSpPr/>
          <p:nvPr/>
        </p:nvSpPr>
        <p:spPr>
          <a:xfrm>
            <a:off x="2741930" y="5223510"/>
            <a:ext cx="222251" cy="214631"/>
          </a:xfrm>
          <a:custGeom>
            <a:avLst/>
            <a:gdLst/>
            <a:ahLst/>
            <a:cxnLst/>
            <a:rect l="0" t="0" r="0" b="0"/>
            <a:pathLst>
              <a:path w="222251" h="214631">
                <a:moveTo>
                  <a:pt x="88900" y="53340"/>
                </a:moveTo>
                <a:lnTo>
                  <a:pt x="71120" y="53340"/>
                </a:lnTo>
                <a:lnTo>
                  <a:pt x="62230" y="72390"/>
                </a:lnTo>
                <a:lnTo>
                  <a:pt x="62230" y="99060"/>
                </a:lnTo>
                <a:lnTo>
                  <a:pt x="71120" y="116840"/>
                </a:lnTo>
                <a:lnTo>
                  <a:pt x="88900" y="125730"/>
                </a:lnTo>
                <a:lnTo>
                  <a:pt x="106680" y="107950"/>
                </a:lnTo>
                <a:lnTo>
                  <a:pt x="106680" y="62230"/>
                </a:lnTo>
                <a:lnTo>
                  <a:pt x="115570" y="35560"/>
                </a:lnTo>
                <a:lnTo>
                  <a:pt x="133350" y="35560"/>
                </a:lnTo>
                <a:lnTo>
                  <a:pt x="160020" y="35560"/>
                </a:lnTo>
                <a:lnTo>
                  <a:pt x="160020" y="17780"/>
                </a:lnTo>
                <a:lnTo>
                  <a:pt x="142240" y="8890"/>
                </a:lnTo>
                <a:lnTo>
                  <a:pt x="115570" y="0"/>
                </a:lnTo>
                <a:lnTo>
                  <a:pt x="88900" y="0"/>
                </a:lnTo>
                <a:lnTo>
                  <a:pt x="44450" y="8890"/>
                </a:lnTo>
                <a:lnTo>
                  <a:pt x="17780" y="17780"/>
                </a:lnTo>
                <a:lnTo>
                  <a:pt x="0" y="26670"/>
                </a:lnTo>
                <a:lnTo>
                  <a:pt x="0" y="44450"/>
                </a:lnTo>
                <a:lnTo>
                  <a:pt x="0" y="62230"/>
                </a:lnTo>
                <a:lnTo>
                  <a:pt x="8890" y="107950"/>
                </a:lnTo>
                <a:lnTo>
                  <a:pt x="26670" y="152400"/>
                </a:lnTo>
                <a:lnTo>
                  <a:pt x="53340" y="187960"/>
                </a:lnTo>
                <a:lnTo>
                  <a:pt x="71120" y="205740"/>
                </a:lnTo>
                <a:lnTo>
                  <a:pt x="106680" y="214630"/>
                </a:lnTo>
                <a:lnTo>
                  <a:pt x="124460" y="214630"/>
                </a:lnTo>
                <a:lnTo>
                  <a:pt x="142240" y="214630"/>
                </a:lnTo>
                <a:lnTo>
                  <a:pt x="168910" y="196850"/>
                </a:lnTo>
                <a:lnTo>
                  <a:pt x="186690" y="161290"/>
                </a:lnTo>
                <a:lnTo>
                  <a:pt x="204470" y="125730"/>
                </a:lnTo>
                <a:lnTo>
                  <a:pt x="213360" y="81280"/>
                </a:lnTo>
                <a:lnTo>
                  <a:pt x="222250" y="72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ARTINK"/>
          <p:cNvSpPr/>
          <p:nvPr/>
        </p:nvSpPr>
        <p:spPr>
          <a:xfrm>
            <a:off x="4348480" y="5019040"/>
            <a:ext cx="134621" cy="26671"/>
          </a:xfrm>
          <a:custGeom>
            <a:avLst/>
            <a:gdLst/>
            <a:ahLst/>
            <a:cxnLst/>
            <a:rect l="0" t="0" r="0" b="0"/>
            <a:pathLst>
              <a:path w="134621" h="2667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81280" y="8890"/>
                </a:lnTo>
                <a:lnTo>
                  <a:pt x="125730" y="17780"/>
                </a:lnTo>
                <a:lnTo>
                  <a:pt x="13462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ARTINK"/>
          <p:cNvSpPr/>
          <p:nvPr/>
        </p:nvSpPr>
        <p:spPr>
          <a:xfrm>
            <a:off x="3366770" y="5019040"/>
            <a:ext cx="53341" cy="71121"/>
          </a:xfrm>
          <a:custGeom>
            <a:avLst/>
            <a:gdLst/>
            <a:ahLst/>
            <a:cxnLst/>
            <a:rect l="0" t="0" r="0" b="0"/>
            <a:pathLst>
              <a:path w="53341" h="71121">
                <a:moveTo>
                  <a:pt x="26670" y="44450"/>
                </a:moveTo>
                <a:lnTo>
                  <a:pt x="35560" y="26670"/>
                </a:lnTo>
                <a:lnTo>
                  <a:pt x="53340" y="35560"/>
                </a:lnTo>
                <a:lnTo>
                  <a:pt x="44450" y="53340"/>
                </a:lnTo>
                <a:lnTo>
                  <a:pt x="26670" y="62230"/>
                </a:lnTo>
                <a:lnTo>
                  <a:pt x="26670" y="44450"/>
                </a:lnTo>
                <a:lnTo>
                  <a:pt x="35560" y="26670"/>
                </a:lnTo>
                <a:lnTo>
                  <a:pt x="35560" y="44450"/>
                </a:lnTo>
                <a:lnTo>
                  <a:pt x="26670" y="62230"/>
                </a:lnTo>
                <a:lnTo>
                  <a:pt x="8890" y="53340"/>
                </a:lnTo>
                <a:lnTo>
                  <a:pt x="0" y="35560"/>
                </a:lnTo>
                <a:lnTo>
                  <a:pt x="0" y="8890"/>
                </a:lnTo>
                <a:lnTo>
                  <a:pt x="17780" y="0"/>
                </a:lnTo>
                <a:lnTo>
                  <a:pt x="35560" y="0"/>
                </a:lnTo>
                <a:lnTo>
                  <a:pt x="44450" y="17780"/>
                </a:lnTo>
                <a:lnTo>
                  <a:pt x="44450" y="35560"/>
                </a:lnTo>
                <a:lnTo>
                  <a:pt x="44450" y="53340"/>
                </a:lnTo>
                <a:lnTo>
                  <a:pt x="3556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SMARTINK"/>
          <p:cNvSpPr/>
          <p:nvPr/>
        </p:nvSpPr>
        <p:spPr>
          <a:xfrm>
            <a:off x="3482340" y="4580890"/>
            <a:ext cx="116841" cy="303531"/>
          </a:xfrm>
          <a:custGeom>
            <a:avLst/>
            <a:gdLst/>
            <a:ahLst/>
            <a:cxnLst/>
            <a:rect l="0" t="0" r="0" b="0"/>
            <a:pathLst>
              <a:path w="116841" h="30353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06680"/>
                </a:lnTo>
                <a:lnTo>
                  <a:pt x="17780" y="152400"/>
                </a:lnTo>
                <a:lnTo>
                  <a:pt x="26670" y="196850"/>
                </a:lnTo>
                <a:lnTo>
                  <a:pt x="44450" y="232410"/>
                </a:lnTo>
                <a:lnTo>
                  <a:pt x="53340" y="250190"/>
                </a:lnTo>
                <a:lnTo>
                  <a:pt x="71120" y="267970"/>
                </a:lnTo>
                <a:lnTo>
                  <a:pt x="80010" y="285750"/>
                </a:lnTo>
                <a:lnTo>
                  <a:pt x="11684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ARTINK"/>
          <p:cNvSpPr/>
          <p:nvPr/>
        </p:nvSpPr>
        <p:spPr>
          <a:xfrm>
            <a:off x="3581400" y="4634230"/>
            <a:ext cx="53341" cy="35561"/>
          </a:xfrm>
          <a:custGeom>
            <a:avLst/>
            <a:gdLst/>
            <a:ahLst/>
            <a:cxnLst/>
            <a:rect l="0" t="0" r="0" b="0"/>
            <a:pathLst>
              <a:path w="53341" h="35561">
                <a:moveTo>
                  <a:pt x="0" y="35560"/>
                </a:moveTo>
                <a:lnTo>
                  <a:pt x="0" y="1778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MARTINK"/>
          <p:cNvSpPr/>
          <p:nvPr/>
        </p:nvSpPr>
        <p:spPr>
          <a:xfrm>
            <a:off x="3661410" y="4483100"/>
            <a:ext cx="53341" cy="97791"/>
          </a:xfrm>
          <a:custGeom>
            <a:avLst/>
            <a:gdLst/>
            <a:ahLst/>
            <a:cxnLst/>
            <a:rect l="0" t="0" r="0" b="0"/>
            <a:pathLst>
              <a:path w="53341" h="9779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ARTINK"/>
          <p:cNvSpPr/>
          <p:nvPr/>
        </p:nvSpPr>
        <p:spPr>
          <a:xfrm>
            <a:off x="3741420" y="4465320"/>
            <a:ext cx="71121" cy="88901"/>
          </a:xfrm>
          <a:custGeom>
            <a:avLst/>
            <a:gdLst/>
            <a:ahLst/>
            <a:cxnLst/>
            <a:rect l="0" t="0" r="0" b="0"/>
            <a:pathLst>
              <a:path w="71121" h="8890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44450" y="71120"/>
                </a:lnTo>
                <a:lnTo>
                  <a:pt x="7112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MARTINK"/>
          <p:cNvSpPr/>
          <p:nvPr/>
        </p:nvSpPr>
        <p:spPr>
          <a:xfrm>
            <a:off x="3688080" y="4598670"/>
            <a:ext cx="151131" cy="88901"/>
          </a:xfrm>
          <a:custGeom>
            <a:avLst/>
            <a:gdLst/>
            <a:ahLst/>
            <a:cxnLst/>
            <a:rect l="0" t="0" r="0" b="0"/>
            <a:pathLst>
              <a:path w="151131" h="88901">
                <a:moveTo>
                  <a:pt x="0" y="88900"/>
                </a:moveTo>
                <a:lnTo>
                  <a:pt x="17780" y="71120"/>
                </a:lnTo>
                <a:lnTo>
                  <a:pt x="53340" y="44450"/>
                </a:lnTo>
                <a:lnTo>
                  <a:pt x="97790" y="17780"/>
                </a:lnTo>
                <a:lnTo>
                  <a:pt x="14224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MARTINK"/>
          <p:cNvSpPr/>
          <p:nvPr/>
        </p:nvSpPr>
        <p:spPr>
          <a:xfrm>
            <a:off x="3759200" y="4678680"/>
            <a:ext cx="116841" cy="143511"/>
          </a:xfrm>
          <a:custGeom>
            <a:avLst/>
            <a:gdLst/>
            <a:ahLst/>
            <a:cxnLst/>
            <a:rect l="0" t="0" r="0" b="0"/>
            <a:pathLst>
              <a:path w="116841" h="143511">
                <a:moveTo>
                  <a:pt x="0" y="17780"/>
                </a:moveTo>
                <a:lnTo>
                  <a:pt x="8890" y="0"/>
                </a:lnTo>
                <a:lnTo>
                  <a:pt x="53340" y="0"/>
                </a:lnTo>
                <a:lnTo>
                  <a:pt x="71120" y="0"/>
                </a:lnTo>
                <a:lnTo>
                  <a:pt x="80010" y="17780"/>
                </a:lnTo>
                <a:lnTo>
                  <a:pt x="62230" y="54610"/>
                </a:lnTo>
                <a:lnTo>
                  <a:pt x="53340" y="72390"/>
                </a:lnTo>
                <a:lnTo>
                  <a:pt x="62230" y="54610"/>
                </a:lnTo>
                <a:lnTo>
                  <a:pt x="80010" y="35560"/>
                </a:lnTo>
                <a:lnTo>
                  <a:pt x="99060" y="35560"/>
                </a:lnTo>
                <a:lnTo>
                  <a:pt x="116840" y="45720"/>
                </a:lnTo>
                <a:lnTo>
                  <a:pt x="116840" y="72390"/>
                </a:lnTo>
                <a:lnTo>
                  <a:pt x="116840" y="99060"/>
                </a:lnTo>
                <a:lnTo>
                  <a:pt x="107950" y="116840"/>
                </a:lnTo>
                <a:lnTo>
                  <a:pt x="80010" y="134620"/>
                </a:lnTo>
                <a:lnTo>
                  <a:pt x="44450" y="143510"/>
                </a:lnTo>
                <a:lnTo>
                  <a:pt x="3556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MARTINK"/>
          <p:cNvSpPr/>
          <p:nvPr/>
        </p:nvSpPr>
        <p:spPr>
          <a:xfrm>
            <a:off x="3973830" y="4643120"/>
            <a:ext cx="8891" cy="90171"/>
          </a:xfrm>
          <a:custGeom>
            <a:avLst/>
            <a:gdLst/>
            <a:ahLst/>
            <a:cxnLst/>
            <a:rect l="0" t="0" r="0" b="0"/>
            <a:pathLst>
              <a:path w="8891" h="90171">
                <a:moveTo>
                  <a:pt x="0" y="0"/>
                </a:moveTo>
                <a:lnTo>
                  <a:pt x="8890" y="26670"/>
                </a:lnTo>
                <a:lnTo>
                  <a:pt x="8890" y="44450"/>
                </a:lnTo>
                <a:lnTo>
                  <a:pt x="8890" y="71120"/>
                </a:lnTo>
                <a:lnTo>
                  <a:pt x="8890" y="90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ARTINK"/>
          <p:cNvSpPr/>
          <p:nvPr/>
        </p:nvSpPr>
        <p:spPr>
          <a:xfrm>
            <a:off x="3964940" y="4392930"/>
            <a:ext cx="106681" cy="161291"/>
          </a:xfrm>
          <a:custGeom>
            <a:avLst/>
            <a:gdLst/>
            <a:ahLst/>
            <a:cxnLst/>
            <a:rect l="0" t="0" r="0" b="0"/>
            <a:pathLst>
              <a:path w="106681" h="161291">
                <a:moveTo>
                  <a:pt x="0" y="0"/>
                </a:moveTo>
                <a:lnTo>
                  <a:pt x="8890" y="17780"/>
                </a:lnTo>
                <a:lnTo>
                  <a:pt x="26670" y="36830"/>
                </a:lnTo>
                <a:lnTo>
                  <a:pt x="44450" y="81280"/>
                </a:lnTo>
                <a:lnTo>
                  <a:pt x="71120" y="125730"/>
                </a:lnTo>
                <a:lnTo>
                  <a:pt x="80010" y="143510"/>
                </a:lnTo>
                <a:lnTo>
                  <a:pt x="10668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MARTINK"/>
          <p:cNvSpPr/>
          <p:nvPr/>
        </p:nvSpPr>
        <p:spPr>
          <a:xfrm>
            <a:off x="4018280" y="4286250"/>
            <a:ext cx="161291" cy="383541"/>
          </a:xfrm>
          <a:custGeom>
            <a:avLst/>
            <a:gdLst/>
            <a:ahLst/>
            <a:cxnLst/>
            <a:rect l="0" t="0" r="0" b="0"/>
            <a:pathLst>
              <a:path w="161291" h="383541">
                <a:moveTo>
                  <a:pt x="0" y="0"/>
                </a:moveTo>
                <a:lnTo>
                  <a:pt x="35560" y="8890"/>
                </a:lnTo>
                <a:lnTo>
                  <a:pt x="62230" y="17780"/>
                </a:lnTo>
                <a:lnTo>
                  <a:pt x="106680" y="62230"/>
                </a:lnTo>
                <a:lnTo>
                  <a:pt x="134620" y="97790"/>
                </a:lnTo>
                <a:lnTo>
                  <a:pt x="152400" y="133350"/>
                </a:lnTo>
                <a:lnTo>
                  <a:pt x="161290" y="152400"/>
                </a:lnTo>
                <a:lnTo>
                  <a:pt x="161290" y="196850"/>
                </a:lnTo>
                <a:lnTo>
                  <a:pt x="161290" y="232410"/>
                </a:lnTo>
                <a:lnTo>
                  <a:pt x="161290" y="267970"/>
                </a:lnTo>
                <a:lnTo>
                  <a:pt x="152400" y="303530"/>
                </a:lnTo>
                <a:lnTo>
                  <a:pt x="143510" y="347980"/>
                </a:lnTo>
                <a:lnTo>
                  <a:pt x="14351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"/>
          <p:cNvSpPr/>
          <p:nvPr/>
        </p:nvSpPr>
        <p:spPr>
          <a:xfrm>
            <a:off x="3446780" y="5331460"/>
            <a:ext cx="71121" cy="97791"/>
          </a:xfrm>
          <a:custGeom>
            <a:avLst/>
            <a:gdLst/>
            <a:ahLst/>
            <a:cxnLst/>
            <a:rect l="0" t="0" r="0" b="0"/>
            <a:pathLst>
              <a:path w="71121" h="97791">
                <a:moveTo>
                  <a:pt x="53340" y="26670"/>
                </a:moveTo>
                <a:lnTo>
                  <a:pt x="35560" y="17780"/>
                </a:lnTo>
                <a:lnTo>
                  <a:pt x="53340" y="8890"/>
                </a:lnTo>
                <a:lnTo>
                  <a:pt x="71120" y="26670"/>
                </a:lnTo>
                <a:lnTo>
                  <a:pt x="62230" y="62230"/>
                </a:lnTo>
                <a:lnTo>
                  <a:pt x="53340" y="80010"/>
                </a:lnTo>
                <a:lnTo>
                  <a:pt x="35560" y="97790"/>
                </a:lnTo>
                <a:lnTo>
                  <a:pt x="17780" y="97790"/>
                </a:lnTo>
                <a:lnTo>
                  <a:pt x="0" y="88900"/>
                </a:lnTo>
                <a:lnTo>
                  <a:pt x="0" y="71120"/>
                </a:lnTo>
                <a:lnTo>
                  <a:pt x="0" y="53340"/>
                </a:lnTo>
                <a:lnTo>
                  <a:pt x="0" y="35560"/>
                </a:lnTo>
                <a:lnTo>
                  <a:pt x="8890" y="17780"/>
                </a:lnTo>
                <a:lnTo>
                  <a:pt x="26670" y="0"/>
                </a:lnTo>
                <a:lnTo>
                  <a:pt x="44450" y="8890"/>
                </a:lnTo>
                <a:lnTo>
                  <a:pt x="53340" y="26670"/>
                </a:lnTo>
                <a:lnTo>
                  <a:pt x="53340" y="53340"/>
                </a:lnTo>
                <a:lnTo>
                  <a:pt x="44450" y="80010"/>
                </a:lnTo>
                <a:lnTo>
                  <a:pt x="26670" y="97790"/>
                </a:lnTo>
                <a:lnTo>
                  <a:pt x="17780" y="80010"/>
                </a:lnTo>
                <a:lnTo>
                  <a:pt x="17780" y="62230"/>
                </a:lnTo>
                <a:lnTo>
                  <a:pt x="26670" y="26670"/>
                </a:lnTo>
                <a:lnTo>
                  <a:pt x="44450" y="17780"/>
                </a:lnTo>
                <a:lnTo>
                  <a:pt x="5334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ARTINK"/>
          <p:cNvSpPr/>
          <p:nvPr/>
        </p:nvSpPr>
        <p:spPr>
          <a:xfrm>
            <a:off x="3616960" y="5027930"/>
            <a:ext cx="106681" cy="160021"/>
          </a:xfrm>
          <a:custGeom>
            <a:avLst/>
            <a:gdLst/>
            <a:ahLst/>
            <a:cxnLst/>
            <a:rect l="0" t="0" r="0" b="0"/>
            <a:pathLst>
              <a:path w="106681" h="160021">
                <a:moveTo>
                  <a:pt x="8890" y="0"/>
                </a:moveTo>
                <a:lnTo>
                  <a:pt x="0" y="26670"/>
                </a:lnTo>
                <a:lnTo>
                  <a:pt x="0" y="53340"/>
                </a:lnTo>
                <a:lnTo>
                  <a:pt x="17780" y="97790"/>
                </a:lnTo>
                <a:lnTo>
                  <a:pt x="26670" y="115570"/>
                </a:lnTo>
                <a:lnTo>
                  <a:pt x="62230" y="151130"/>
                </a:lnTo>
                <a:lnTo>
                  <a:pt x="10668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"/>
          <p:cNvSpPr/>
          <p:nvPr/>
        </p:nvSpPr>
        <p:spPr>
          <a:xfrm>
            <a:off x="3741420" y="5054600"/>
            <a:ext cx="53341" cy="35561"/>
          </a:xfrm>
          <a:custGeom>
            <a:avLst/>
            <a:gdLst/>
            <a:ahLst/>
            <a:cxnLst/>
            <a:rect l="0" t="0" r="0" b="0"/>
            <a:pathLst>
              <a:path w="53341" h="35561">
                <a:moveTo>
                  <a:pt x="0" y="35560"/>
                </a:moveTo>
                <a:lnTo>
                  <a:pt x="17780" y="1778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ARTINK"/>
          <p:cNvSpPr/>
          <p:nvPr/>
        </p:nvSpPr>
        <p:spPr>
          <a:xfrm>
            <a:off x="3830320" y="4946650"/>
            <a:ext cx="99061" cy="161291"/>
          </a:xfrm>
          <a:custGeom>
            <a:avLst/>
            <a:gdLst/>
            <a:ahLst/>
            <a:cxnLst/>
            <a:rect l="0" t="0" r="0" b="0"/>
            <a:pathLst>
              <a:path w="99061" h="161291">
                <a:moveTo>
                  <a:pt x="0" y="35560"/>
                </a:moveTo>
                <a:lnTo>
                  <a:pt x="0" y="17780"/>
                </a:lnTo>
                <a:lnTo>
                  <a:pt x="27940" y="0"/>
                </a:lnTo>
                <a:lnTo>
                  <a:pt x="45720" y="0"/>
                </a:lnTo>
                <a:lnTo>
                  <a:pt x="54610" y="17780"/>
                </a:lnTo>
                <a:lnTo>
                  <a:pt x="45720" y="63500"/>
                </a:lnTo>
                <a:lnTo>
                  <a:pt x="45720" y="81280"/>
                </a:lnTo>
                <a:lnTo>
                  <a:pt x="90170" y="72390"/>
                </a:lnTo>
                <a:lnTo>
                  <a:pt x="99060" y="99060"/>
                </a:lnTo>
                <a:lnTo>
                  <a:pt x="90170" y="134620"/>
                </a:lnTo>
                <a:lnTo>
                  <a:pt x="9017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MARTINK"/>
          <p:cNvSpPr/>
          <p:nvPr/>
        </p:nvSpPr>
        <p:spPr>
          <a:xfrm>
            <a:off x="3982720" y="5010150"/>
            <a:ext cx="26671" cy="80011"/>
          </a:xfrm>
          <a:custGeom>
            <a:avLst/>
            <a:gdLst/>
            <a:ahLst/>
            <a:cxnLst/>
            <a:rect l="0" t="0" r="0" b="0"/>
            <a:pathLst>
              <a:path w="26671" h="8001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17780" y="80010"/>
                </a:lnTo>
                <a:lnTo>
                  <a:pt x="2667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MARTINK"/>
          <p:cNvSpPr/>
          <p:nvPr/>
        </p:nvSpPr>
        <p:spPr>
          <a:xfrm>
            <a:off x="4053840" y="4839970"/>
            <a:ext cx="88901" cy="151131"/>
          </a:xfrm>
          <a:custGeom>
            <a:avLst/>
            <a:gdLst/>
            <a:ahLst/>
            <a:cxnLst/>
            <a:rect l="0" t="0" r="0" b="0"/>
            <a:pathLst>
              <a:path w="88901" h="151131">
                <a:moveTo>
                  <a:pt x="0" y="44450"/>
                </a:moveTo>
                <a:lnTo>
                  <a:pt x="0" y="80010"/>
                </a:lnTo>
                <a:lnTo>
                  <a:pt x="8890" y="115570"/>
                </a:lnTo>
                <a:lnTo>
                  <a:pt x="17780" y="133350"/>
                </a:lnTo>
                <a:lnTo>
                  <a:pt x="26670" y="151130"/>
                </a:lnTo>
                <a:lnTo>
                  <a:pt x="44450" y="151130"/>
                </a:lnTo>
                <a:lnTo>
                  <a:pt x="62230" y="142240"/>
                </a:lnTo>
                <a:lnTo>
                  <a:pt x="88900" y="115570"/>
                </a:lnTo>
                <a:lnTo>
                  <a:pt x="88900" y="88900"/>
                </a:lnTo>
                <a:lnTo>
                  <a:pt x="88900" y="53340"/>
                </a:lnTo>
                <a:lnTo>
                  <a:pt x="80010" y="17780"/>
                </a:lnTo>
                <a:lnTo>
                  <a:pt x="71120" y="0"/>
                </a:lnTo>
                <a:lnTo>
                  <a:pt x="44450" y="0"/>
                </a:lnTo>
                <a:lnTo>
                  <a:pt x="26670" y="0"/>
                </a:lnTo>
                <a:lnTo>
                  <a:pt x="2667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MARTINK"/>
          <p:cNvSpPr/>
          <p:nvPr/>
        </p:nvSpPr>
        <p:spPr>
          <a:xfrm>
            <a:off x="4133850" y="4768850"/>
            <a:ext cx="125731" cy="232411"/>
          </a:xfrm>
          <a:custGeom>
            <a:avLst/>
            <a:gdLst/>
            <a:ahLst/>
            <a:cxnLst/>
            <a:rect l="0" t="0" r="0" b="0"/>
            <a:pathLst>
              <a:path w="125731" h="232411">
                <a:moveTo>
                  <a:pt x="0" y="0"/>
                </a:moveTo>
                <a:lnTo>
                  <a:pt x="27940" y="0"/>
                </a:lnTo>
                <a:lnTo>
                  <a:pt x="45720" y="0"/>
                </a:lnTo>
                <a:lnTo>
                  <a:pt x="63500" y="17780"/>
                </a:lnTo>
                <a:lnTo>
                  <a:pt x="90170" y="62230"/>
                </a:lnTo>
                <a:lnTo>
                  <a:pt x="107950" y="88900"/>
                </a:lnTo>
                <a:lnTo>
                  <a:pt x="107950" y="124460"/>
                </a:lnTo>
                <a:lnTo>
                  <a:pt x="116840" y="168910"/>
                </a:lnTo>
                <a:lnTo>
                  <a:pt x="116840" y="204470"/>
                </a:lnTo>
                <a:lnTo>
                  <a:pt x="12573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"/>
          <p:cNvSpPr/>
          <p:nvPr/>
        </p:nvSpPr>
        <p:spPr>
          <a:xfrm>
            <a:off x="4197350" y="5715000"/>
            <a:ext cx="151131" cy="35561"/>
          </a:xfrm>
          <a:custGeom>
            <a:avLst/>
            <a:gdLst/>
            <a:ahLst/>
            <a:cxnLst/>
            <a:rect l="0" t="0" r="0" b="0"/>
            <a:pathLst>
              <a:path w="151131" h="3556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8890"/>
                </a:lnTo>
                <a:lnTo>
                  <a:pt x="133350" y="26670"/>
                </a:lnTo>
                <a:lnTo>
                  <a:pt x="15113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"/>
          <p:cNvSpPr/>
          <p:nvPr/>
        </p:nvSpPr>
        <p:spPr>
          <a:xfrm>
            <a:off x="4000500" y="5688330"/>
            <a:ext cx="53341" cy="106681"/>
          </a:xfrm>
          <a:custGeom>
            <a:avLst/>
            <a:gdLst/>
            <a:ahLst/>
            <a:cxnLst/>
            <a:rect l="0" t="0" r="0" b="0"/>
            <a:pathLst>
              <a:path w="53341" h="106681">
                <a:moveTo>
                  <a:pt x="44450" y="26670"/>
                </a:moveTo>
                <a:lnTo>
                  <a:pt x="44450" y="62230"/>
                </a:lnTo>
                <a:lnTo>
                  <a:pt x="35560" y="80010"/>
                </a:lnTo>
                <a:lnTo>
                  <a:pt x="17780" y="88900"/>
                </a:lnTo>
                <a:lnTo>
                  <a:pt x="17780" y="71120"/>
                </a:lnTo>
                <a:lnTo>
                  <a:pt x="35560" y="62230"/>
                </a:lnTo>
                <a:lnTo>
                  <a:pt x="44450" y="80010"/>
                </a:lnTo>
                <a:lnTo>
                  <a:pt x="26670" y="97790"/>
                </a:lnTo>
                <a:lnTo>
                  <a:pt x="8890" y="106680"/>
                </a:lnTo>
                <a:lnTo>
                  <a:pt x="0" y="80010"/>
                </a:lnTo>
                <a:lnTo>
                  <a:pt x="8890" y="62230"/>
                </a:lnTo>
                <a:lnTo>
                  <a:pt x="17780" y="44450"/>
                </a:lnTo>
                <a:lnTo>
                  <a:pt x="35560" y="53340"/>
                </a:lnTo>
                <a:lnTo>
                  <a:pt x="35560" y="71120"/>
                </a:lnTo>
                <a:lnTo>
                  <a:pt x="26670" y="44450"/>
                </a:lnTo>
                <a:lnTo>
                  <a:pt x="35560" y="2667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MARTINK"/>
          <p:cNvSpPr/>
          <p:nvPr/>
        </p:nvSpPr>
        <p:spPr>
          <a:xfrm>
            <a:off x="4009390" y="5688330"/>
            <a:ext cx="44451" cy="62231"/>
          </a:xfrm>
          <a:custGeom>
            <a:avLst/>
            <a:gdLst/>
            <a:ahLst/>
            <a:cxnLst/>
            <a:rect l="0" t="0" r="0" b="0"/>
            <a:pathLst>
              <a:path w="44451" h="62231">
                <a:moveTo>
                  <a:pt x="35560" y="0"/>
                </a:moveTo>
                <a:lnTo>
                  <a:pt x="26670" y="26670"/>
                </a:lnTo>
                <a:lnTo>
                  <a:pt x="8890" y="35560"/>
                </a:lnTo>
                <a:lnTo>
                  <a:pt x="8890" y="17780"/>
                </a:lnTo>
                <a:lnTo>
                  <a:pt x="26670" y="17780"/>
                </a:lnTo>
                <a:lnTo>
                  <a:pt x="44450" y="26670"/>
                </a:lnTo>
                <a:lnTo>
                  <a:pt x="44450" y="44450"/>
                </a:lnTo>
                <a:lnTo>
                  <a:pt x="26670" y="62230"/>
                </a:lnTo>
                <a:lnTo>
                  <a:pt x="8890" y="62230"/>
                </a:lnTo>
                <a:lnTo>
                  <a:pt x="0" y="44450"/>
                </a:ln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MARTINK"/>
          <p:cNvSpPr/>
          <p:nvPr/>
        </p:nvSpPr>
        <p:spPr>
          <a:xfrm>
            <a:off x="4447540" y="5491480"/>
            <a:ext cx="97791" cy="223521"/>
          </a:xfrm>
          <a:custGeom>
            <a:avLst/>
            <a:gdLst/>
            <a:ahLst/>
            <a:cxnLst/>
            <a:rect l="0" t="0" r="0" b="0"/>
            <a:pathLst>
              <a:path w="97791" h="223521">
                <a:moveTo>
                  <a:pt x="8890" y="0"/>
                </a:moveTo>
                <a:lnTo>
                  <a:pt x="0" y="44450"/>
                </a:lnTo>
                <a:lnTo>
                  <a:pt x="0" y="90170"/>
                </a:lnTo>
                <a:lnTo>
                  <a:pt x="0" y="125730"/>
                </a:lnTo>
                <a:lnTo>
                  <a:pt x="8890" y="170180"/>
                </a:lnTo>
                <a:lnTo>
                  <a:pt x="17780" y="196850"/>
                </a:lnTo>
                <a:lnTo>
                  <a:pt x="35560" y="214630"/>
                </a:lnTo>
                <a:lnTo>
                  <a:pt x="53340" y="223520"/>
                </a:lnTo>
                <a:lnTo>
                  <a:pt x="71120" y="223520"/>
                </a:lnTo>
                <a:lnTo>
                  <a:pt x="9779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MARTINK"/>
          <p:cNvSpPr/>
          <p:nvPr/>
        </p:nvSpPr>
        <p:spPr>
          <a:xfrm>
            <a:off x="4536440" y="5599430"/>
            <a:ext cx="80011" cy="44451"/>
          </a:xfrm>
          <a:custGeom>
            <a:avLst/>
            <a:gdLst/>
            <a:ahLst/>
            <a:cxnLst/>
            <a:rect l="0" t="0" r="0" b="0"/>
            <a:pathLst>
              <a:path w="80011" h="44451">
                <a:moveTo>
                  <a:pt x="0" y="44450"/>
                </a:moveTo>
                <a:lnTo>
                  <a:pt x="17780" y="26670"/>
                </a:lnTo>
                <a:lnTo>
                  <a:pt x="5334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MARTINK"/>
          <p:cNvSpPr/>
          <p:nvPr/>
        </p:nvSpPr>
        <p:spPr>
          <a:xfrm>
            <a:off x="4660900" y="5500370"/>
            <a:ext cx="63501" cy="125731"/>
          </a:xfrm>
          <a:custGeom>
            <a:avLst/>
            <a:gdLst/>
            <a:ahLst/>
            <a:cxnLst/>
            <a:rect l="0" t="0" r="0" b="0"/>
            <a:pathLst>
              <a:path w="63501" h="125731">
                <a:moveTo>
                  <a:pt x="0" y="0"/>
                </a:moveTo>
                <a:lnTo>
                  <a:pt x="8890" y="44450"/>
                </a:lnTo>
                <a:lnTo>
                  <a:pt x="26670" y="81280"/>
                </a:lnTo>
                <a:lnTo>
                  <a:pt x="35560" y="99060"/>
                </a:lnTo>
                <a:lnTo>
                  <a:pt x="44450" y="116840"/>
                </a:lnTo>
                <a:lnTo>
                  <a:pt x="63500" y="1257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MARTINK"/>
          <p:cNvSpPr/>
          <p:nvPr/>
        </p:nvSpPr>
        <p:spPr>
          <a:xfrm>
            <a:off x="4786630" y="5590540"/>
            <a:ext cx="1" cy="115571"/>
          </a:xfrm>
          <a:custGeom>
            <a:avLst/>
            <a:gdLst/>
            <a:ahLst/>
            <a:cxnLst/>
            <a:rect l="0" t="0" r="0" b="0"/>
            <a:pathLst>
              <a:path w="1" h="1155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SMARTINK"/>
          <p:cNvSpPr/>
          <p:nvPr/>
        </p:nvSpPr>
        <p:spPr>
          <a:xfrm>
            <a:off x="4839970" y="5562600"/>
            <a:ext cx="62231" cy="19051"/>
          </a:xfrm>
          <a:custGeom>
            <a:avLst/>
            <a:gdLst/>
            <a:ahLst/>
            <a:cxnLst/>
            <a:rect l="0" t="0" r="0" b="0"/>
            <a:pathLst>
              <a:path w="62231" h="19051">
                <a:moveTo>
                  <a:pt x="0" y="19050"/>
                </a:moveTo>
                <a:lnTo>
                  <a:pt x="5334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SMARTINK"/>
          <p:cNvSpPr/>
          <p:nvPr/>
        </p:nvSpPr>
        <p:spPr>
          <a:xfrm>
            <a:off x="4964430" y="5473700"/>
            <a:ext cx="45721" cy="99061"/>
          </a:xfrm>
          <a:custGeom>
            <a:avLst/>
            <a:gdLst/>
            <a:ahLst/>
            <a:cxnLst/>
            <a:rect l="0" t="0" r="0" b="0"/>
            <a:pathLst>
              <a:path w="45721" h="99061">
                <a:moveTo>
                  <a:pt x="0" y="0"/>
                </a:moveTo>
                <a:lnTo>
                  <a:pt x="8890" y="44450"/>
                </a:lnTo>
                <a:lnTo>
                  <a:pt x="17780" y="71120"/>
                </a:lnTo>
                <a:lnTo>
                  <a:pt x="45720" y="9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SMARTINK"/>
          <p:cNvSpPr/>
          <p:nvPr/>
        </p:nvSpPr>
        <p:spPr>
          <a:xfrm>
            <a:off x="5027930" y="5429250"/>
            <a:ext cx="80011" cy="259081"/>
          </a:xfrm>
          <a:custGeom>
            <a:avLst/>
            <a:gdLst/>
            <a:ahLst/>
            <a:cxnLst/>
            <a:rect l="0" t="0" r="0" b="0"/>
            <a:pathLst>
              <a:path w="80011" h="259081">
                <a:moveTo>
                  <a:pt x="0" y="0"/>
                </a:moveTo>
                <a:lnTo>
                  <a:pt x="17780" y="0"/>
                </a:lnTo>
                <a:lnTo>
                  <a:pt x="44450" y="8890"/>
                </a:lnTo>
                <a:lnTo>
                  <a:pt x="71120" y="53340"/>
                </a:lnTo>
                <a:lnTo>
                  <a:pt x="80010" y="88900"/>
                </a:lnTo>
                <a:lnTo>
                  <a:pt x="80010" y="124460"/>
                </a:lnTo>
                <a:lnTo>
                  <a:pt x="80010" y="161290"/>
                </a:lnTo>
                <a:lnTo>
                  <a:pt x="71120" y="187960"/>
                </a:lnTo>
                <a:lnTo>
                  <a:pt x="62230" y="223520"/>
                </a:lnTo>
                <a:lnTo>
                  <a:pt x="6223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SMARTINK"/>
          <p:cNvSpPr/>
          <p:nvPr/>
        </p:nvSpPr>
        <p:spPr>
          <a:xfrm>
            <a:off x="3375660" y="4456430"/>
            <a:ext cx="2553971" cy="1482091"/>
          </a:xfrm>
          <a:custGeom>
            <a:avLst/>
            <a:gdLst/>
            <a:ahLst/>
            <a:cxnLst/>
            <a:rect l="0" t="0" r="0" b="0"/>
            <a:pathLst>
              <a:path w="2553971" h="1482091">
                <a:moveTo>
                  <a:pt x="71120" y="0"/>
                </a:moveTo>
                <a:lnTo>
                  <a:pt x="53340" y="44450"/>
                </a:lnTo>
                <a:lnTo>
                  <a:pt x="44450" y="80010"/>
                </a:lnTo>
                <a:lnTo>
                  <a:pt x="44450" y="124460"/>
                </a:lnTo>
                <a:lnTo>
                  <a:pt x="35560" y="160020"/>
                </a:lnTo>
                <a:lnTo>
                  <a:pt x="26670" y="204470"/>
                </a:lnTo>
                <a:lnTo>
                  <a:pt x="17780" y="240030"/>
                </a:lnTo>
                <a:lnTo>
                  <a:pt x="8890" y="276860"/>
                </a:lnTo>
                <a:lnTo>
                  <a:pt x="8890" y="312420"/>
                </a:lnTo>
                <a:lnTo>
                  <a:pt x="0" y="356870"/>
                </a:lnTo>
                <a:lnTo>
                  <a:pt x="0" y="383540"/>
                </a:lnTo>
                <a:lnTo>
                  <a:pt x="0" y="427990"/>
                </a:lnTo>
                <a:lnTo>
                  <a:pt x="0" y="472440"/>
                </a:lnTo>
                <a:lnTo>
                  <a:pt x="0" y="516890"/>
                </a:lnTo>
                <a:lnTo>
                  <a:pt x="0" y="562610"/>
                </a:lnTo>
                <a:lnTo>
                  <a:pt x="0" y="589280"/>
                </a:lnTo>
                <a:lnTo>
                  <a:pt x="0" y="624840"/>
                </a:lnTo>
                <a:lnTo>
                  <a:pt x="0" y="669290"/>
                </a:lnTo>
                <a:lnTo>
                  <a:pt x="8890" y="687070"/>
                </a:lnTo>
                <a:lnTo>
                  <a:pt x="8890" y="713740"/>
                </a:lnTo>
                <a:lnTo>
                  <a:pt x="17780" y="731520"/>
                </a:lnTo>
                <a:lnTo>
                  <a:pt x="17780" y="758190"/>
                </a:lnTo>
                <a:lnTo>
                  <a:pt x="26670" y="802640"/>
                </a:lnTo>
                <a:lnTo>
                  <a:pt x="35560" y="820420"/>
                </a:lnTo>
                <a:lnTo>
                  <a:pt x="53340" y="866140"/>
                </a:lnTo>
                <a:lnTo>
                  <a:pt x="71120" y="901700"/>
                </a:lnTo>
                <a:lnTo>
                  <a:pt x="88900" y="919480"/>
                </a:lnTo>
                <a:lnTo>
                  <a:pt x="115570" y="963930"/>
                </a:lnTo>
                <a:lnTo>
                  <a:pt x="133350" y="1008380"/>
                </a:lnTo>
                <a:lnTo>
                  <a:pt x="151130" y="1052830"/>
                </a:lnTo>
                <a:lnTo>
                  <a:pt x="177800" y="1088390"/>
                </a:lnTo>
                <a:lnTo>
                  <a:pt x="195580" y="1134110"/>
                </a:lnTo>
                <a:lnTo>
                  <a:pt x="214630" y="1151890"/>
                </a:lnTo>
                <a:lnTo>
                  <a:pt x="241300" y="1178560"/>
                </a:lnTo>
                <a:lnTo>
                  <a:pt x="259080" y="1196340"/>
                </a:lnTo>
                <a:lnTo>
                  <a:pt x="303530" y="1231900"/>
                </a:lnTo>
                <a:lnTo>
                  <a:pt x="330200" y="1258570"/>
                </a:lnTo>
                <a:lnTo>
                  <a:pt x="374650" y="1276350"/>
                </a:lnTo>
                <a:lnTo>
                  <a:pt x="410210" y="1294130"/>
                </a:lnTo>
                <a:lnTo>
                  <a:pt x="454660" y="1303020"/>
                </a:lnTo>
                <a:lnTo>
                  <a:pt x="500380" y="1311910"/>
                </a:lnTo>
                <a:lnTo>
                  <a:pt x="535940" y="1320800"/>
                </a:lnTo>
                <a:lnTo>
                  <a:pt x="580390" y="1329690"/>
                </a:lnTo>
                <a:lnTo>
                  <a:pt x="624840" y="1329690"/>
                </a:lnTo>
                <a:lnTo>
                  <a:pt x="669290" y="1338580"/>
                </a:lnTo>
                <a:lnTo>
                  <a:pt x="713740" y="1347470"/>
                </a:lnTo>
                <a:lnTo>
                  <a:pt x="758190" y="1347470"/>
                </a:lnTo>
                <a:lnTo>
                  <a:pt x="803910" y="1356360"/>
                </a:lnTo>
                <a:lnTo>
                  <a:pt x="848360" y="1365250"/>
                </a:lnTo>
                <a:lnTo>
                  <a:pt x="892810" y="1365250"/>
                </a:lnTo>
                <a:lnTo>
                  <a:pt x="928370" y="1374140"/>
                </a:lnTo>
                <a:lnTo>
                  <a:pt x="963930" y="1383030"/>
                </a:lnTo>
                <a:lnTo>
                  <a:pt x="999490" y="1383030"/>
                </a:lnTo>
                <a:lnTo>
                  <a:pt x="1035050" y="1391920"/>
                </a:lnTo>
                <a:lnTo>
                  <a:pt x="1071880" y="1400810"/>
                </a:lnTo>
                <a:lnTo>
                  <a:pt x="1107440" y="1400810"/>
                </a:lnTo>
                <a:lnTo>
                  <a:pt x="1143000" y="1410970"/>
                </a:lnTo>
                <a:lnTo>
                  <a:pt x="1187450" y="1419860"/>
                </a:lnTo>
                <a:lnTo>
                  <a:pt x="1223010" y="1419860"/>
                </a:lnTo>
                <a:lnTo>
                  <a:pt x="1258570" y="1428750"/>
                </a:lnTo>
                <a:lnTo>
                  <a:pt x="1303020" y="1428750"/>
                </a:lnTo>
                <a:lnTo>
                  <a:pt x="1348740" y="1437640"/>
                </a:lnTo>
                <a:lnTo>
                  <a:pt x="1393190" y="1437640"/>
                </a:lnTo>
                <a:lnTo>
                  <a:pt x="1437640" y="1437640"/>
                </a:lnTo>
                <a:lnTo>
                  <a:pt x="1473200" y="1437640"/>
                </a:lnTo>
                <a:lnTo>
                  <a:pt x="1508760" y="1437640"/>
                </a:lnTo>
                <a:lnTo>
                  <a:pt x="1544320" y="1437640"/>
                </a:lnTo>
                <a:lnTo>
                  <a:pt x="1588770" y="1437640"/>
                </a:lnTo>
                <a:lnTo>
                  <a:pt x="1625600" y="1437640"/>
                </a:lnTo>
                <a:lnTo>
                  <a:pt x="1661160" y="1446530"/>
                </a:lnTo>
                <a:lnTo>
                  <a:pt x="1696720" y="1446530"/>
                </a:lnTo>
                <a:lnTo>
                  <a:pt x="1732280" y="1446530"/>
                </a:lnTo>
                <a:lnTo>
                  <a:pt x="1758950" y="1446530"/>
                </a:lnTo>
                <a:lnTo>
                  <a:pt x="1794510" y="1446530"/>
                </a:lnTo>
                <a:lnTo>
                  <a:pt x="1830070" y="1446530"/>
                </a:lnTo>
                <a:lnTo>
                  <a:pt x="1865630" y="1446530"/>
                </a:lnTo>
                <a:lnTo>
                  <a:pt x="1901190" y="1455420"/>
                </a:lnTo>
                <a:lnTo>
                  <a:pt x="1938020" y="1455420"/>
                </a:lnTo>
                <a:lnTo>
                  <a:pt x="1973580" y="1455420"/>
                </a:lnTo>
                <a:lnTo>
                  <a:pt x="2009140" y="1464310"/>
                </a:lnTo>
                <a:lnTo>
                  <a:pt x="2053590" y="1464310"/>
                </a:lnTo>
                <a:lnTo>
                  <a:pt x="2089150" y="1464310"/>
                </a:lnTo>
                <a:lnTo>
                  <a:pt x="2124710" y="1464310"/>
                </a:lnTo>
                <a:lnTo>
                  <a:pt x="2160270" y="1473200"/>
                </a:lnTo>
                <a:lnTo>
                  <a:pt x="2205990" y="1473200"/>
                </a:lnTo>
                <a:lnTo>
                  <a:pt x="2250440" y="1473200"/>
                </a:lnTo>
                <a:lnTo>
                  <a:pt x="2286000" y="1473200"/>
                </a:lnTo>
                <a:lnTo>
                  <a:pt x="2330450" y="1473200"/>
                </a:lnTo>
                <a:lnTo>
                  <a:pt x="2374900" y="1473200"/>
                </a:lnTo>
                <a:lnTo>
                  <a:pt x="2410460" y="1473200"/>
                </a:lnTo>
                <a:lnTo>
                  <a:pt x="2446020" y="1482090"/>
                </a:lnTo>
                <a:lnTo>
                  <a:pt x="2481580" y="1482090"/>
                </a:lnTo>
                <a:lnTo>
                  <a:pt x="2518410" y="1482090"/>
                </a:lnTo>
                <a:lnTo>
                  <a:pt x="2553970" y="1482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SMARTINK"/>
          <p:cNvSpPr/>
          <p:nvPr/>
        </p:nvSpPr>
        <p:spPr>
          <a:xfrm>
            <a:off x="5786120" y="5812790"/>
            <a:ext cx="125731" cy="276861"/>
          </a:xfrm>
          <a:custGeom>
            <a:avLst/>
            <a:gdLst/>
            <a:ahLst/>
            <a:cxnLst/>
            <a:rect l="0" t="0" r="0" b="0"/>
            <a:pathLst>
              <a:path w="125731" h="276861">
                <a:moveTo>
                  <a:pt x="0" y="0"/>
                </a:moveTo>
                <a:lnTo>
                  <a:pt x="53340" y="26670"/>
                </a:lnTo>
                <a:lnTo>
                  <a:pt x="90170" y="35560"/>
                </a:lnTo>
                <a:lnTo>
                  <a:pt x="107950" y="44450"/>
                </a:lnTo>
                <a:lnTo>
                  <a:pt x="125730" y="54610"/>
                </a:lnTo>
                <a:lnTo>
                  <a:pt x="125730" y="72390"/>
                </a:lnTo>
                <a:lnTo>
                  <a:pt x="99060" y="116840"/>
                </a:lnTo>
                <a:lnTo>
                  <a:pt x="81280" y="152400"/>
                </a:lnTo>
                <a:lnTo>
                  <a:pt x="71120" y="196850"/>
                </a:lnTo>
                <a:lnTo>
                  <a:pt x="71120" y="232410"/>
                </a:lnTo>
                <a:lnTo>
                  <a:pt x="7112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SMARTINK"/>
          <p:cNvSpPr/>
          <p:nvPr/>
        </p:nvSpPr>
        <p:spPr>
          <a:xfrm>
            <a:off x="3340100" y="4447540"/>
            <a:ext cx="250191" cy="151131"/>
          </a:xfrm>
          <a:custGeom>
            <a:avLst/>
            <a:gdLst/>
            <a:ahLst/>
            <a:cxnLst/>
            <a:rect l="0" t="0" r="0" b="0"/>
            <a:pathLst>
              <a:path w="250191" h="151131">
                <a:moveTo>
                  <a:pt x="71120" y="26670"/>
                </a:moveTo>
                <a:lnTo>
                  <a:pt x="44450" y="62230"/>
                </a:lnTo>
                <a:lnTo>
                  <a:pt x="17780" y="106680"/>
                </a:lnTo>
                <a:lnTo>
                  <a:pt x="0" y="151130"/>
                </a:lnTo>
                <a:lnTo>
                  <a:pt x="8890" y="124460"/>
                </a:lnTo>
                <a:lnTo>
                  <a:pt x="35560" y="80010"/>
                </a:lnTo>
                <a:lnTo>
                  <a:pt x="62230" y="35560"/>
                </a:lnTo>
                <a:lnTo>
                  <a:pt x="80010" y="17780"/>
                </a:lnTo>
                <a:lnTo>
                  <a:pt x="106680" y="0"/>
                </a:lnTo>
                <a:lnTo>
                  <a:pt x="133350" y="8890"/>
                </a:lnTo>
                <a:lnTo>
                  <a:pt x="151130" y="44450"/>
                </a:lnTo>
                <a:lnTo>
                  <a:pt x="186690" y="71120"/>
                </a:lnTo>
                <a:lnTo>
                  <a:pt x="222250" y="97790"/>
                </a:lnTo>
                <a:lnTo>
                  <a:pt x="25019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SMARTINK"/>
          <p:cNvSpPr/>
          <p:nvPr/>
        </p:nvSpPr>
        <p:spPr>
          <a:xfrm>
            <a:off x="6384290" y="5402580"/>
            <a:ext cx="250191" cy="17781"/>
          </a:xfrm>
          <a:custGeom>
            <a:avLst/>
            <a:gdLst/>
            <a:ahLst/>
            <a:cxnLst/>
            <a:rect l="0" t="0" r="0" b="0"/>
            <a:pathLst>
              <a:path w="250191" h="17781">
                <a:moveTo>
                  <a:pt x="0" y="17780"/>
                </a:moveTo>
                <a:lnTo>
                  <a:pt x="35560" y="17780"/>
                </a:lnTo>
                <a:lnTo>
                  <a:pt x="72390" y="889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0"/>
                </a:lnTo>
                <a:lnTo>
                  <a:pt x="205740" y="0"/>
                </a:lnTo>
                <a:lnTo>
                  <a:pt x="23241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SMARTINK"/>
          <p:cNvSpPr/>
          <p:nvPr/>
        </p:nvSpPr>
        <p:spPr>
          <a:xfrm>
            <a:off x="6670040" y="4937760"/>
            <a:ext cx="259081" cy="1143001"/>
          </a:xfrm>
          <a:custGeom>
            <a:avLst/>
            <a:gdLst/>
            <a:ahLst/>
            <a:cxnLst/>
            <a:rect l="0" t="0" r="0" b="0"/>
            <a:pathLst>
              <a:path w="259081" h="1143001">
                <a:moveTo>
                  <a:pt x="250190" y="8890"/>
                </a:moveTo>
                <a:lnTo>
                  <a:pt x="214630" y="0"/>
                </a:lnTo>
                <a:lnTo>
                  <a:pt x="187960" y="0"/>
                </a:lnTo>
                <a:lnTo>
                  <a:pt x="152400" y="0"/>
                </a:lnTo>
                <a:lnTo>
                  <a:pt x="116840" y="8890"/>
                </a:lnTo>
                <a:lnTo>
                  <a:pt x="99060" y="26670"/>
                </a:lnTo>
                <a:lnTo>
                  <a:pt x="90170" y="44450"/>
                </a:lnTo>
                <a:lnTo>
                  <a:pt x="90170" y="90170"/>
                </a:lnTo>
                <a:lnTo>
                  <a:pt x="90170" y="125730"/>
                </a:lnTo>
                <a:lnTo>
                  <a:pt x="90170" y="170180"/>
                </a:lnTo>
                <a:lnTo>
                  <a:pt x="90170" y="205740"/>
                </a:lnTo>
                <a:lnTo>
                  <a:pt x="90170" y="250190"/>
                </a:lnTo>
                <a:lnTo>
                  <a:pt x="90170" y="294640"/>
                </a:lnTo>
                <a:lnTo>
                  <a:pt x="90170" y="321310"/>
                </a:lnTo>
                <a:lnTo>
                  <a:pt x="81280" y="358140"/>
                </a:lnTo>
                <a:lnTo>
                  <a:pt x="81280" y="402590"/>
                </a:lnTo>
                <a:lnTo>
                  <a:pt x="72390" y="438150"/>
                </a:lnTo>
                <a:lnTo>
                  <a:pt x="72390" y="473710"/>
                </a:lnTo>
                <a:lnTo>
                  <a:pt x="63500" y="509270"/>
                </a:lnTo>
                <a:lnTo>
                  <a:pt x="63500" y="553720"/>
                </a:lnTo>
                <a:lnTo>
                  <a:pt x="54610" y="589280"/>
                </a:lnTo>
                <a:lnTo>
                  <a:pt x="45720" y="624840"/>
                </a:lnTo>
                <a:lnTo>
                  <a:pt x="45720" y="670560"/>
                </a:lnTo>
                <a:lnTo>
                  <a:pt x="35560" y="715010"/>
                </a:lnTo>
                <a:lnTo>
                  <a:pt x="26670" y="750570"/>
                </a:lnTo>
                <a:lnTo>
                  <a:pt x="26670" y="795020"/>
                </a:lnTo>
                <a:lnTo>
                  <a:pt x="17780" y="830580"/>
                </a:lnTo>
                <a:lnTo>
                  <a:pt x="8890" y="866140"/>
                </a:lnTo>
                <a:lnTo>
                  <a:pt x="8890" y="901700"/>
                </a:lnTo>
                <a:lnTo>
                  <a:pt x="0" y="938530"/>
                </a:lnTo>
                <a:lnTo>
                  <a:pt x="0" y="974090"/>
                </a:lnTo>
                <a:lnTo>
                  <a:pt x="0" y="1018540"/>
                </a:lnTo>
                <a:lnTo>
                  <a:pt x="0" y="1062990"/>
                </a:lnTo>
                <a:lnTo>
                  <a:pt x="8890" y="1089660"/>
                </a:lnTo>
                <a:lnTo>
                  <a:pt x="17780" y="1107440"/>
                </a:lnTo>
                <a:lnTo>
                  <a:pt x="35560" y="1107440"/>
                </a:lnTo>
                <a:lnTo>
                  <a:pt x="72390" y="1107440"/>
                </a:lnTo>
                <a:lnTo>
                  <a:pt x="107950" y="1107440"/>
                </a:lnTo>
                <a:lnTo>
                  <a:pt x="143510" y="1107440"/>
                </a:lnTo>
                <a:lnTo>
                  <a:pt x="161290" y="1107440"/>
                </a:lnTo>
                <a:lnTo>
                  <a:pt x="205740" y="1116330"/>
                </a:lnTo>
                <a:lnTo>
                  <a:pt x="241300" y="1125220"/>
                </a:lnTo>
                <a:lnTo>
                  <a:pt x="259080" y="1143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SMARTINK"/>
          <p:cNvSpPr/>
          <p:nvPr/>
        </p:nvSpPr>
        <p:spPr>
          <a:xfrm>
            <a:off x="7037070" y="4982210"/>
            <a:ext cx="35561" cy="294641"/>
          </a:xfrm>
          <a:custGeom>
            <a:avLst/>
            <a:gdLst/>
            <a:ahLst/>
            <a:cxnLst/>
            <a:rect l="0" t="0" r="0" b="0"/>
            <a:pathLst>
              <a:path w="35561" h="294641">
                <a:moveTo>
                  <a:pt x="35560" y="0"/>
                </a:moveTo>
                <a:lnTo>
                  <a:pt x="17780" y="45720"/>
                </a:lnTo>
                <a:lnTo>
                  <a:pt x="8890" y="90170"/>
                </a:lnTo>
                <a:lnTo>
                  <a:pt x="0" y="13462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SMARTINK"/>
          <p:cNvSpPr/>
          <p:nvPr/>
        </p:nvSpPr>
        <p:spPr>
          <a:xfrm>
            <a:off x="7125970" y="5099050"/>
            <a:ext cx="124461" cy="124461"/>
          </a:xfrm>
          <a:custGeom>
            <a:avLst/>
            <a:gdLst/>
            <a:ahLst/>
            <a:cxnLst/>
            <a:rect l="0" t="0" r="0" b="0"/>
            <a:pathLst>
              <a:path w="124461" h="124461">
                <a:moveTo>
                  <a:pt x="17780" y="889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97790"/>
                </a:lnTo>
                <a:lnTo>
                  <a:pt x="17780" y="115570"/>
                </a:lnTo>
                <a:lnTo>
                  <a:pt x="35560" y="124460"/>
                </a:lnTo>
                <a:lnTo>
                  <a:pt x="53340" y="124460"/>
                </a:lnTo>
                <a:lnTo>
                  <a:pt x="71120" y="115570"/>
                </a:lnTo>
                <a:lnTo>
                  <a:pt x="88900" y="106680"/>
                </a:lnTo>
                <a:lnTo>
                  <a:pt x="115570" y="71120"/>
                </a:lnTo>
                <a:lnTo>
                  <a:pt x="124460" y="53340"/>
                </a:lnTo>
                <a:lnTo>
                  <a:pt x="124460" y="35560"/>
                </a:lnTo>
                <a:lnTo>
                  <a:pt x="124460" y="17780"/>
                </a:lnTo>
                <a:lnTo>
                  <a:pt x="115570" y="0"/>
                </a:lnTo>
                <a:lnTo>
                  <a:pt x="97790" y="0"/>
                </a:lnTo>
                <a:lnTo>
                  <a:pt x="80010" y="0"/>
                </a:lnTo>
                <a:lnTo>
                  <a:pt x="62230" y="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SMARTINK"/>
          <p:cNvSpPr/>
          <p:nvPr/>
        </p:nvSpPr>
        <p:spPr>
          <a:xfrm>
            <a:off x="7313930" y="5063490"/>
            <a:ext cx="151131" cy="383541"/>
          </a:xfrm>
          <a:custGeom>
            <a:avLst/>
            <a:gdLst/>
            <a:ahLst/>
            <a:cxnLst/>
            <a:rect l="0" t="0" r="0" b="0"/>
            <a:pathLst>
              <a:path w="151131" h="383541">
                <a:moveTo>
                  <a:pt x="80010" y="0"/>
                </a:moveTo>
                <a:lnTo>
                  <a:pt x="62230" y="0"/>
                </a:lnTo>
                <a:lnTo>
                  <a:pt x="35560" y="8890"/>
                </a:lnTo>
                <a:lnTo>
                  <a:pt x="17780" y="53340"/>
                </a:lnTo>
                <a:lnTo>
                  <a:pt x="0" y="80010"/>
                </a:lnTo>
                <a:lnTo>
                  <a:pt x="0" y="115570"/>
                </a:lnTo>
                <a:lnTo>
                  <a:pt x="0" y="133350"/>
                </a:lnTo>
                <a:lnTo>
                  <a:pt x="8890" y="151130"/>
                </a:lnTo>
                <a:lnTo>
                  <a:pt x="26670" y="151130"/>
                </a:lnTo>
                <a:lnTo>
                  <a:pt x="62230" y="124460"/>
                </a:lnTo>
                <a:lnTo>
                  <a:pt x="97790" y="80010"/>
                </a:lnTo>
                <a:lnTo>
                  <a:pt x="115570" y="35560"/>
                </a:lnTo>
                <a:lnTo>
                  <a:pt x="124460" y="17780"/>
                </a:lnTo>
                <a:lnTo>
                  <a:pt x="133350" y="71120"/>
                </a:lnTo>
                <a:lnTo>
                  <a:pt x="142240" y="106680"/>
                </a:lnTo>
                <a:lnTo>
                  <a:pt x="151130" y="133350"/>
                </a:lnTo>
                <a:lnTo>
                  <a:pt x="151130" y="160020"/>
                </a:lnTo>
                <a:lnTo>
                  <a:pt x="151130" y="195580"/>
                </a:lnTo>
                <a:lnTo>
                  <a:pt x="151130" y="232410"/>
                </a:lnTo>
                <a:lnTo>
                  <a:pt x="151130" y="267970"/>
                </a:lnTo>
                <a:lnTo>
                  <a:pt x="133350" y="312420"/>
                </a:lnTo>
                <a:lnTo>
                  <a:pt x="124460" y="339090"/>
                </a:lnTo>
                <a:lnTo>
                  <a:pt x="106680" y="356870"/>
                </a:lnTo>
                <a:lnTo>
                  <a:pt x="71120" y="374650"/>
                </a:lnTo>
                <a:lnTo>
                  <a:pt x="53340" y="383540"/>
                </a:lnTo>
                <a:lnTo>
                  <a:pt x="17780" y="38354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SMARTINK"/>
          <p:cNvSpPr/>
          <p:nvPr/>
        </p:nvSpPr>
        <p:spPr>
          <a:xfrm>
            <a:off x="7553960" y="4848860"/>
            <a:ext cx="90171" cy="401321"/>
          </a:xfrm>
          <a:custGeom>
            <a:avLst/>
            <a:gdLst/>
            <a:ahLst/>
            <a:cxnLst/>
            <a:rect l="0" t="0" r="0" b="0"/>
            <a:pathLst>
              <a:path w="90171" h="401321">
                <a:moveTo>
                  <a:pt x="90170" y="0"/>
                </a:moveTo>
                <a:lnTo>
                  <a:pt x="54610" y="35560"/>
                </a:lnTo>
                <a:lnTo>
                  <a:pt x="36830" y="71120"/>
                </a:lnTo>
                <a:lnTo>
                  <a:pt x="17780" y="106680"/>
                </a:lnTo>
                <a:lnTo>
                  <a:pt x="889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94640"/>
                </a:lnTo>
                <a:lnTo>
                  <a:pt x="8890" y="321310"/>
                </a:lnTo>
                <a:lnTo>
                  <a:pt x="17780" y="347980"/>
                </a:lnTo>
                <a:lnTo>
                  <a:pt x="45720" y="383540"/>
                </a:lnTo>
                <a:lnTo>
                  <a:pt x="72390" y="4013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SMARTINK"/>
          <p:cNvSpPr/>
          <p:nvPr/>
        </p:nvSpPr>
        <p:spPr>
          <a:xfrm>
            <a:off x="7679690" y="4902200"/>
            <a:ext cx="97791" cy="259081"/>
          </a:xfrm>
          <a:custGeom>
            <a:avLst/>
            <a:gdLst/>
            <a:ahLst/>
            <a:cxnLst/>
            <a:rect l="0" t="0" r="0" b="0"/>
            <a:pathLst>
              <a:path w="97791" h="259081">
                <a:moveTo>
                  <a:pt x="97790" y="0"/>
                </a:moveTo>
                <a:lnTo>
                  <a:pt x="71120" y="35560"/>
                </a:lnTo>
                <a:lnTo>
                  <a:pt x="62230" y="71120"/>
                </a:lnTo>
                <a:lnTo>
                  <a:pt x="44450" y="116840"/>
                </a:lnTo>
                <a:lnTo>
                  <a:pt x="35560" y="152400"/>
                </a:lnTo>
                <a:lnTo>
                  <a:pt x="17780" y="187960"/>
                </a:lnTo>
                <a:lnTo>
                  <a:pt x="8890" y="23241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SMARTINK"/>
          <p:cNvSpPr/>
          <p:nvPr/>
        </p:nvSpPr>
        <p:spPr>
          <a:xfrm>
            <a:off x="7706360" y="4955540"/>
            <a:ext cx="97791" cy="170181"/>
          </a:xfrm>
          <a:custGeom>
            <a:avLst/>
            <a:gdLst/>
            <a:ahLst/>
            <a:cxnLst/>
            <a:rect l="0" t="0" r="0" b="0"/>
            <a:pathLst>
              <a:path w="97791" h="170181">
                <a:moveTo>
                  <a:pt x="0" y="0"/>
                </a:moveTo>
                <a:lnTo>
                  <a:pt x="8890" y="17780"/>
                </a:lnTo>
                <a:lnTo>
                  <a:pt x="26670" y="63500"/>
                </a:lnTo>
                <a:lnTo>
                  <a:pt x="35560" y="99060"/>
                </a:lnTo>
                <a:lnTo>
                  <a:pt x="35560" y="116840"/>
                </a:lnTo>
                <a:lnTo>
                  <a:pt x="80010" y="161290"/>
                </a:lnTo>
                <a:lnTo>
                  <a:pt x="9779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SMARTINK"/>
          <p:cNvSpPr/>
          <p:nvPr/>
        </p:nvSpPr>
        <p:spPr>
          <a:xfrm>
            <a:off x="7885430" y="4911090"/>
            <a:ext cx="26671" cy="214631"/>
          </a:xfrm>
          <a:custGeom>
            <a:avLst/>
            <a:gdLst/>
            <a:ahLst/>
            <a:cxnLst/>
            <a:rect l="0" t="0" r="0" b="0"/>
            <a:pathLst>
              <a:path w="26671" h="2146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8890" y="134620"/>
                </a:lnTo>
                <a:lnTo>
                  <a:pt x="17780" y="179070"/>
                </a:lnTo>
                <a:lnTo>
                  <a:pt x="2667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SMARTINK"/>
          <p:cNvSpPr/>
          <p:nvPr/>
        </p:nvSpPr>
        <p:spPr>
          <a:xfrm>
            <a:off x="7867650" y="503682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SMARTINK"/>
          <p:cNvSpPr/>
          <p:nvPr/>
        </p:nvSpPr>
        <p:spPr>
          <a:xfrm>
            <a:off x="8045450" y="4902200"/>
            <a:ext cx="107951" cy="161291"/>
          </a:xfrm>
          <a:custGeom>
            <a:avLst/>
            <a:gdLst/>
            <a:ahLst/>
            <a:cxnLst/>
            <a:rect l="0" t="0" r="0" b="0"/>
            <a:pathLst>
              <a:path w="107951" h="16129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107950"/>
                </a:lnTo>
                <a:lnTo>
                  <a:pt x="8890" y="125730"/>
                </a:lnTo>
                <a:lnTo>
                  <a:pt x="44450" y="152400"/>
                </a:lnTo>
                <a:lnTo>
                  <a:pt x="80010" y="152400"/>
                </a:lnTo>
                <a:lnTo>
                  <a:pt x="107950" y="1612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SMARTINK"/>
          <p:cNvSpPr/>
          <p:nvPr/>
        </p:nvSpPr>
        <p:spPr>
          <a:xfrm>
            <a:off x="8143240" y="4902200"/>
            <a:ext cx="27941" cy="285751"/>
          </a:xfrm>
          <a:custGeom>
            <a:avLst/>
            <a:gdLst/>
            <a:ahLst/>
            <a:cxnLst/>
            <a:rect l="0" t="0" r="0" b="0"/>
            <a:pathLst>
              <a:path w="27941" h="285751">
                <a:moveTo>
                  <a:pt x="10160" y="0"/>
                </a:moveTo>
                <a:lnTo>
                  <a:pt x="0" y="17780"/>
                </a:lnTo>
                <a:lnTo>
                  <a:pt x="0" y="35560"/>
                </a:lnTo>
                <a:lnTo>
                  <a:pt x="0" y="8001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10160" y="232410"/>
                </a:lnTo>
                <a:lnTo>
                  <a:pt x="19050" y="267970"/>
                </a:lnTo>
                <a:lnTo>
                  <a:pt x="2794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SMARTINK"/>
          <p:cNvSpPr/>
          <p:nvPr/>
        </p:nvSpPr>
        <p:spPr>
          <a:xfrm>
            <a:off x="8143240" y="4804410"/>
            <a:ext cx="161291" cy="436881"/>
          </a:xfrm>
          <a:custGeom>
            <a:avLst/>
            <a:gdLst/>
            <a:ahLst/>
            <a:cxnLst/>
            <a:rect l="0" t="0" r="0" b="0"/>
            <a:pathLst>
              <a:path w="161291" h="436881">
                <a:moveTo>
                  <a:pt x="0" y="0"/>
                </a:moveTo>
                <a:lnTo>
                  <a:pt x="19050" y="0"/>
                </a:lnTo>
                <a:lnTo>
                  <a:pt x="63500" y="35560"/>
                </a:lnTo>
                <a:lnTo>
                  <a:pt x="99060" y="80010"/>
                </a:lnTo>
                <a:lnTo>
                  <a:pt x="125730" y="124460"/>
                </a:lnTo>
                <a:lnTo>
                  <a:pt x="143510" y="168910"/>
                </a:lnTo>
                <a:lnTo>
                  <a:pt x="152400" y="205740"/>
                </a:lnTo>
                <a:lnTo>
                  <a:pt x="161290" y="250190"/>
                </a:lnTo>
                <a:lnTo>
                  <a:pt x="161290" y="294640"/>
                </a:lnTo>
                <a:lnTo>
                  <a:pt x="152400" y="330200"/>
                </a:lnTo>
                <a:lnTo>
                  <a:pt x="143510" y="347980"/>
                </a:lnTo>
                <a:lnTo>
                  <a:pt x="125730" y="383540"/>
                </a:lnTo>
                <a:lnTo>
                  <a:pt x="107950" y="410210"/>
                </a:lnTo>
                <a:lnTo>
                  <a:pt x="99060" y="4368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SMARTINK"/>
          <p:cNvSpPr/>
          <p:nvPr/>
        </p:nvSpPr>
        <p:spPr>
          <a:xfrm>
            <a:off x="6831330" y="5384800"/>
            <a:ext cx="1553211" cy="124461"/>
          </a:xfrm>
          <a:custGeom>
            <a:avLst/>
            <a:gdLst/>
            <a:ahLst/>
            <a:cxnLst/>
            <a:rect l="0" t="0" r="0" b="0"/>
            <a:pathLst>
              <a:path w="1553211" h="124461">
                <a:moveTo>
                  <a:pt x="0" y="124460"/>
                </a:moveTo>
                <a:lnTo>
                  <a:pt x="26670" y="115570"/>
                </a:lnTo>
                <a:lnTo>
                  <a:pt x="62230" y="106680"/>
                </a:lnTo>
                <a:lnTo>
                  <a:pt x="97790" y="106680"/>
                </a:lnTo>
                <a:lnTo>
                  <a:pt x="133350" y="106680"/>
                </a:lnTo>
                <a:lnTo>
                  <a:pt x="179070" y="106680"/>
                </a:lnTo>
                <a:lnTo>
                  <a:pt x="214630" y="97790"/>
                </a:lnTo>
                <a:lnTo>
                  <a:pt x="250190" y="97790"/>
                </a:lnTo>
                <a:lnTo>
                  <a:pt x="294640" y="97790"/>
                </a:lnTo>
                <a:lnTo>
                  <a:pt x="330200" y="88900"/>
                </a:lnTo>
                <a:lnTo>
                  <a:pt x="374650" y="88900"/>
                </a:lnTo>
                <a:lnTo>
                  <a:pt x="410210" y="80010"/>
                </a:lnTo>
                <a:lnTo>
                  <a:pt x="445770" y="80010"/>
                </a:lnTo>
                <a:lnTo>
                  <a:pt x="482600" y="80010"/>
                </a:lnTo>
                <a:lnTo>
                  <a:pt x="518160" y="80010"/>
                </a:lnTo>
                <a:lnTo>
                  <a:pt x="553720" y="71120"/>
                </a:lnTo>
                <a:lnTo>
                  <a:pt x="589280" y="71120"/>
                </a:lnTo>
                <a:lnTo>
                  <a:pt x="624840" y="71120"/>
                </a:lnTo>
                <a:lnTo>
                  <a:pt x="669290" y="62230"/>
                </a:lnTo>
                <a:lnTo>
                  <a:pt x="704850" y="62230"/>
                </a:lnTo>
                <a:lnTo>
                  <a:pt x="750570" y="62230"/>
                </a:lnTo>
                <a:lnTo>
                  <a:pt x="786130" y="53340"/>
                </a:lnTo>
                <a:lnTo>
                  <a:pt x="830580" y="53340"/>
                </a:lnTo>
                <a:lnTo>
                  <a:pt x="875030" y="53340"/>
                </a:lnTo>
                <a:lnTo>
                  <a:pt x="910590" y="53340"/>
                </a:lnTo>
                <a:lnTo>
                  <a:pt x="955040" y="53340"/>
                </a:lnTo>
                <a:lnTo>
                  <a:pt x="999490" y="44450"/>
                </a:lnTo>
                <a:lnTo>
                  <a:pt x="1036320" y="44450"/>
                </a:lnTo>
                <a:lnTo>
                  <a:pt x="1080770" y="44450"/>
                </a:lnTo>
                <a:lnTo>
                  <a:pt x="1125220" y="35560"/>
                </a:lnTo>
                <a:lnTo>
                  <a:pt x="1160780" y="35560"/>
                </a:lnTo>
                <a:lnTo>
                  <a:pt x="1196340" y="35560"/>
                </a:lnTo>
                <a:lnTo>
                  <a:pt x="1240790" y="26670"/>
                </a:lnTo>
                <a:lnTo>
                  <a:pt x="1276350" y="26670"/>
                </a:lnTo>
                <a:lnTo>
                  <a:pt x="1311910" y="26670"/>
                </a:lnTo>
                <a:lnTo>
                  <a:pt x="1348740" y="17780"/>
                </a:lnTo>
                <a:lnTo>
                  <a:pt x="1384300" y="17780"/>
                </a:lnTo>
                <a:lnTo>
                  <a:pt x="1410970" y="8890"/>
                </a:lnTo>
                <a:lnTo>
                  <a:pt x="1455420" y="8890"/>
                </a:lnTo>
                <a:lnTo>
                  <a:pt x="1490980" y="0"/>
                </a:lnTo>
                <a:lnTo>
                  <a:pt x="1535430" y="0"/>
                </a:lnTo>
                <a:lnTo>
                  <a:pt x="1553210" y="0"/>
                </a:lnTo>
                <a:lnTo>
                  <a:pt x="15443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SMARTINK"/>
          <p:cNvSpPr/>
          <p:nvPr/>
        </p:nvSpPr>
        <p:spPr>
          <a:xfrm>
            <a:off x="7117080" y="5581650"/>
            <a:ext cx="26671" cy="356871"/>
          </a:xfrm>
          <a:custGeom>
            <a:avLst/>
            <a:gdLst/>
            <a:ahLst/>
            <a:cxnLst/>
            <a:rect l="0" t="0" r="0" b="0"/>
            <a:pathLst>
              <a:path w="26671" h="356871">
                <a:moveTo>
                  <a:pt x="2667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8890" y="124460"/>
                </a:lnTo>
                <a:lnTo>
                  <a:pt x="8890" y="160020"/>
                </a:lnTo>
                <a:lnTo>
                  <a:pt x="8890" y="195580"/>
                </a:lnTo>
                <a:lnTo>
                  <a:pt x="0" y="231140"/>
                </a:lnTo>
                <a:lnTo>
                  <a:pt x="0" y="266700"/>
                </a:lnTo>
                <a:lnTo>
                  <a:pt x="0" y="303530"/>
                </a:lnTo>
                <a:lnTo>
                  <a:pt x="17780" y="339090"/>
                </a:lnTo>
                <a:lnTo>
                  <a:pt x="2667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SMARTINK"/>
          <p:cNvSpPr/>
          <p:nvPr/>
        </p:nvSpPr>
        <p:spPr>
          <a:xfrm>
            <a:off x="7223760" y="5697220"/>
            <a:ext cx="125731" cy="170181"/>
          </a:xfrm>
          <a:custGeom>
            <a:avLst/>
            <a:gdLst/>
            <a:ahLst/>
            <a:cxnLst/>
            <a:rect l="0" t="0" r="0" b="0"/>
            <a:pathLst>
              <a:path w="125731" h="170181">
                <a:moveTo>
                  <a:pt x="0" y="71120"/>
                </a:moveTo>
                <a:lnTo>
                  <a:pt x="0" y="106680"/>
                </a:lnTo>
                <a:lnTo>
                  <a:pt x="0" y="124460"/>
                </a:lnTo>
                <a:lnTo>
                  <a:pt x="8890" y="151130"/>
                </a:lnTo>
                <a:lnTo>
                  <a:pt x="26670" y="160020"/>
                </a:lnTo>
                <a:lnTo>
                  <a:pt x="44450" y="170180"/>
                </a:lnTo>
                <a:lnTo>
                  <a:pt x="63500" y="160020"/>
                </a:lnTo>
                <a:lnTo>
                  <a:pt x="99060" y="115570"/>
                </a:lnTo>
                <a:lnTo>
                  <a:pt x="116840" y="80010"/>
                </a:lnTo>
                <a:lnTo>
                  <a:pt x="125730" y="53340"/>
                </a:lnTo>
                <a:lnTo>
                  <a:pt x="116840" y="17780"/>
                </a:lnTo>
                <a:lnTo>
                  <a:pt x="107950" y="0"/>
                </a:lnTo>
                <a:lnTo>
                  <a:pt x="90170" y="0"/>
                </a:lnTo>
                <a:lnTo>
                  <a:pt x="63500" y="8890"/>
                </a:lnTo>
                <a:lnTo>
                  <a:pt x="44450" y="17780"/>
                </a:lnTo>
                <a:lnTo>
                  <a:pt x="26670" y="35560"/>
                </a:lnTo>
                <a:lnTo>
                  <a:pt x="8890" y="71120"/>
                </a:lnTo>
                <a:lnTo>
                  <a:pt x="8890" y="106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SMARTINK"/>
          <p:cNvSpPr/>
          <p:nvPr/>
        </p:nvSpPr>
        <p:spPr>
          <a:xfrm>
            <a:off x="7402830" y="5670550"/>
            <a:ext cx="142241" cy="527051"/>
          </a:xfrm>
          <a:custGeom>
            <a:avLst/>
            <a:gdLst/>
            <a:ahLst/>
            <a:cxnLst/>
            <a:rect l="0" t="0" r="0" b="0"/>
            <a:pathLst>
              <a:path w="142241" h="527051">
                <a:moveTo>
                  <a:pt x="97790" y="8890"/>
                </a:moveTo>
                <a:lnTo>
                  <a:pt x="80010" y="0"/>
                </a:lnTo>
                <a:lnTo>
                  <a:pt x="44450" y="17780"/>
                </a:lnTo>
                <a:lnTo>
                  <a:pt x="26670" y="35560"/>
                </a:lnTo>
                <a:lnTo>
                  <a:pt x="1778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6850"/>
                </a:lnTo>
                <a:lnTo>
                  <a:pt x="8890" y="232410"/>
                </a:lnTo>
                <a:lnTo>
                  <a:pt x="17780" y="250190"/>
                </a:lnTo>
                <a:lnTo>
                  <a:pt x="35560" y="259080"/>
                </a:lnTo>
                <a:lnTo>
                  <a:pt x="53340" y="250190"/>
                </a:lnTo>
                <a:lnTo>
                  <a:pt x="80010" y="196850"/>
                </a:lnTo>
                <a:lnTo>
                  <a:pt x="97790" y="160020"/>
                </a:lnTo>
                <a:lnTo>
                  <a:pt x="106680" y="115570"/>
                </a:lnTo>
                <a:lnTo>
                  <a:pt x="106680" y="80010"/>
                </a:lnTo>
                <a:lnTo>
                  <a:pt x="97790" y="35560"/>
                </a:lnTo>
                <a:lnTo>
                  <a:pt x="97790" y="80010"/>
                </a:lnTo>
                <a:lnTo>
                  <a:pt x="106680" y="115570"/>
                </a:lnTo>
                <a:lnTo>
                  <a:pt x="124460" y="151130"/>
                </a:lnTo>
                <a:lnTo>
                  <a:pt x="133350" y="186690"/>
                </a:lnTo>
                <a:lnTo>
                  <a:pt x="133350" y="232410"/>
                </a:lnTo>
                <a:lnTo>
                  <a:pt x="142240" y="267970"/>
                </a:lnTo>
                <a:lnTo>
                  <a:pt x="142240" y="312420"/>
                </a:lnTo>
                <a:lnTo>
                  <a:pt x="142240" y="347980"/>
                </a:lnTo>
                <a:lnTo>
                  <a:pt x="142240" y="383540"/>
                </a:lnTo>
                <a:lnTo>
                  <a:pt x="133350" y="427990"/>
                </a:lnTo>
                <a:lnTo>
                  <a:pt x="124460" y="473710"/>
                </a:lnTo>
                <a:lnTo>
                  <a:pt x="106680" y="491490"/>
                </a:lnTo>
                <a:lnTo>
                  <a:pt x="80010" y="509270"/>
                </a:lnTo>
                <a:lnTo>
                  <a:pt x="62230" y="527050"/>
                </a:lnTo>
                <a:lnTo>
                  <a:pt x="44450" y="527050"/>
                </a:lnTo>
                <a:lnTo>
                  <a:pt x="17780" y="518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SMARTINK"/>
          <p:cNvSpPr/>
          <p:nvPr/>
        </p:nvSpPr>
        <p:spPr>
          <a:xfrm>
            <a:off x="7733030" y="5535930"/>
            <a:ext cx="214631" cy="285751"/>
          </a:xfrm>
          <a:custGeom>
            <a:avLst/>
            <a:gdLst/>
            <a:ahLst/>
            <a:cxnLst/>
            <a:rect l="0" t="0" r="0" b="0"/>
            <a:pathLst>
              <a:path w="214631" h="285751">
                <a:moveTo>
                  <a:pt x="0" y="81280"/>
                </a:moveTo>
                <a:lnTo>
                  <a:pt x="0" y="54610"/>
                </a:lnTo>
                <a:lnTo>
                  <a:pt x="17780" y="36830"/>
                </a:lnTo>
                <a:lnTo>
                  <a:pt x="62230" y="17780"/>
                </a:lnTo>
                <a:lnTo>
                  <a:pt x="80010" y="8890"/>
                </a:lnTo>
                <a:lnTo>
                  <a:pt x="115570" y="0"/>
                </a:lnTo>
                <a:lnTo>
                  <a:pt x="161290" y="0"/>
                </a:lnTo>
                <a:lnTo>
                  <a:pt x="187960" y="0"/>
                </a:lnTo>
                <a:lnTo>
                  <a:pt x="187960" y="17780"/>
                </a:lnTo>
                <a:lnTo>
                  <a:pt x="179070" y="45720"/>
                </a:lnTo>
                <a:lnTo>
                  <a:pt x="152400" y="81280"/>
                </a:lnTo>
                <a:lnTo>
                  <a:pt x="134620" y="99060"/>
                </a:lnTo>
                <a:lnTo>
                  <a:pt x="97790" y="134620"/>
                </a:lnTo>
                <a:lnTo>
                  <a:pt x="71120" y="152400"/>
                </a:lnTo>
                <a:lnTo>
                  <a:pt x="80010" y="134620"/>
                </a:lnTo>
                <a:lnTo>
                  <a:pt x="97790" y="125730"/>
                </a:lnTo>
                <a:lnTo>
                  <a:pt x="125730" y="125730"/>
                </a:lnTo>
                <a:lnTo>
                  <a:pt x="152400" y="125730"/>
                </a:lnTo>
                <a:lnTo>
                  <a:pt x="179070" y="134620"/>
                </a:lnTo>
                <a:lnTo>
                  <a:pt x="205740" y="152400"/>
                </a:lnTo>
                <a:lnTo>
                  <a:pt x="214630" y="179070"/>
                </a:lnTo>
                <a:lnTo>
                  <a:pt x="214630" y="196850"/>
                </a:lnTo>
                <a:lnTo>
                  <a:pt x="205740" y="232410"/>
                </a:lnTo>
                <a:lnTo>
                  <a:pt x="179070" y="250190"/>
                </a:lnTo>
                <a:lnTo>
                  <a:pt x="152400" y="267970"/>
                </a:lnTo>
                <a:lnTo>
                  <a:pt x="106680" y="285750"/>
                </a:lnTo>
                <a:lnTo>
                  <a:pt x="80010" y="285750"/>
                </a:lnTo>
                <a:lnTo>
                  <a:pt x="5334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SMARTINK"/>
          <p:cNvSpPr/>
          <p:nvPr/>
        </p:nvSpPr>
        <p:spPr>
          <a:xfrm>
            <a:off x="8054340" y="4724400"/>
            <a:ext cx="553721" cy="1303021"/>
          </a:xfrm>
          <a:custGeom>
            <a:avLst/>
            <a:gdLst/>
            <a:ahLst/>
            <a:cxnLst/>
            <a:rect l="0" t="0" r="0" b="0"/>
            <a:pathLst>
              <a:path w="553721" h="1303021">
                <a:moveTo>
                  <a:pt x="214630" y="17780"/>
                </a:moveTo>
                <a:lnTo>
                  <a:pt x="250190" y="8890"/>
                </a:lnTo>
                <a:lnTo>
                  <a:pt x="285750" y="8890"/>
                </a:lnTo>
                <a:lnTo>
                  <a:pt x="330200" y="8890"/>
                </a:lnTo>
                <a:lnTo>
                  <a:pt x="365760" y="0"/>
                </a:lnTo>
                <a:lnTo>
                  <a:pt x="402590" y="0"/>
                </a:lnTo>
                <a:lnTo>
                  <a:pt x="429260" y="0"/>
                </a:lnTo>
                <a:lnTo>
                  <a:pt x="447040" y="8890"/>
                </a:lnTo>
                <a:lnTo>
                  <a:pt x="447040" y="26670"/>
                </a:lnTo>
                <a:lnTo>
                  <a:pt x="447040" y="62230"/>
                </a:lnTo>
                <a:lnTo>
                  <a:pt x="447040" y="97790"/>
                </a:lnTo>
                <a:lnTo>
                  <a:pt x="447040" y="133350"/>
                </a:lnTo>
                <a:lnTo>
                  <a:pt x="447040" y="177800"/>
                </a:lnTo>
                <a:lnTo>
                  <a:pt x="447040" y="213360"/>
                </a:lnTo>
                <a:lnTo>
                  <a:pt x="447040" y="248920"/>
                </a:lnTo>
                <a:lnTo>
                  <a:pt x="447040" y="285750"/>
                </a:lnTo>
                <a:lnTo>
                  <a:pt x="447040" y="321310"/>
                </a:lnTo>
                <a:lnTo>
                  <a:pt x="447040" y="365760"/>
                </a:lnTo>
                <a:lnTo>
                  <a:pt x="455930" y="410210"/>
                </a:lnTo>
                <a:lnTo>
                  <a:pt x="455930" y="454660"/>
                </a:lnTo>
                <a:lnTo>
                  <a:pt x="464820" y="490220"/>
                </a:lnTo>
                <a:lnTo>
                  <a:pt x="473710" y="534670"/>
                </a:lnTo>
                <a:lnTo>
                  <a:pt x="482600" y="580390"/>
                </a:lnTo>
                <a:lnTo>
                  <a:pt x="482600" y="615950"/>
                </a:lnTo>
                <a:lnTo>
                  <a:pt x="491490" y="660400"/>
                </a:lnTo>
                <a:lnTo>
                  <a:pt x="500380" y="704850"/>
                </a:lnTo>
                <a:lnTo>
                  <a:pt x="509270" y="740410"/>
                </a:lnTo>
                <a:lnTo>
                  <a:pt x="509270" y="784860"/>
                </a:lnTo>
                <a:lnTo>
                  <a:pt x="518160" y="820420"/>
                </a:lnTo>
                <a:lnTo>
                  <a:pt x="527050" y="857250"/>
                </a:lnTo>
                <a:lnTo>
                  <a:pt x="527050" y="892810"/>
                </a:lnTo>
                <a:lnTo>
                  <a:pt x="535940" y="928370"/>
                </a:lnTo>
                <a:lnTo>
                  <a:pt x="544830" y="963930"/>
                </a:lnTo>
                <a:lnTo>
                  <a:pt x="553720" y="990600"/>
                </a:lnTo>
                <a:lnTo>
                  <a:pt x="553720" y="1008380"/>
                </a:lnTo>
                <a:lnTo>
                  <a:pt x="553720" y="1043940"/>
                </a:lnTo>
                <a:lnTo>
                  <a:pt x="553720" y="1079500"/>
                </a:lnTo>
                <a:lnTo>
                  <a:pt x="553720" y="1106170"/>
                </a:lnTo>
                <a:lnTo>
                  <a:pt x="544830" y="1123950"/>
                </a:lnTo>
                <a:lnTo>
                  <a:pt x="527050" y="1143000"/>
                </a:lnTo>
                <a:lnTo>
                  <a:pt x="482600" y="1151890"/>
                </a:lnTo>
                <a:lnTo>
                  <a:pt x="447040" y="1169670"/>
                </a:lnTo>
                <a:lnTo>
                  <a:pt x="402590" y="1187450"/>
                </a:lnTo>
                <a:lnTo>
                  <a:pt x="356870" y="1196340"/>
                </a:lnTo>
                <a:lnTo>
                  <a:pt x="312420" y="1205230"/>
                </a:lnTo>
                <a:lnTo>
                  <a:pt x="267970" y="1214120"/>
                </a:lnTo>
                <a:lnTo>
                  <a:pt x="223520" y="1231900"/>
                </a:lnTo>
                <a:lnTo>
                  <a:pt x="187960" y="1240790"/>
                </a:lnTo>
                <a:lnTo>
                  <a:pt x="152400" y="1249680"/>
                </a:lnTo>
                <a:lnTo>
                  <a:pt x="107950" y="1258570"/>
                </a:lnTo>
                <a:lnTo>
                  <a:pt x="71120" y="1276350"/>
                </a:lnTo>
                <a:lnTo>
                  <a:pt x="35560" y="1285240"/>
                </a:lnTo>
                <a:lnTo>
                  <a:pt x="0" y="1303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SMARTINK"/>
          <p:cNvSpPr/>
          <p:nvPr/>
        </p:nvSpPr>
        <p:spPr>
          <a:xfrm>
            <a:off x="2232660" y="383540"/>
            <a:ext cx="312421" cy="812801"/>
          </a:xfrm>
          <a:custGeom>
            <a:avLst/>
            <a:gdLst/>
            <a:ahLst/>
            <a:cxnLst/>
            <a:rect l="0" t="0" r="0" b="0"/>
            <a:pathLst>
              <a:path w="312421" h="812801">
                <a:moveTo>
                  <a:pt x="312420" y="26670"/>
                </a:moveTo>
                <a:lnTo>
                  <a:pt x="276860" y="8890"/>
                </a:lnTo>
                <a:lnTo>
                  <a:pt x="232410" y="8890"/>
                </a:lnTo>
                <a:lnTo>
                  <a:pt x="195580" y="8890"/>
                </a:lnTo>
                <a:lnTo>
                  <a:pt x="151130" y="8890"/>
                </a:lnTo>
                <a:lnTo>
                  <a:pt x="106680" y="8890"/>
                </a:lnTo>
                <a:lnTo>
                  <a:pt x="62230" y="0"/>
                </a:lnTo>
                <a:lnTo>
                  <a:pt x="44450" y="0"/>
                </a:lnTo>
                <a:lnTo>
                  <a:pt x="26670" y="0"/>
                </a:lnTo>
                <a:lnTo>
                  <a:pt x="17780" y="26670"/>
                </a:lnTo>
                <a:lnTo>
                  <a:pt x="17780" y="63500"/>
                </a:lnTo>
                <a:lnTo>
                  <a:pt x="8890" y="90170"/>
                </a:lnTo>
                <a:lnTo>
                  <a:pt x="8890" y="11684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0" y="303530"/>
                </a:lnTo>
                <a:lnTo>
                  <a:pt x="0" y="349250"/>
                </a:lnTo>
                <a:lnTo>
                  <a:pt x="0" y="384810"/>
                </a:lnTo>
                <a:lnTo>
                  <a:pt x="0" y="420370"/>
                </a:lnTo>
                <a:lnTo>
                  <a:pt x="0" y="455930"/>
                </a:lnTo>
                <a:lnTo>
                  <a:pt x="0" y="491490"/>
                </a:lnTo>
                <a:lnTo>
                  <a:pt x="0" y="535940"/>
                </a:lnTo>
                <a:lnTo>
                  <a:pt x="0" y="571500"/>
                </a:lnTo>
                <a:lnTo>
                  <a:pt x="0" y="607060"/>
                </a:lnTo>
                <a:lnTo>
                  <a:pt x="8890" y="652780"/>
                </a:lnTo>
                <a:lnTo>
                  <a:pt x="8890" y="688340"/>
                </a:lnTo>
                <a:lnTo>
                  <a:pt x="17780" y="715010"/>
                </a:lnTo>
                <a:lnTo>
                  <a:pt x="26670" y="732790"/>
                </a:lnTo>
                <a:lnTo>
                  <a:pt x="53340" y="750570"/>
                </a:lnTo>
                <a:lnTo>
                  <a:pt x="88900" y="768350"/>
                </a:lnTo>
                <a:lnTo>
                  <a:pt x="133350" y="786130"/>
                </a:lnTo>
                <a:lnTo>
                  <a:pt x="177800" y="803910"/>
                </a:lnTo>
                <a:lnTo>
                  <a:pt x="186690" y="812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SMARTINK"/>
          <p:cNvSpPr/>
          <p:nvPr/>
        </p:nvSpPr>
        <p:spPr>
          <a:xfrm>
            <a:off x="3830320" y="321310"/>
            <a:ext cx="205741" cy="1000761"/>
          </a:xfrm>
          <a:custGeom>
            <a:avLst/>
            <a:gdLst/>
            <a:ahLst/>
            <a:cxnLst/>
            <a:rect l="0" t="0" r="0" b="0"/>
            <a:pathLst>
              <a:path w="205741" h="1000761">
                <a:moveTo>
                  <a:pt x="8890" y="0"/>
                </a:move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43510" y="8890"/>
                </a:lnTo>
                <a:lnTo>
                  <a:pt x="170180" y="17780"/>
                </a:lnTo>
                <a:lnTo>
                  <a:pt x="187960" y="35560"/>
                </a:lnTo>
                <a:lnTo>
                  <a:pt x="196850" y="62230"/>
                </a:lnTo>
                <a:lnTo>
                  <a:pt x="196850" y="107950"/>
                </a:lnTo>
                <a:lnTo>
                  <a:pt x="196850" y="152400"/>
                </a:lnTo>
                <a:lnTo>
                  <a:pt x="196850" y="187960"/>
                </a:lnTo>
                <a:lnTo>
                  <a:pt x="187960" y="223520"/>
                </a:lnTo>
                <a:lnTo>
                  <a:pt x="179070" y="259080"/>
                </a:lnTo>
                <a:lnTo>
                  <a:pt x="179070" y="294640"/>
                </a:lnTo>
                <a:lnTo>
                  <a:pt x="170180" y="330200"/>
                </a:lnTo>
                <a:lnTo>
                  <a:pt x="170180" y="365760"/>
                </a:lnTo>
                <a:lnTo>
                  <a:pt x="170180" y="402590"/>
                </a:lnTo>
                <a:lnTo>
                  <a:pt x="161290" y="438150"/>
                </a:lnTo>
                <a:lnTo>
                  <a:pt x="161290" y="482600"/>
                </a:lnTo>
                <a:lnTo>
                  <a:pt x="161290" y="518160"/>
                </a:lnTo>
                <a:lnTo>
                  <a:pt x="161290" y="562610"/>
                </a:lnTo>
                <a:lnTo>
                  <a:pt x="161290" y="607060"/>
                </a:lnTo>
                <a:lnTo>
                  <a:pt x="161290" y="642620"/>
                </a:lnTo>
                <a:lnTo>
                  <a:pt x="161290" y="679450"/>
                </a:lnTo>
                <a:lnTo>
                  <a:pt x="170180" y="715010"/>
                </a:lnTo>
                <a:lnTo>
                  <a:pt x="179070" y="759460"/>
                </a:lnTo>
                <a:lnTo>
                  <a:pt x="179070" y="795020"/>
                </a:lnTo>
                <a:lnTo>
                  <a:pt x="187960" y="830580"/>
                </a:lnTo>
                <a:lnTo>
                  <a:pt x="196850" y="866140"/>
                </a:lnTo>
                <a:lnTo>
                  <a:pt x="205740" y="910590"/>
                </a:lnTo>
                <a:lnTo>
                  <a:pt x="205740" y="955040"/>
                </a:lnTo>
                <a:lnTo>
                  <a:pt x="205740" y="974090"/>
                </a:lnTo>
                <a:lnTo>
                  <a:pt x="187960" y="982980"/>
                </a:lnTo>
                <a:lnTo>
                  <a:pt x="143510" y="991870"/>
                </a:lnTo>
                <a:lnTo>
                  <a:pt x="107950" y="1000760"/>
                </a:lnTo>
                <a:lnTo>
                  <a:pt x="72390" y="1000760"/>
                </a:lnTo>
                <a:lnTo>
                  <a:pt x="36830" y="1000760"/>
                </a:lnTo>
                <a:lnTo>
                  <a:pt x="0" y="1000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SMARTINK"/>
          <p:cNvSpPr/>
          <p:nvPr/>
        </p:nvSpPr>
        <p:spPr>
          <a:xfrm>
            <a:off x="5590540" y="4232910"/>
            <a:ext cx="321311" cy="642621"/>
          </a:xfrm>
          <a:custGeom>
            <a:avLst/>
            <a:gdLst/>
            <a:ahLst/>
            <a:cxnLst/>
            <a:rect l="0" t="0" r="0" b="0"/>
            <a:pathLst>
              <a:path w="321311" h="642621">
                <a:moveTo>
                  <a:pt x="186690" y="642620"/>
                </a:moveTo>
                <a:lnTo>
                  <a:pt x="160020" y="598170"/>
                </a:lnTo>
                <a:lnTo>
                  <a:pt x="151130" y="562610"/>
                </a:lnTo>
                <a:lnTo>
                  <a:pt x="142240" y="527050"/>
                </a:lnTo>
                <a:lnTo>
                  <a:pt x="142240" y="481330"/>
                </a:lnTo>
                <a:lnTo>
                  <a:pt x="142240" y="445770"/>
                </a:lnTo>
                <a:lnTo>
                  <a:pt x="142240" y="410210"/>
                </a:lnTo>
                <a:lnTo>
                  <a:pt x="142240" y="374650"/>
                </a:lnTo>
                <a:lnTo>
                  <a:pt x="142240" y="330200"/>
                </a:lnTo>
                <a:lnTo>
                  <a:pt x="142240" y="294640"/>
                </a:lnTo>
                <a:lnTo>
                  <a:pt x="142240" y="259080"/>
                </a:lnTo>
                <a:lnTo>
                  <a:pt x="142240" y="214630"/>
                </a:lnTo>
                <a:lnTo>
                  <a:pt x="142240" y="177800"/>
                </a:lnTo>
                <a:lnTo>
                  <a:pt x="142240" y="142240"/>
                </a:lnTo>
                <a:lnTo>
                  <a:pt x="142240" y="97790"/>
                </a:lnTo>
                <a:lnTo>
                  <a:pt x="142240" y="71120"/>
                </a:lnTo>
                <a:lnTo>
                  <a:pt x="142240" y="35560"/>
                </a:lnTo>
                <a:lnTo>
                  <a:pt x="142240" y="8890"/>
                </a:lnTo>
                <a:lnTo>
                  <a:pt x="124460" y="8890"/>
                </a:lnTo>
                <a:lnTo>
                  <a:pt x="106680" y="53340"/>
                </a:lnTo>
                <a:lnTo>
                  <a:pt x="88900" y="97790"/>
                </a:lnTo>
                <a:lnTo>
                  <a:pt x="71120" y="142240"/>
                </a:lnTo>
                <a:lnTo>
                  <a:pt x="62230" y="186690"/>
                </a:lnTo>
                <a:lnTo>
                  <a:pt x="44450" y="223520"/>
                </a:lnTo>
                <a:lnTo>
                  <a:pt x="35560" y="241300"/>
                </a:lnTo>
                <a:lnTo>
                  <a:pt x="17780" y="241300"/>
                </a:lnTo>
                <a:lnTo>
                  <a:pt x="0" y="232410"/>
                </a:lnTo>
                <a:lnTo>
                  <a:pt x="8890" y="177800"/>
                </a:lnTo>
                <a:lnTo>
                  <a:pt x="8890" y="133350"/>
                </a:lnTo>
                <a:lnTo>
                  <a:pt x="17780" y="97790"/>
                </a:lnTo>
                <a:lnTo>
                  <a:pt x="35560" y="53340"/>
                </a:lnTo>
                <a:lnTo>
                  <a:pt x="53340" y="17780"/>
                </a:lnTo>
                <a:lnTo>
                  <a:pt x="71120" y="0"/>
                </a:lnTo>
                <a:lnTo>
                  <a:pt x="97790" y="8890"/>
                </a:lnTo>
                <a:lnTo>
                  <a:pt x="142240" y="35560"/>
                </a:lnTo>
                <a:lnTo>
                  <a:pt x="177800" y="71120"/>
                </a:lnTo>
                <a:lnTo>
                  <a:pt x="222250" y="97790"/>
                </a:lnTo>
                <a:lnTo>
                  <a:pt x="266700" y="115570"/>
                </a:lnTo>
                <a:lnTo>
                  <a:pt x="303530" y="133350"/>
                </a:lnTo>
                <a:lnTo>
                  <a:pt x="32131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830580" y="777240"/>
            <a:ext cx="17781" cy="356871"/>
          </a:xfrm>
          <a:custGeom>
            <a:avLst/>
            <a:gdLst/>
            <a:ahLst/>
            <a:cxnLst/>
            <a:rect l="0" t="0" r="0" b="0"/>
            <a:pathLst>
              <a:path w="17781" h="35687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0" y="330200"/>
                </a:lnTo>
                <a:lnTo>
                  <a:pt x="8890" y="347980"/>
                </a:lnTo>
                <a:lnTo>
                  <a:pt x="1778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937260" y="777240"/>
            <a:ext cx="44451" cy="294641"/>
          </a:xfrm>
          <a:custGeom>
            <a:avLst/>
            <a:gdLst/>
            <a:ahLst/>
            <a:cxnLst/>
            <a:rect l="0" t="0" r="0" b="0"/>
            <a:pathLst>
              <a:path w="44451" h="29464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26670" y="151130"/>
                </a:lnTo>
                <a:lnTo>
                  <a:pt x="26670" y="195580"/>
                </a:lnTo>
                <a:lnTo>
                  <a:pt x="35560" y="232410"/>
                </a:lnTo>
                <a:lnTo>
                  <a:pt x="44450" y="276860"/>
                </a:lnTo>
                <a:lnTo>
                  <a:pt x="3556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687070" y="875030"/>
            <a:ext cx="331471" cy="88901"/>
          </a:xfrm>
          <a:custGeom>
            <a:avLst/>
            <a:gdLst/>
            <a:ahLst/>
            <a:cxnLst/>
            <a:rect l="0" t="0" r="0" b="0"/>
            <a:pathLst>
              <a:path w="331471" h="88901">
                <a:moveTo>
                  <a:pt x="0" y="88900"/>
                </a:moveTo>
                <a:lnTo>
                  <a:pt x="36830" y="71120"/>
                </a:lnTo>
                <a:lnTo>
                  <a:pt x="72390" y="62230"/>
                </a:lnTo>
                <a:lnTo>
                  <a:pt x="116840" y="44450"/>
                </a:lnTo>
                <a:lnTo>
                  <a:pt x="152400" y="35560"/>
                </a:lnTo>
                <a:lnTo>
                  <a:pt x="187960" y="26670"/>
                </a:lnTo>
                <a:lnTo>
                  <a:pt x="223520" y="17780"/>
                </a:lnTo>
                <a:lnTo>
                  <a:pt x="259080" y="8890"/>
                </a:lnTo>
                <a:lnTo>
                  <a:pt x="294640" y="0"/>
                </a:lnTo>
                <a:lnTo>
                  <a:pt x="313690" y="0"/>
                </a:lnTo>
                <a:lnTo>
                  <a:pt x="33147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741680" y="1027430"/>
            <a:ext cx="285751" cy="44451"/>
          </a:xfrm>
          <a:custGeom>
            <a:avLst/>
            <a:gdLst/>
            <a:ahLst/>
            <a:cxnLst/>
            <a:rect l="0" t="0" r="0" b="0"/>
            <a:pathLst>
              <a:path w="285751" h="44451">
                <a:moveTo>
                  <a:pt x="0" y="44450"/>
                </a:moveTo>
                <a:lnTo>
                  <a:pt x="35560" y="44450"/>
                </a:lnTo>
                <a:lnTo>
                  <a:pt x="71120" y="44450"/>
                </a:lnTo>
                <a:lnTo>
                  <a:pt x="106680" y="35560"/>
                </a:lnTo>
                <a:lnTo>
                  <a:pt x="142240" y="26670"/>
                </a:lnTo>
                <a:lnTo>
                  <a:pt x="177800" y="17780"/>
                </a:lnTo>
                <a:lnTo>
                  <a:pt x="213360" y="17780"/>
                </a:lnTo>
                <a:lnTo>
                  <a:pt x="24892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116330" y="704850"/>
            <a:ext cx="241301" cy="447041"/>
          </a:xfrm>
          <a:custGeom>
            <a:avLst/>
            <a:gdLst/>
            <a:ahLst/>
            <a:cxnLst/>
            <a:rect l="0" t="0" r="0" b="0"/>
            <a:pathLst>
              <a:path w="241301" h="447041">
                <a:moveTo>
                  <a:pt x="142240" y="36830"/>
                </a:moveTo>
                <a:lnTo>
                  <a:pt x="97790" y="8890"/>
                </a:lnTo>
                <a:lnTo>
                  <a:pt x="62230" y="0"/>
                </a:lnTo>
                <a:lnTo>
                  <a:pt x="44450" y="0"/>
                </a:lnTo>
                <a:lnTo>
                  <a:pt x="17780" y="19050"/>
                </a:lnTo>
                <a:lnTo>
                  <a:pt x="889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196850"/>
                </a:lnTo>
                <a:lnTo>
                  <a:pt x="8890" y="214630"/>
                </a:lnTo>
                <a:lnTo>
                  <a:pt x="26670" y="223520"/>
                </a:lnTo>
                <a:lnTo>
                  <a:pt x="53340" y="214630"/>
                </a:lnTo>
                <a:lnTo>
                  <a:pt x="97790" y="179070"/>
                </a:lnTo>
                <a:lnTo>
                  <a:pt x="124460" y="161290"/>
                </a:lnTo>
                <a:lnTo>
                  <a:pt x="151130" y="161290"/>
                </a:lnTo>
                <a:lnTo>
                  <a:pt x="187960" y="179070"/>
                </a:lnTo>
                <a:lnTo>
                  <a:pt x="205740" y="187960"/>
                </a:lnTo>
                <a:lnTo>
                  <a:pt x="223520" y="214630"/>
                </a:lnTo>
                <a:lnTo>
                  <a:pt x="232410" y="259080"/>
                </a:lnTo>
                <a:lnTo>
                  <a:pt x="241300" y="276860"/>
                </a:lnTo>
                <a:lnTo>
                  <a:pt x="232410" y="313690"/>
                </a:lnTo>
                <a:lnTo>
                  <a:pt x="223520" y="349250"/>
                </a:lnTo>
                <a:lnTo>
                  <a:pt x="196850" y="384810"/>
                </a:lnTo>
                <a:lnTo>
                  <a:pt x="160020" y="429260"/>
                </a:lnTo>
                <a:lnTo>
                  <a:pt x="142240" y="438150"/>
                </a:lnTo>
                <a:lnTo>
                  <a:pt x="106680" y="447040"/>
                </a:lnTo>
                <a:lnTo>
                  <a:pt x="88900" y="447040"/>
                </a:lnTo>
                <a:lnTo>
                  <a:pt x="62230" y="429260"/>
                </a:lnTo>
                <a:lnTo>
                  <a:pt x="44450" y="411480"/>
                </a:lnTo>
                <a:lnTo>
                  <a:pt x="44450" y="393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838960" y="642620"/>
            <a:ext cx="143511" cy="358141"/>
          </a:xfrm>
          <a:custGeom>
            <a:avLst/>
            <a:gdLst/>
            <a:ahLst/>
            <a:cxnLst/>
            <a:rect l="0" t="0" r="0" b="0"/>
            <a:pathLst>
              <a:path w="143511" h="358141">
                <a:moveTo>
                  <a:pt x="36830" y="0"/>
                </a:moveTo>
                <a:lnTo>
                  <a:pt x="27940" y="44450"/>
                </a:lnTo>
                <a:lnTo>
                  <a:pt x="27940" y="71120"/>
                </a:lnTo>
                <a:lnTo>
                  <a:pt x="27940" y="107950"/>
                </a:lnTo>
                <a:lnTo>
                  <a:pt x="17780" y="134620"/>
                </a:lnTo>
                <a:lnTo>
                  <a:pt x="17780" y="170180"/>
                </a:lnTo>
                <a:lnTo>
                  <a:pt x="17780" y="214630"/>
                </a:lnTo>
                <a:lnTo>
                  <a:pt x="8890" y="250190"/>
                </a:lnTo>
                <a:lnTo>
                  <a:pt x="8890" y="294640"/>
                </a:lnTo>
                <a:lnTo>
                  <a:pt x="0" y="259080"/>
                </a:lnTo>
                <a:lnTo>
                  <a:pt x="8890" y="223520"/>
                </a:lnTo>
                <a:lnTo>
                  <a:pt x="17780" y="187960"/>
                </a:lnTo>
                <a:lnTo>
                  <a:pt x="27940" y="161290"/>
                </a:lnTo>
                <a:lnTo>
                  <a:pt x="45720" y="134620"/>
                </a:lnTo>
                <a:lnTo>
                  <a:pt x="72390" y="125730"/>
                </a:lnTo>
                <a:lnTo>
                  <a:pt x="99060" y="134620"/>
                </a:lnTo>
                <a:lnTo>
                  <a:pt x="116840" y="143510"/>
                </a:lnTo>
                <a:lnTo>
                  <a:pt x="143510" y="170180"/>
                </a:lnTo>
                <a:lnTo>
                  <a:pt x="143510" y="196850"/>
                </a:lnTo>
                <a:lnTo>
                  <a:pt x="143510" y="223520"/>
                </a:lnTo>
                <a:lnTo>
                  <a:pt x="116840" y="267970"/>
                </a:lnTo>
                <a:lnTo>
                  <a:pt x="90170" y="312420"/>
                </a:lnTo>
                <a:lnTo>
                  <a:pt x="72390" y="330200"/>
                </a:lnTo>
                <a:lnTo>
                  <a:pt x="45720" y="347980"/>
                </a:lnTo>
                <a:lnTo>
                  <a:pt x="27940" y="358140"/>
                </a:lnTo>
                <a:lnTo>
                  <a:pt x="0" y="358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026920" y="509270"/>
            <a:ext cx="196851" cy="633731"/>
          </a:xfrm>
          <a:custGeom>
            <a:avLst/>
            <a:gdLst/>
            <a:ahLst/>
            <a:cxnLst/>
            <a:rect l="0" t="0" r="0" b="0"/>
            <a:pathLst>
              <a:path w="196851" h="633731">
                <a:moveTo>
                  <a:pt x="0" y="0"/>
                </a:moveTo>
                <a:lnTo>
                  <a:pt x="35560" y="17780"/>
                </a:lnTo>
                <a:lnTo>
                  <a:pt x="62230" y="35560"/>
                </a:lnTo>
                <a:lnTo>
                  <a:pt x="88900" y="62230"/>
                </a:lnTo>
                <a:lnTo>
                  <a:pt x="116840" y="97790"/>
                </a:lnTo>
                <a:lnTo>
                  <a:pt x="143510" y="142240"/>
                </a:lnTo>
                <a:lnTo>
                  <a:pt x="161290" y="177800"/>
                </a:lnTo>
                <a:lnTo>
                  <a:pt x="179070" y="214630"/>
                </a:lnTo>
                <a:lnTo>
                  <a:pt x="187960" y="250190"/>
                </a:lnTo>
                <a:lnTo>
                  <a:pt x="196850" y="285750"/>
                </a:lnTo>
                <a:lnTo>
                  <a:pt x="196850" y="321310"/>
                </a:lnTo>
                <a:lnTo>
                  <a:pt x="196850" y="356870"/>
                </a:lnTo>
                <a:lnTo>
                  <a:pt x="187960" y="392430"/>
                </a:lnTo>
                <a:lnTo>
                  <a:pt x="179070" y="427990"/>
                </a:lnTo>
                <a:lnTo>
                  <a:pt x="170180" y="463550"/>
                </a:lnTo>
                <a:lnTo>
                  <a:pt x="152400" y="491490"/>
                </a:lnTo>
                <a:lnTo>
                  <a:pt x="116840" y="535940"/>
                </a:lnTo>
                <a:lnTo>
                  <a:pt x="71120" y="580390"/>
                </a:lnTo>
                <a:lnTo>
                  <a:pt x="53340" y="598170"/>
                </a:lnTo>
                <a:lnTo>
                  <a:pt x="26670" y="615950"/>
                </a:lnTo>
                <a:lnTo>
                  <a:pt x="35560" y="633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027680" y="518160"/>
            <a:ext cx="115571" cy="615951"/>
          </a:xfrm>
          <a:custGeom>
            <a:avLst/>
            <a:gdLst/>
            <a:ahLst/>
            <a:cxnLst/>
            <a:rect l="0" t="0" r="0" b="0"/>
            <a:pathLst>
              <a:path w="115571" h="615951">
                <a:moveTo>
                  <a:pt x="17780" y="598170"/>
                </a:moveTo>
                <a:lnTo>
                  <a:pt x="17780" y="562610"/>
                </a:lnTo>
                <a:lnTo>
                  <a:pt x="17780" y="518160"/>
                </a:lnTo>
                <a:lnTo>
                  <a:pt x="26670" y="472440"/>
                </a:lnTo>
                <a:lnTo>
                  <a:pt x="26670" y="436880"/>
                </a:lnTo>
                <a:lnTo>
                  <a:pt x="35560" y="401320"/>
                </a:lnTo>
                <a:lnTo>
                  <a:pt x="44450" y="365760"/>
                </a:lnTo>
                <a:lnTo>
                  <a:pt x="53340" y="330200"/>
                </a:lnTo>
                <a:lnTo>
                  <a:pt x="62230" y="294640"/>
                </a:lnTo>
                <a:lnTo>
                  <a:pt x="71120" y="259080"/>
                </a:lnTo>
                <a:lnTo>
                  <a:pt x="80010" y="223520"/>
                </a:lnTo>
                <a:lnTo>
                  <a:pt x="88900" y="186690"/>
                </a:lnTo>
                <a:lnTo>
                  <a:pt x="88900" y="151130"/>
                </a:lnTo>
                <a:lnTo>
                  <a:pt x="97790" y="115570"/>
                </a:lnTo>
                <a:lnTo>
                  <a:pt x="97790" y="80010"/>
                </a:lnTo>
                <a:lnTo>
                  <a:pt x="97790" y="53340"/>
                </a:lnTo>
                <a:lnTo>
                  <a:pt x="88900" y="17780"/>
                </a:ln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26670"/>
                </a:lnTo>
                <a:lnTo>
                  <a:pt x="17780" y="62230"/>
                </a:lnTo>
                <a:lnTo>
                  <a:pt x="0" y="106680"/>
                </a:lnTo>
                <a:lnTo>
                  <a:pt x="0" y="133350"/>
                </a:lnTo>
                <a:lnTo>
                  <a:pt x="0" y="168910"/>
                </a:lnTo>
                <a:lnTo>
                  <a:pt x="0" y="205740"/>
                </a:lnTo>
                <a:lnTo>
                  <a:pt x="0" y="24130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30200"/>
                </a:lnTo>
                <a:lnTo>
                  <a:pt x="17780" y="374650"/>
                </a:lnTo>
                <a:lnTo>
                  <a:pt x="26670" y="410210"/>
                </a:lnTo>
                <a:lnTo>
                  <a:pt x="35560" y="445770"/>
                </a:lnTo>
                <a:lnTo>
                  <a:pt x="44450" y="482600"/>
                </a:lnTo>
                <a:lnTo>
                  <a:pt x="53340" y="518160"/>
                </a:lnTo>
                <a:lnTo>
                  <a:pt x="62230" y="562610"/>
                </a:lnTo>
                <a:lnTo>
                  <a:pt x="71120" y="598170"/>
                </a:lnTo>
                <a:lnTo>
                  <a:pt x="80010" y="615950"/>
                </a:lnTo>
                <a:lnTo>
                  <a:pt x="97790" y="615950"/>
                </a:lnTo>
                <a:lnTo>
                  <a:pt x="115570" y="615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196590" y="777240"/>
            <a:ext cx="179071" cy="347981"/>
          </a:xfrm>
          <a:custGeom>
            <a:avLst/>
            <a:gdLst/>
            <a:ahLst/>
            <a:cxnLst/>
            <a:rect l="0" t="0" r="0" b="0"/>
            <a:pathLst>
              <a:path w="179071" h="34798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13360"/>
                </a:lnTo>
                <a:lnTo>
                  <a:pt x="8890" y="259080"/>
                </a:lnTo>
                <a:lnTo>
                  <a:pt x="17780" y="294640"/>
                </a:lnTo>
                <a:lnTo>
                  <a:pt x="17780" y="321310"/>
                </a:lnTo>
                <a:lnTo>
                  <a:pt x="26670" y="285750"/>
                </a:lnTo>
                <a:lnTo>
                  <a:pt x="26670" y="250190"/>
                </a:lnTo>
                <a:lnTo>
                  <a:pt x="26670" y="213360"/>
                </a:lnTo>
                <a:lnTo>
                  <a:pt x="35560" y="186690"/>
                </a:lnTo>
                <a:lnTo>
                  <a:pt x="44450" y="142240"/>
                </a:lnTo>
                <a:lnTo>
                  <a:pt x="44450" y="106680"/>
                </a:lnTo>
                <a:lnTo>
                  <a:pt x="53340" y="80010"/>
                </a:lnTo>
                <a:lnTo>
                  <a:pt x="71120" y="62230"/>
                </a:lnTo>
                <a:lnTo>
                  <a:pt x="90170" y="80010"/>
                </a:lnTo>
                <a:lnTo>
                  <a:pt x="107950" y="115570"/>
                </a:lnTo>
                <a:lnTo>
                  <a:pt x="116840" y="160020"/>
                </a:lnTo>
                <a:lnTo>
                  <a:pt x="125730" y="195580"/>
                </a:lnTo>
                <a:lnTo>
                  <a:pt x="134620" y="232410"/>
                </a:lnTo>
                <a:lnTo>
                  <a:pt x="134620" y="267970"/>
                </a:lnTo>
                <a:lnTo>
                  <a:pt x="143510" y="294640"/>
                </a:lnTo>
                <a:lnTo>
                  <a:pt x="161290" y="330200"/>
                </a:lnTo>
                <a:lnTo>
                  <a:pt x="170180" y="347980"/>
                </a:lnTo>
                <a:lnTo>
                  <a:pt x="17907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473450" y="786130"/>
            <a:ext cx="116841" cy="347981"/>
          </a:xfrm>
          <a:custGeom>
            <a:avLst/>
            <a:gdLst/>
            <a:ahLst/>
            <a:cxnLst/>
            <a:rect l="0" t="0" r="0" b="0"/>
            <a:pathLst>
              <a:path w="116841" h="347981">
                <a:moveTo>
                  <a:pt x="116840" y="0"/>
                </a:moveTo>
                <a:lnTo>
                  <a:pt x="97790" y="35560"/>
                </a:lnTo>
                <a:lnTo>
                  <a:pt x="88900" y="71120"/>
                </a:lnTo>
                <a:lnTo>
                  <a:pt x="71120" y="106680"/>
                </a:lnTo>
                <a:lnTo>
                  <a:pt x="53340" y="151130"/>
                </a:lnTo>
                <a:lnTo>
                  <a:pt x="44450" y="195580"/>
                </a:lnTo>
                <a:lnTo>
                  <a:pt x="35560" y="241300"/>
                </a:lnTo>
                <a:lnTo>
                  <a:pt x="26670" y="276860"/>
                </a:lnTo>
                <a:lnTo>
                  <a:pt x="17780" y="312420"/>
                </a:lnTo>
                <a:lnTo>
                  <a:pt x="0" y="34798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420110" y="786130"/>
            <a:ext cx="250191" cy="374651"/>
          </a:xfrm>
          <a:custGeom>
            <a:avLst/>
            <a:gdLst/>
            <a:ahLst/>
            <a:cxnLst/>
            <a:rect l="0" t="0" r="0" b="0"/>
            <a:pathLst>
              <a:path w="250191" h="37465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44450" y="106680"/>
                </a:lnTo>
                <a:lnTo>
                  <a:pt x="53340" y="142240"/>
                </a:lnTo>
                <a:lnTo>
                  <a:pt x="71120" y="177800"/>
                </a:lnTo>
                <a:lnTo>
                  <a:pt x="97790" y="214630"/>
                </a:lnTo>
                <a:lnTo>
                  <a:pt x="124460" y="259080"/>
                </a:lnTo>
                <a:lnTo>
                  <a:pt x="151130" y="294640"/>
                </a:lnTo>
                <a:lnTo>
                  <a:pt x="187960" y="339090"/>
                </a:lnTo>
                <a:lnTo>
                  <a:pt x="214630" y="365760"/>
                </a:lnTo>
                <a:lnTo>
                  <a:pt x="25019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553460" y="429260"/>
            <a:ext cx="179071" cy="240031"/>
          </a:xfrm>
          <a:custGeom>
            <a:avLst/>
            <a:gdLst/>
            <a:ahLst/>
            <a:cxnLst/>
            <a:rect l="0" t="0" r="0" b="0"/>
            <a:pathLst>
              <a:path w="179071" h="240031">
                <a:moveTo>
                  <a:pt x="36830" y="53340"/>
                </a:moveTo>
                <a:lnTo>
                  <a:pt x="45720" y="17780"/>
                </a:lnTo>
                <a:lnTo>
                  <a:pt x="54610" y="0"/>
                </a:lnTo>
                <a:lnTo>
                  <a:pt x="72390" y="0"/>
                </a:lnTo>
                <a:lnTo>
                  <a:pt x="90170" y="0"/>
                </a:lnTo>
                <a:lnTo>
                  <a:pt x="99060" y="17780"/>
                </a:lnTo>
                <a:lnTo>
                  <a:pt x="99060" y="53340"/>
                </a:lnTo>
                <a:lnTo>
                  <a:pt x="99060" y="80010"/>
                </a:lnTo>
                <a:lnTo>
                  <a:pt x="72390" y="124460"/>
                </a:lnTo>
                <a:lnTo>
                  <a:pt x="54610" y="160020"/>
                </a:lnTo>
                <a:lnTo>
                  <a:pt x="27940" y="195580"/>
                </a:lnTo>
                <a:lnTo>
                  <a:pt x="0" y="213360"/>
                </a:lnTo>
                <a:lnTo>
                  <a:pt x="0" y="195580"/>
                </a:lnTo>
                <a:lnTo>
                  <a:pt x="17780" y="151130"/>
                </a:lnTo>
                <a:lnTo>
                  <a:pt x="36830" y="133350"/>
                </a:lnTo>
                <a:lnTo>
                  <a:pt x="54610" y="133350"/>
                </a:lnTo>
                <a:lnTo>
                  <a:pt x="72390" y="142240"/>
                </a:lnTo>
                <a:lnTo>
                  <a:pt x="99060" y="151130"/>
                </a:lnTo>
                <a:lnTo>
                  <a:pt x="143510" y="204470"/>
                </a:lnTo>
                <a:lnTo>
                  <a:pt x="179070" y="240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830320" y="86614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17780" y="8890"/>
                </a:lnTo>
                <a:lnTo>
                  <a:pt x="54610" y="8890"/>
                </a:lnTo>
                <a:lnTo>
                  <a:pt x="99060" y="0"/>
                </a:lnTo>
                <a:lnTo>
                  <a:pt x="116840" y="0"/>
                </a:lnTo>
                <a:lnTo>
                  <a:pt x="15240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893820" y="990600"/>
            <a:ext cx="115571" cy="10161"/>
          </a:xfrm>
          <a:custGeom>
            <a:avLst/>
            <a:gdLst/>
            <a:ahLst/>
            <a:cxnLst/>
            <a:rect l="0" t="0" r="0" b="0"/>
            <a:pathLst>
              <a:path w="115571" h="10161">
                <a:moveTo>
                  <a:pt x="0" y="10160"/>
                </a:moveTo>
                <a:lnTo>
                  <a:pt x="26670" y="10160"/>
                </a:lnTo>
                <a:lnTo>
                  <a:pt x="44450" y="10160"/>
                </a:lnTo>
                <a:lnTo>
                  <a:pt x="88900" y="1016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188460" y="527050"/>
            <a:ext cx="294641" cy="660401"/>
          </a:xfrm>
          <a:custGeom>
            <a:avLst/>
            <a:gdLst/>
            <a:ahLst/>
            <a:cxnLst/>
            <a:rect l="0" t="0" r="0" b="0"/>
            <a:pathLst>
              <a:path w="294641" h="660401">
                <a:moveTo>
                  <a:pt x="8890" y="35560"/>
                </a:moveTo>
                <a:lnTo>
                  <a:pt x="8890" y="17780"/>
                </a:ln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33350" y="8890"/>
                </a:lnTo>
                <a:lnTo>
                  <a:pt x="151130" y="26670"/>
                </a:lnTo>
                <a:lnTo>
                  <a:pt x="160020" y="62230"/>
                </a:lnTo>
                <a:lnTo>
                  <a:pt x="168910" y="80010"/>
                </a:lnTo>
                <a:lnTo>
                  <a:pt x="160020" y="124460"/>
                </a:lnTo>
                <a:lnTo>
                  <a:pt x="151130" y="151130"/>
                </a:lnTo>
                <a:lnTo>
                  <a:pt x="124460" y="196850"/>
                </a:lnTo>
                <a:lnTo>
                  <a:pt x="88900" y="241300"/>
                </a:lnTo>
                <a:lnTo>
                  <a:pt x="62230" y="276860"/>
                </a:lnTo>
                <a:lnTo>
                  <a:pt x="35560" y="303530"/>
                </a:lnTo>
                <a:lnTo>
                  <a:pt x="0" y="339090"/>
                </a:lnTo>
                <a:lnTo>
                  <a:pt x="0" y="312420"/>
                </a:lnTo>
                <a:lnTo>
                  <a:pt x="26670" y="294640"/>
                </a:lnTo>
                <a:lnTo>
                  <a:pt x="53340" y="294640"/>
                </a:lnTo>
                <a:lnTo>
                  <a:pt x="88900" y="294640"/>
                </a:lnTo>
                <a:lnTo>
                  <a:pt x="124460" y="303530"/>
                </a:lnTo>
                <a:lnTo>
                  <a:pt x="151130" y="303530"/>
                </a:lnTo>
                <a:lnTo>
                  <a:pt x="186690" y="330200"/>
                </a:lnTo>
                <a:lnTo>
                  <a:pt x="222250" y="365760"/>
                </a:lnTo>
                <a:lnTo>
                  <a:pt x="259080" y="401320"/>
                </a:lnTo>
                <a:lnTo>
                  <a:pt x="285750" y="445770"/>
                </a:lnTo>
                <a:lnTo>
                  <a:pt x="294640" y="473710"/>
                </a:lnTo>
                <a:lnTo>
                  <a:pt x="294640" y="509270"/>
                </a:lnTo>
                <a:lnTo>
                  <a:pt x="276860" y="544830"/>
                </a:lnTo>
                <a:lnTo>
                  <a:pt x="250190" y="580390"/>
                </a:lnTo>
                <a:lnTo>
                  <a:pt x="204470" y="615950"/>
                </a:lnTo>
                <a:lnTo>
                  <a:pt x="168910" y="642620"/>
                </a:lnTo>
                <a:lnTo>
                  <a:pt x="133350" y="651510"/>
                </a:lnTo>
                <a:lnTo>
                  <a:pt x="115570" y="660400"/>
                </a:lnTo>
                <a:lnTo>
                  <a:pt x="88900" y="660400"/>
                </a:lnTo>
                <a:lnTo>
                  <a:pt x="71120" y="660400"/>
                </a:lnTo>
                <a:lnTo>
                  <a:pt x="62230" y="651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946400" y="1508760"/>
            <a:ext cx="72391" cy="562611"/>
          </a:xfrm>
          <a:custGeom>
            <a:avLst/>
            <a:gdLst/>
            <a:ahLst/>
            <a:cxnLst/>
            <a:rect l="0" t="0" r="0" b="0"/>
            <a:pathLst>
              <a:path w="72391" h="562611">
                <a:moveTo>
                  <a:pt x="889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0190"/>
                </a:lnTo>
                <a:lnTo>
                  <a:pt x="8890" y="285750"/>
                </a:lnTo>
                <a:lnTo>
                  <a:pt x="8890" y="312420"/>
                </a:lnTo>
                <a:lnTo>
                  <a:pt x="17780" y="339090"/>
                </a:lnTo>
                <a:lnTo>
                  <a:pt x="17780" y="375920"/>
                </a:lnTo>
                <a:lnTo>
                  <a:pt x="26670" y="420370"/>
                </a:lnTo>
                <a:lnTo>
                  <a:pt x="26670" y="455930"/>
                </a:lnTo>
                <a:lnTo>
                  <a:pt x="35560" y="491490"/>
                </a:lnTo>
                <a:lnTo>
                  <a:pt x="44450" y="535940"/>
                </a:lnTo>
                <a:lnTo>
                  <a:pt x="53340" y="553720"/>
                </a:lnTo>
                <a:lnTo>
                  <a:pt x="72390" y="562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054350" y="1687830"/>
            <a:ext cx="80011" cy="365761"/>
          </a:xfrm>
          <a:custGeom>
            <a:avLst/>
            <a:gdLst/>
            <a:ahLst/>
            <a:cxnLst/>
            <a:rect l="0" t="0" r="0" b="0"/>
            <a:pathLst>
              <a:path w="80011" h="365761">
                <a:moveTo>
                  <a:pt x="44450" y="0"/>
                </a:moveTo>
                <a:lnTo>
                  <a:pt x="26670" y="26670"/>
                </a:lnTo>
                <a:lnTo>
                  <a:pt x="17780" y="71120"/>
                </a:lnTo>
                <a:lnTo>
                  <a:pt x="17780" y="115570"/>
                </a:lnTo>
                <a:lnTo>
                  <a:pt x="8890" y="142240"/>
                </a:lnTo>
                <a:lnTo>
                  <a:pt x="8890" y="179070"/>
                </a:lnTo>
                <a:lnTo>
                  <a:pt x="8890" y="214630"/>
                </a:lnTo>
                <a:lnTo>
                  <a:pt x="8890" y="241300"/>
                </a:lnTo>
                <a:lnTo>
                  <a:pt x="8890" y="267970"/>
                </a:lnTo>
                <a:lnTo>
                  <a:pt x="17780" y="303530"/>
                </a:lnTo>
                <a:lnTo>
                  <a:pt x="26670" y="339090"/>
                </a:lnTo>
                <a:lnTo>
                  <a:pt x="44450" y="365760"/>
                </a:lnTo>
                <a:lnTo>
                  <a:pt x="62230" y="365760"/>
                </a:lnTo>
                <a:lnTo>
                  <a:pt x="71120" y="347980"/>
                </a:lnTo>
                <a:lnTo>
                  <a:pt x="80010" y="303530"/>
                </a:lnTo>
                <a:lnTo>
                  <a:pt x="80010" y="276860"/>
                </a:lnTo>
                <a:lnTo>
                  <a:pt x="80010" y="232410"/>
                </a:lnTo>
                <a:lnTo>
                  <a:pt x="80010" y="187960"/>
                </a:lnTo>
                <a:lnTo>
                  <a:pt x="71120" y="151130"/>
                </a:lnTo>
                <a:lnTo>
                  <a:pt x="71120" y="106680"/>
                </a:lnTo>
                <a:lnTo>
                  <a:pt x="53340" y="71120"/>
                </a:lnTo>
                <a:lnTo>
                  <a:pt x="35560" y="53340"/>
                </a:lnTo>
                <a:lnTo>
                  <a:pt x="17780" y="44450"/>
                </a:lnTo>
                <a:lnTo>
                  <a:pt x="0" y="5334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152140" y="1732280"/>
            <a:ext cx="232411" cy="741681"/>
          </a:xfrm>
          <a:custGeom>
            <a:avLst/>
            <a:gdLst/>
            <a:ahLst/>
            <a:cxnLst/>
            <a:rect l="0" t="0" r="0" b="0"/>
            <a:pathLst>
              <a:path w="232411" h="741681">
                <a:moveTo>
                  <a:pt x="152400" y="35560"/>
                </a:moveTo>
                <a:lnTo>
                  <a:pt x="143510" y="17780"/>
                </a:lnTo>
                <a:lnTo>
                  <a:pt x="124460" y="17780"/>
                </a:lnTo>
                <a:lnTo>
                  <a:pt x="106680" y="26670"/>
                </a:lnTo>
                <a:lnTo>
                  <a:pt x="88900" y="44450"/>
                </a:lnTo>
                <a:lnTo>
                  <a:pt x="80010" y="88900"/>
                </a:lnTo>
                <a:lnTo>
                  <a:pt x="62230" y="124460"/>
                </a:lnTo>
                <a:lnTo>
                  <a:pt x="62230" y="161290"/>
                </a:lnTo>
                <a:lnTo>
                  <a:pt x="62230" y="196850"/>
                </a:lnTo>
                <a:lnTo>
                  <a:pt x="71120" y="241300"/>
                </a:lnTo>
                <a:lnTo>
                  <a:pt x="71120" y="259080"/>
                </a:lnTo>
                <a:lnTo>
                  <a:pt x="80010" y="276860"/>
                </a:lnTo>
                <a:lnTo>
                  <a:pt x="97790" y="276860"/>
                </a:lnTo>
                <a:lnTo>
                  <a:pt x="115570" y="259080"/>
                </a:lnTo>
                <a:lnTo>
                  <a:pt x="134620" y="223520"/>
                </a:lnTo>
                <a:lnTo>
                  <a:pt x="152400" y="187960"/>
                </a:lnTo>
                <a:lnTo>
                  <a:pt x="161290" y="143510"/>
                </a:lnTo>
                <a:lnTo>
                  <a:pt x="170180" y="106680"/>
                </a:lnTo>
                <a:lnTo>
                  <a:pt x="170180" y="62230"/>
                </a:lnTo>
                <a:lnTo>
                  <a:pt x="170180" y="26670"/>
                </a:lnTo>
                <a:lnTo>
                  <a:pt x="170180" y="0"/>
                </a:lnTo>
                <a:lnTo>
                  <a:pt x="161290" y="44450"/>
                </a:lnTo>
                <a:lnTo>
                  <a:pt x="161290" y="71120"/>
                </a:lnTo>
                <a:lnTo>
                  <a:pt x="161290" y="115570"/>
                </a:lnTo>
                <a:lnTo>
                  <a:pt x="170180" y="152400"/>
                </a:lnTo>
                <a:lnTo>
                  <a:pt x="179070" y="187960"/>
                </a:lnTo>
                <a:lnTo>
                  <a:pt x="179070" y="223520"/>
                </a:lnTo>
                <a:lnTo>
                  <a:pt x="187960" y="259080"/>
                </a:lnTo>
                <a:lnTo>
                  <a:pt x="196850" y="294640"/>
                </a:lnTo>
                <a:lnTo>
                  <a:pt x="205740" y="330200"/>
                </a:lnTo>
                <a:lnTo>
                  <a:pt x="214630" y="365760"/>
                </a:lnTo>
                <a:lnTo>
                  <a:pt x="214630" y="401320"/>
                </a:lnTo>
                <a:lnTo>
                  <a:pt x="223520" y="438150"/>
                </a:lnTo>
                <a:lnTo>
                  <a:pt x="232410" y="473710"/>
                </a:lnTo>
                <a:lnTo>
                  <a:pt x="232410" y="509270"/>
                </a:lnTo>
                <a:lnTo>
                  <a:pt x="232410" y="544830"/>
                </a:lnTo>
                <a:lnTo>
                  <a:pt x="232410" y="580390"/>
                </a:lnTo>
                <a:lnTo>
                  <a:pt x="232410" y="607060"/>
                </a:lnTo>
                <a:lnTo>
                  <a:pt x="223520" y="651510"/>
                </a:lnTo>
                <a:lnTo>
                  <a:pt x="214630" y="678180"/>
                </a:lnTo>
                <a:lnTo>
                  <a:pt x="179070" y="723900"/>
                </a:lnTo>
                <a:lnTo>
                  <a:pt x="152400" y="741680"/>
                </a:lnTo>
                <a:lnTo>
                  <a:pt x="134620" y="741680"/>
                </a:lnTo>
                <a:lnTo>
                  <a:pt x="106680" y="732790"/>
                </a:lnTo>
                <a:lnTo>
                  <a:pt x="80010" y="723900"/>
                </a:lnTo>
                <a:lnTo>
                  <a:pt x="44450" y="695960"/>
                </a:lnTo>
                <a:lnTo>
                  <a:pt x="8890" y="669290"/>
                </a:lnTo>
                <a:lnTo>
                  <a:pt x="0" y="651510"/>
                </a:lnTo>
                <a:lnTo>
                  <a:pt x="0" y="633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482340" y="1955800"/>
            <a:ext cx="170181" cy="356871"/>
          </a:xfrm>
          <a:custGeom>
            <a:avLst/>
            <a:gdLst/>
            <a:ahLst/>
            <a:cxnLst/>
            <a:rect l="0" t="0" r="0" b="0"/>
            <a:pathLst>
              <a:path w="170181" h="356871">
                <a:moveTo>
                  <a:pt x="8890" y="142240"/>
                </a:moveTo>
                <a:lnTo>
                  <a:pt x="0" y="160020"/>
                </a:lnTo>
                <a:lnTo>
                  <a:pt x="8890" y="177800"/>
                </a:lnTo>
                <a:lnTo>
                  <a:pt x="26670" y="196850"/>
                </a:lnTo>
                <a:lnTo>
                  <a:pt x="44450" y="196850"/>
                </a:lnTo>
                <a:lnTo>
                  <a:pt x="62230" y="187960"/>
                </a:lnTo>
                <a:lnTo>
                  <a:pt x="88900" y="160020"/>
                </a:lnTo>
                <a:lnTo>
                  <a:pt x="99060" y="124460"/>
                </a:lnTo>
                <a:lnTo>
                  <a:pt x="99060" y="88900"/>
                </a:lnTo>
                <a:lnTo>
                  <a:pt x="88900" y="53340"/>
                </a:lnTo>
                <a:lnTo>
                  <a:pt x="80010" y="17780"/>
                </a:lnTo>
                <a:lnTo>
                  <a:pt x="62230" y="8890"/>
                </a:lnTo>
                <a:lnTo>
                  <a:pt x="44450" y="0"/>
                </a:lnTo>
                <a:lnTo>
                  <a:pt x="26670" y="17780"/>
                </a:lnTo>
                <a:lnTo>
                  <a:pt x="17780" y="62230"/>
                </a:lnTo>
                <a:lnTo>
                  <a:pt x="8890" y="80010"/>
                </a:lnTo>
                <a:lnTo>
                  <a:pt x="8890" y="115570"/>
                </a:lnTo>
                <a:lnTo>
                  <a:pt x="8890" y="160020"/>
                </a:lnTo>
                <a:lnTo>
                  <a:pt x="17780" y="205740"/>
                </a:lnTo>
                <a:lnTo>
                  <a:pt x="26670" y="250190"/>
                </a:lnTo>
                <a:lnTo>
                  <a:pt x="35560" y="294640"/>
                </a:lnTo>
                <a:lnTo>
                  <a:pt x="44450" y="312420"/>
                </a:lnTo>
                <a:lnTo>
                  <a:pt x="71120" y="339090"/>
                </a:lnTo>
                <a:lnTo>
                  <a:pt x="88900" y="356870"/>
                </a:lnTo>
                <a:lnTo>
                  <a:pt x="107950" y="356870"/>
                </a:lnTo>
                <a:lnTo>
                  <a:pt x="143510" y="339090"/>
                </a:lnTo>
                <a:lnTo>
                  <a:pt x="17018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714750" y="1625600"/>
            <a:ext cx="143511" cy="347981"/>
          </a:xfrm>
          <a:custGeom>
            <a:avLst/>
            <a:gdLst/>
            <a:ahLst/>
            <a:cxnLst/>
            <a:rect l="0" t="0" r="0" b="0"/>
            <a:pathLst>
              <a:path w="143511" h="347981">
                <a:moveTo>
                  <a:pt x="143510" y="0"/>
                </a:moveTo>
                <a:lnTo>
                  <a:pt x="124460" y="0"/>
                </a:lnTo>
                <a:lnTo>
                  <a:pt x="97790" y="44450"/>
                </a:lnTo>
                <a:lnTo>
                  <a:pt x="80010" y="80010"/>
                </a:lnTo>
                <a:lnTo>
                  <a:pt x="71120" y="124460"/>
                </a:lnTo>
                <a:lnTo>
                  <a:pt x="62230" y="151130"/>
                </a:lnTo>
                <a:lnTo>
                  <a:pt x="53340" y="186690"/>
                </a:lnTo>
                <a:lnTo>
                  <a:pt x="44450" y="222250"/>
                </a:lnTo>
                <a:lnTo>
                  <a:pt x="35560" y="250190"/>
                </a:lnTo>
                <a:lnTo>
                  <a:pt x="17780" y="294640"/>
                </a:lnTo>
                <a:lnTo>
                  <a:pt x="8890" y="33909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643630" y="1598930"/>
            <a:ext cx="267971" cy="383541"/>
          </a:xfrm>
          <a:custGeom>
            <a:avLst/>
            <a:gdLst/>
            <a:ahLst/>
            <a:cxnLst/>
            <a:rect l="0" t="0" r="0" b="0"/>
            <a:pathLst>
              <a:path w="267971" h="38354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15570"/>
                </a:lnTo>
                <a:lnTo>
                  <a:pt x="71120" y="151130"/>
                </a:lnTo>
                <a:lnTo>
                  <a:pt x="106680" y="186690"/>
                </a:lnTo>
                <a:lnTo>
                  <a:pt x="133350" y="222250"/>
                </a:lnTo>
                <a:lnTo>
                  <a:pt x="160020" y="257810"/>
                </a:lnTo>
                <a:lnTo>
                  <a:pt x="177800" y="294640"/>
                </a:lnTo>
                <a:lnTo>
                  <a:pt x="214630" y="339090"/>
                </a:lnTo>
                <a:lnTo>
                  <a:pt x="232410" y="374650"/>
                </a:lnTo>
                <a:lnTo>
                  <a:pt x="250190" y="383540"/>
                </a:lnTo>
                <a:lnTo>
                  <a:pt x="26797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848100" y="1258570"/>
            <a:ext cx="134621" cy="214631"/>
          </a:xfrm>
          <a:custGeom>
            <a:avLst/>
            <a:gdLst/>
            <a:ahLst/>
            <a:cxnLst/>
            <a:rect l="0" t="0" r="0" b="0"/>
            <a:pathLst>
              <a:path w="134621" h="214631">
                <a:moveTo>
                  <a:pt x="0" y="54610"/>
                </a:moveTo>
                <a:lnTo>
                  <a:pt x="0" y="26670"/>
                </a:lnTo>
                <a:lnTo>
                  <a:pt x="10160" y="8890"/>
                </a:lnTo>
                <a:lnTo>
                  <a:pt x="36830" y="0"/>
                </a:lnTo>
                <a:lnTo>
                  <a:pt x="54610" y="8890"/>
                </a:lnTo>
                <a:lnTo>
                  <a:pt x="81280" y="36830"/>
                </a:lnTo>
                <a:lnTo>
                  <a:pt x="90170" y="81280"/>
                </a:lnTo>
                <a:lnTo>
                  <a:pt x="99060" y="99060"/>
                </a:lnTo>
                <a:lnTo>
                  <a:pt x="99060" y="143510"/>
                </a:lnTo>
                <a:lnTo>
                  <a:pt x="90170" y="170180"/>
                </a:lnTo>
                <a:lnTo>
                  <a:pt x="81280" y="187960"/>
                </a:lnTo>
                <a:lnTo>
                  <a:pt x="63500" y="205740"/>
                </a:lnTo>
                <a:lnTo>
                  <a:pt x="27940" y="214630"/>
                </a:lnTo>
                <a:lnTo>
                  <a:pt x="10160" y="205740"/>
                </a:lnTo>
                <a:lnTo>
                  <a:pt x="10160" y="179070"/>
                </a:lnTo>
                <a:lnTo>
                  <a:pt x="19050" y="161290"/>
                </a:lnTo>
                <a:lnTo>
                  <a:pt x="27940" y="143510"/>
                </a:lnTo>
                <a:lnTo>
                  <a:pt x="45720" y="143510"/>
                </a:lnTo>
                <a:lnTo>
                  <a:pt x="72390" y="152400"/>
                </a:lnTo>
                <a:lnTo>
                  <a:pt x="90170" y="161290"/>
                </a:lnTo>
                <a:lnTo>
                  <a:pt x="116840" y="187960"/>
                </a:lnTo>
                <a:lnTo>
                  <a:pt x="13462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107180" y="161671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3556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152900" y="174117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26670"/>
                </a:moveTo>
                <a:lnTo>
                  <a:pt x="2667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4224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483100" y="1419860"/>
            <a:ext cx="267971" cy="571501"/>
          </a:xfrm>
          <a:custGeom>
            <a:avLst/>
            <a:gdLst/>
            <a:ahLst/>
            <a:cxnLst/>
            <a:rect l="0" t="0" r="0" b="0"/>
            <a:pathLst>
              <a:path w="267971" h="571501">
                <a:moveTo>
                  <a:pt x="0" y="35560"/>
                </a:moveTo>
                <a:lnTo>
                  <a:pt x="0" y="17780"/>
                </a:lnTo>
                <a:lnTo>
                  <a:pt x="8890" y="0"/>
                </a:lnTo>
                <a:lnTo>
                  <a:pt x="35560" y="0"/>
                </a:lnTo>
                <a:lnTo>
                  <a:pt x="71120" y="0"/>
                </a:lnTo>
                <a:lnTo>
                  <a:pt x="115570" y="8890"/>
                </a:lnTo>
                <a:lnTo>
                  <a:pt x="133350" y="17780"/>
                </a:lnTo>
                <a:lnTo>
                  <a:pt x="151130" y="35560"/>
                </a:lnTo>
                <a:lnTo>
                  <a:pt x="151130" y="53340"/>
                </a:lnTo>
                <a:lnTo>
                  <a:pt x="151130" y="88900"/>
                </a:lnTo>
                <a:lnTo>
                  <a:pt x="151130" y="106680"/>
                </a:lnTo>
                <a:lnTo>
                  <a:pt x="133350" y="152400"/>
                </a:lnTo>
                <a:lnTo>
                  <a:pt x="97790" y="196850"/>
                </a:lnTo>
                <a:lnTo>
                  <a:pt x="71120" y="232410"/>
                </a:lnTo>
                <a:lnTo>
                  <a:pt x="35560" y="267970"/>
                </a:lnTo>
                <a:lnTo>
                  <a:pt x="80010" y="241300"/>
                </a:lnTo>
                <a:lnTo>
                  <a:pt x="115570" y="241300"/>
                </a:lnTo>
                <a:lnTo>
                  <a:pt x="160020" y="241300"/>
                </a:lnTo>
                <a:lnTo>
                  <a:pt x="204470" y="250190"/>
                </a:lnTo>
                <a:lnTo>
                  <a:pt x="231140" y="276860"/>
                </a:lnTo>
                <a:lnTo>
                  <a:pt x="250190" y="294640"/>
                </a:lnTo>
                <a:lnTo>
                  <a:pt x="267970" y="339090"/>
                </a:lnTo>
                <a:lnTo>
                  <a:pt x="267970" y="374650"/>
                </a:lnTo>
                <a:lnTo>
                  <a:pt x="259080" y="410210"/>
                </a:lnTo>
                <a:lnTo>
                  <a:pt x="250190" y="447040"/>
                </a:lnTo>
                <a:lnTo>
                  <a:pt x="222250" y="491490"/>
                </a:lnTo>
                <a:lnTo>
                  <a:pt x="186690" y="527050"/>
                </a:lnTo>
                <a:lnTo>
                  <a:pt x="160020" y="553720"/>
                </a:lnTo>
                <a:lnTo>
                  <a:pt x="124460" y="571500"/>
                </a:lnTo>
                <a:lnTo>
                  <a:pt x="80010" y="571500"/>
                </a:lnTo>
                <a:lnTo>
                  <a:pt x="62230" y="571500"/>
                </a:lnTo>
                <a:lnTo>
                  <a:pt x="17780" y="562610"/>
                </a:lnTo>
                <a:lnTo>
                  <a:pt x="17780" y="562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3759200" y="2197100"/>
            <a:ext cx="892811" cy="436881"/>
          </a:xfrm>
          <a:custGeom>
            <a:avLst/>
            <a:gdLst/>
            <a:ahLst/>
            <a:cxnLst/>
            <a:rect l="0" t="0" r="0" b="0"/>
            <a:pathLst>
              <a:path w="892811" h="436881">
                <a:moveTo>
                  <a:pt x="0" y="250190"/>
                </a:moveTo>
                <a:lnTo>
                  <a:pt x="17780" y="285750"/>
                </a:lnTo>
                <a:lnTo>
                  <a:pt x="53340" y="330200"/>
                </a:lnTo>
                <a:lnTo>
                  <a:pt x="99060" y="365760"/>
                </a:lnTo>
                <a:lnTo>
                  <a:pt x="125730" y="383540"/>
                </a:lnTo>
                <a:lnTo>
                  <a:pt x="161290" y="410210"/>
                </a:lnTo>
                <a:lnTo>
                  <a:pt x="205740" y="427990"/>
                </a:lnTo>
                <a:lnTo>
                  <a:pt x="241300" y="436880"/>
                </a:lnTo>
                <a:lnTo>
                  <a:pt x="276860" y="436880"/>
                </a:lnTo>
                <a:lnTo>
                  <a:pt x="321310" y="436880"/>
                </a:lnTo>
                <a:lnTo>
                  <a:pt x="365760" y="427990"/>
                </a:lnTo>
                <a:lnTo>
                  <a:pt x="402590" y="419100"/>
                </a:lnTo>
                <a:lnTo>
                  <a:pt x="447040" y="401320"/>
                </a:lnTo>
                <a:lnTo>
                  <a:pt x="482600" y="374650"/>
                </a:lnTo>
                <a:lnTo>
                  <a:pt x="518160" y="347980"/>
                </a:lnTo>
                <a:lnTo>
                  <a:pt x="553720" y="321310"/>
                </a:lnTo>
                <a:lnTo>
                  <a:pt x="589280" y="285750"/>
                </a:lnTo>
                <a:lnTo>
                  <a:pt x="624840" y="241300"/>
                </a:lnTo>
                <a:lnTo>
                  <a:pt x="660400" y="213360"/>
                </a:lnTo>
                <a:lnTo>
                  <a:pt x="697230" y="168910"/>
                </a:lnTo>
                <a:lnTo>
                  <a:pt x="732790" y="124460"/>
                </a:lnTo>
                <a:lnTo>
                  <a:pt x="768350" y="88900"/>
                </a:lnTo>
                <a:lnTo>
                  <a:pt x="795020" y="44450"/>
                </a:lnTo>
                <a:lnTo>
                  <a:pt x="803910" y="26670"/>
                </a:lnTo>
                <a:lnTo>
                  <a:pt x="768350" y="17780"/>
                </a:lnTo>
                <a:lnTo>
                  <a:pt x="723900" y="0"/>
                </a:lnTo>
                <a:lnTo>
                  <a:pt x="706120" y="8890"/>
                </a:lnTo>
                <a:lnTo>
                  <a:pt x="715010" y="26670"/>
                </a:lnTo>
                <a:lnTo>
                  <a:pt x="750570" y="35560"/>
                </a:lnTo>
                <a:lnTo>
                  <a:pt x="803910" y="26670"/>
                </a:lnTo>
                <a:lnTo>
                  <a:pt x="821690" y="26670"/>
                </a:lnTo>
                <a:lnTo>
                  <a:pt x="848360" y="44450"/>
                </a:lnTo>
                <a:lnTo>
                  <a:pt x="875030" y="80010"/>
                </a:lnTo>
                <a:lnTo>
                  <a:pt x="89281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124960" y="1205230"/>
            <a:ext cx="420371" cy="179071"/>
          </a:xfrm>
          <a:custGeom>
            <a:avLst/>
            <a:gdLst/>
            <a:ahLst/>
            <a:cxnLst/>
            <a:rect l="0" t="0" r="0" b="0"/>
            <a:pathLst>
              <a:path w="420371" h="179071">
                <a:moveTo>
                  <a:pt x="420370" y="107950"/>
                </a:moveTo>
                <a:lnTo>
                  <a:pt x="411480" y="90170"/>
                </a:lnTo>
                <a:lnTo>
                  <a:pt x="367030" y="44450"/>
                </a:lnTo>
                <a:lnTo>
                  <a:pt x="331470" y="26670"/>
                </a:lnTo>
                <a:lnTo>
                  <a:pt x="294640" y="8890"/>
                </a:lnTo>
                <a:lnTo>
                  <a:pt x="250190" y="0"/>
                </a:lnTo>
                <a:lnTo>
                  <a:pt x="214630" y="0"/>
                </a:lnTo>
                <a:lnTo>
                  <a:pt x="187960" y="8890"/>
                </a:lnTo>
                <a:lnTo>
                  <a:pt x="143510" y="17780"/>
                </a:lnTo>
                <a:lnTo>
                  <a:pt x="125730" y="26670"/>
                </a:lnTo>
                <a:lnTo>
                  <a:pt x="81280" y="44450"/>
                </a:lnTo>
                <a:lnTo>
                  <a:pt x="45720" y="80010"/>
                </a:lnTo>
                <a:lnTo>
                  <a:pt x="27940" y="107950"/>
                </a:lnTo>
                <a:lnTo>
                  <a:pt x="17780" y="152400"/>
                </a:lnTo>
                <a:lnTo>
                  <a:pt x="0" y="179070"/>
                </a:lnTo>
                <a:lnTo>
                  <a:pt x="889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4107180" y="125857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54610" y="0"/>
                </a:moveTo>
                <a:lnTo>
                  <a:pt x="35560" y="17780"/>
                </a:lnTo>
                <a:lnTo>
                  <a:pt x="17780" y="54610"/>
                </a:lnTo>
                <a:lnTo>
                  <a:pt x="0" y="99060"/>
                </a:lnTo>
                <a:lnTo>
                  <a:pt x="0" y="116840"/>
                </a:lnTo>
                <a:lnTo>
                  <a:pt x="8890" y="134620"/>
                </a:lnTo>
                <a:lnTo>
                  <a:pt x="45720" y="143510"/>
                </a:lnTo>
                <a:lnTo>
                  <a:pt x="81280" y="143510"/>
                </a:lnTo>
                <a:lnTo>
                  <a:pt x="10795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5553710" y="1946910"/>
            <a:ext cx="367031" cy="518161"/>
          </a:xfrm>
          <a:custGeom>
            <a:avLst/>
            <a:gdLst/>
            <a:ahLst/>
            <a:cxnLst/>
            <a:rect l="0" t="0" r="0" b="0"/>
            <a:pathLst>
              <a:path w="367031" h="518161">
                <a:moveTo>
                  <a:pt x="0" y="124460"/>
                </a:moveTo>
                <a:lnTo>
                  <a:pt x="8890" y="142240"/>
                </a:lnTo>
                <a:lnTo>
                  <a:pt x="27940" y="151130"/>
                </a:lnTo>
                <a:lnTo>
                  <a:pt x="36830" y="168910"/>
                </a:lnTo>
                <a:lnTo>
                  <a:pt x="45720" y="186690"/>
                </a:lnTo>
                <a:lnTo>
                  <a:pt x="81280" y="214630"/>
                </a:lnTo>
                <a:lnTo>
                  <a:pt x="125730" y="232410"/>
                </a:lnTo>
                <a:lnTo>
                  <a:pt x="161290" y="232410"/>
                </a:lnTo>
                <a:lnTo>
                  <a:pt x="187960" y="232410"/>
                </a:lnTo>
                <a:lnTo>
                  <a:pt x="205740" y="232410"/>
                </a:lnTo>
                <a:lnTo>
                  <a:pt x="250190" y="205740"/>
                </a:lnTo>
                <a:lnTo>
                  <a:pt x="285750" y="160020"/>
                </a:lnTo>
                <a:lnTo>
                  <a:pt x="303530" y="124460"/>
                </a:lnTo>
                <a:lnTo>
                  <a:pt x="303530" y="88900"/>
                </a:lnTo>
                <a:lnTo>
                  <a:pt x="303530" y="62230"/>
                </a:lnTo>
                <a:lnTo>
                  <a:pt x="294640" y="17780"/>
                </a:lnTo>
                <a:lnTo>
                  <a:pt x="267970" y="0"/>
                </a:lnTo>
                <a:lnTo>
                  <a:pt x="232410" y="0"/>
                </a:lnTo>
                <a:lnTo>
                  <a:pt x="214630" y="0"/>
                </a:lnTo>
                <a:lnTo>
                  <a:pt x="187960" y="8890"/>
                </a:lnTo>
                <a:lnTo>
                  <a:pt x="143510" y="53340"/>
                </a:lnTo>
                <a:lnTo>
                  <a:pt x="116840" y="88900"/>
                </a:lnTo>
                <a:lnTo>
                  <a:pt x="99060" y="124460"/>
                </a:lnTo>
                <a:lnTo>
                  <a:pt x="81280" y="168910"/>
                </a:lnTo>
                <a:lnTo>
                  <a:pt x="72390" y="205740"/>
                </a:lnTo>
                <a:lnTo>
                  <a:pt x="72390" y="241300"/>
                </a:lnTo>
                <a:lnTo>
                  <a:pt x="72390" y="285750"/>
                </a:lnTo>
                <a:lnTo>
                  <a:pt x="72390" y="321310"/>
                </a:lnTo>
                <a:lnTo>
                  <a:pt x="81280" y="356870"/>
                </a:lnTo>
                <a:lnTo>
                  <a:pt x="90170" y="392430"/>
                </a:lnTo>
                <a:lnTo>
                  <a:pt x="107950" y="436880"/>
                </a:lnTo>
                <a:lnTo>
                  <a:pt x="143510" y="472440"/>
                </a:lnTo>
                <a:lnTo>
                  <a:pt x="179070" y="509270"/>
                </a:lnTo>
                <a:lnTo>
                  <a:pt x="223520" y="518160"/>
                </a:lnTo>
                <a:lnTo>
                  <a:pt x="276860" y="518160"/>
                </a:lnTo>
                <a:lnTo>
                  <a:pt x="322580" y="500380"/>
                </a:lnTo>
                <a:lnTo>
                  <a:pt x="340360" y="500380"/>
                </a:lnTo>
                <a:lnTo>
                  <a:pt x="358140" y="481330"/>
                </a:lnTo>
                <a:lnTo>
                  <a:pt x="367030" y="463550"/>
                </a:lnTo>
                <a:lnTo>
                  <a:pt x="367030" y="4724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5929630" y="1419860"/>
            <a:ext cx="204471" cy="374651"/>
          </a:xfrm>
          <a:custGeom>
            <a:avLst/>
            <a:gdLst/>
            <a:ahLst/>
            <a:cxnLst/>
            <a:rect l="0" t="0" r="0" b="0"/>
            <a:pathLst>
              <a:path w="204471" h="37465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62230" y="0"/>
                </a:lnTo>
                <a:lnTo>
                  <a:pt x="97790" y="17780"/>
                </a:lnTo>
                <a:lnTo>
                  <a:pt x="115570" y="26670"/>
                </a:lnTo>
                <a:lnTo>
                  <a:pt x="115570" y="44450"/>
                </a:lnTo>
                <a:lnTo>
                  <a:pt x="115570" y="62230"/>
                </a:lnTo>
                <a:lnTo>
                  <a:pt x="106680" y="88900"/>
                </a:lnTo>
                <a:lnTo>
                  <a:pt x="97790" y="124460"/>
                </a:lnTo>
                <a:lnTo>
                  <a:pt x="80010" y="142240"/>
                </a:lnTo>
                <a:lnTo>
                  <a:pt x="62230" y="161290"/>
                </a:lnTo>
                <a:lnTo>
                  <a:pt x="35560" y="179070"/>
                </a:lnTo>
                <a:lnTo>
                  <a:pt x="80010" y="187960"/>
                </a:lnTo>
                <a:lnTo>
                  <a:pt x="115570" y="187960"/>
                </a:lnTo>
                <a:lnTo>
                  <a:pt x="151130" y="214630"/>
                </a:lnTo>
                <a:lnTo>
                  <a:pt x="186690" y="250190"/>
                </a:lnTo>
                <a:lnTo>
                  <a:pt x="204470" y="267970"/>
                </a:lnTo>
                <a:lnTo>
                  <a:pt x="204470" y="285750"/>
                </a:lnTo>
                <a:lnTo>
                  <a:pt x="195580" y="303530"/>
                </a:lnTo>
                <a:lnTo>
                  <a:pt x="186690" y="321310"/>
                </a:lnTo>
                <a:lnTo>
                  <a:pt x="142240" y="356870"/>
                </a:lnTo>
                <a:lnTo>
                  <a:pt x="124460" y="374650"/>
                </a:lnTo>
                <a:lnTo>
                  <a:pt x="88900" y="374650"/>
                </a:lnTo>
                <a:lnTo>
                  <a:pt x="62230" y="374650"/>
                </a:lnTo>
                <a:lnTo>
                  <a:pt x="44450" y="374650"/>
                </a:lnTo>
                <a:lnTo>
                  <a:pt x="26670" y="365760"/>
                </a:lnTo>
                <a:lnTo>
                  <a:pt x="8890" y="347980"/>
                </a:lnTo>
                <a:lnTo>
                  <a:pt x="2667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6322060" y="1902460"/>
            <a:ext cx="179071" cy="35561"/>
          </a:xfrm>
          <a:custGeom>
            <a:avLst/>
            <a:gdLst/>
            <a:ahLst/>
            <a:cxnLst/>
            <a:rect l="0" t="0" r="0" b="0"/>
            <a:pathLst>
              <a:path w="179071" h="35561">
                <a:moveTo>
                  <a:pt x="0" y="26670"/>
                </a:moveTo>
                <a:lnTo>
                  <a:pt x="44450" y="8890"/>
                </a:lnTo>
                <a:lnTo>
                  <a:pt x="80010" y="8890"/>
                </a:lnTo>
                <a:lnTo>
                  <a:pt x="116840" y="0"/>
                </a:lnTo>
                <a:lnTo>
                  <a:pt x="143510" y="0"/>
                </a:lnTo>
                <a:lnTo>
                  <a:pt x="161290" y="0"/>
                </a:lnTo>
                <a:lnTo>
                  <a:pt x="179070" y="0"/>
                </a:lnTo>
                <a:lnTo>
                  <a:pt x="179070" y="17780"/>
                </a:lnTo>
                <a:lnTo>
                  <a:pt x="17907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6393180" y="2080260"/>
            <a:ext cx="179071" cy="1"/>
          </a:xfrm>
          <a:custGeom>
            <a:avLst/>
            <a:gdLst/>
            <a:ahLst/>
            <a:cxnLst/>
            <a:rect l="0" t="0" r="0" b="0"/>
            <a:pathLst>
              <a:path w="179071" h="1">
                <a:moveTo>
                  <a:pt x="0" y="0"/>
                </a:moveTo>
                <a:lnTo>
                  <a:pt x="35560" y="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6840220" y="1838960"/>
            <a:ext cx="232411" cy="661671"/>
          </a:xfrm>
          <a:custGeom>
            <a:avLst/>
            <a:gdLst/>
            <a:ahLst/>
            <a:cxnLst/>
            <a:rect l="0" t="0" r="0" b="0"/>
            <a:pathLst>
              <a:path w="232411" h="661671">
                <a:moveTo>
                  <a:pt x="232410" y="0"/>
                </a:moveTo>
                <a:lnTo>
                  <a:pt x="214630" y="0"/>
                </a:lnTo>
                <a:lnTo>
                  <a:pt x="205740" y="17780"/>
                </a:lnTo>
                <a:lnTo>
                  <a:pt x="187960" y="54610"/>
                </a:lnTo>
                <a:lnTo>
                  <a:pt x="170180" y="99060"/>
                </a:lnTo>
                <a:lnTo>
                  <a:pt x="151130" y="134620"/>
                </a:lnTo>
                <a:lnTo>
                  <a:pt x="142240" y="170180"/>
                </a:lnTo>
                <a:lnTo>
                  <a:pt x="133350" y="205740"/>
                </a:lnTo>
                <a:lnTo>
                  <a:pt x="115570" y="241300"/>
                </a:lnTo>
                <a:lnTo>
                  <a:pt x="106680" y="276860"/>
                </a:lnTo>
                <a:lnTo>
                  <a:pt x="97790" y="313690"/>
                </a:lnTo>
                <a:lnTo>
                  <a:pt x="80010" y="358140"/>
                </a:lnTo>
                <a:lnTo>
                  <a:pt x="71120" y="393700"/>
                </a:lnTo>
                <a:lnTo>
                  <a:pt x="62230" y="438150"/>
                </a:lnTo>
                <a:lnTo>
                  <a:pt x="44450" y="473710"/>
                </a:lnTo>
                <a:lnTo>
                  <a:pt x="35560" y="509270"/>
                </a:lnTo>
                <a:lnTo>
                  <a:pt x="26670" y="535940"/>
                </a:lnTo>
                <a:lnTo>
                  <a:pt x="17780" y="580390"/>
                </a:lnTo>
                <a:lnTo>
                  <a:pt x="8890" y="617220"/>
                </a:lnTo>
                <a:lnTo>
                  <a:pt x="8890" y="643890"/>
                </a:lnTo>
                <a:lnTo>
                  <a:pt x="0" y="661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6777990" y="1821180"/>
            <a:ext cx="365761" cy="643891"/>
          </a:xfrm>
          <a:custGeom>
            <a:avLst/>
            <a:gdLst/>
            <a:ahLst/>
            <a:cxnLst/>
            <a:rect l="0" t="0" r="0" b="0"/>
            <a:pathLst>
              <a:path w="365761" h="643891">
                <a:moveTo>
                  <a:pt x="0" y="0"/>
                </a:moveTo>
                <a:lnTo>
                  <a:pt x="8890" y="35560"/>
                </a:lnTo>
                <a:lnTo>
                  <a:pt x="26670" y="72390"/>
                </a:lnTo>
                <a:lnTo>
                  <a:pt x="35560" y="90170"/>
                </a:lnTo>
                <a:lnTo>
                  <a:pt x="71120" y="134620"/>
                </a:lnTo>
                <a:lnTo>
                  <a:pt x="97790" y="170180"/>
                </a:lnTo>
                <a:lnTo>
                  <a:pt x="124460" y="205740"/>
                </a:lnTo>
                <a:lnTo>
                  <a:pt x="151130" y="241300"/>
                </a:lnTo>
                <a:lnTo>
                  <a:pt x="168910" y="276860"/>
                </a:lnTo>
                <a:lnTo>
                  <a:pt x="195580" y="322580"/>
                </a:lnTo>
                <a:lnTo>
                  <a:pt x="222250" y="358140"/>
                </a:lnTo>
                <a:lnTo>
                  <a:pt x="241300" y="393700"/>
                </a:lnTo>
                <a:lnTo>
                  <a:pt x="259080" y="429260"/>
                </a:lnTo>
                <a:lnTo>
                  <a:pt x="276860" y="473710"/>
                </a:lnTo>
                <a:lnTo>
                  <a:pt x="294640" y="509270"/>
                </a:lnTo>
                <a:lnTo>
                  <a:pt x="312420" y="553720"/>
                </a:lnTo>
                <a:lnTo>
                  <a:pt x="321310" y="598170"/>
                </a:lnTo>
                <a:lnTo>
                  <a:pt x="330200" y="617220"/>
                </a:lnTo>
                <a:lnTo>
                  <a:pt x="365760" y="643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7072630" y="1276350"/>
            <a:ext cx="232411" cy="322581"/>
          </a:xfrm>
          <a:custGeom>
            <a:avLst/>
            <a:gdLst/>
            <a:ahLst/>
            <a:cxnLst/>
            <a:rect l="0" t="0" r="0" b="0"/>
            <a:pathLst>
              <a:path w="232411" h="322581">
                <a:moveTo>
                  <a:pt x="0" y="54610"/>
                </a:moveTo>
                <a:lnTo>
                  <a:pt x="8890" y="27940"/>
                </a:lnTo>
                <a:lnTo>
                  <a:pt x="35560" y="8890"/>
                </a:lnTo>
                <a:lnTo>
                  <a:pt x="53340" y="0"/>
                </a:lnTo>
                <a:lnTo>
                  <a:pt x="71120" y="0"/>
                </a:lnTo>
                <a:lnTo>
                  <a:pt x="97790" y="0"/>
                </a:lnTo>
                <a:lnTo>
                  <a:pt x="133350" y="19050"/>
                </a:lnTo>
                <a:lnTo>
                  <a:pt x="151130" y="45720"/>
                </a:lnTo>
                <a:lnTo>
                  <a:pt x="177800" y="90170"/>
                </a:lnTo>
                <a:lnTo>
                  <a:pt x="186690" y="107950"/>
                </a:lnTo>
                <a:lnTo>
                  <a:pt x="195580" y="143510"/>
                </a:lnTo>
                <a:lnTo>
                  <a:pt x="195580" y="170180"/>
                </a:lnTo>
                <a:lnTo>
                  <a:pt x="186690" y="214630"/>
                </a:lnTo>
                <a:lnTo>
                  <a:pt x="177800" y="241300"/>
                </a:lnTo>
                <a:lnTo>
                  <a:pt x="151130" y="267970"/>
                </a:lnTo>
                <a:lnTo>
                  <a:pt x="115570" y="295910"/>
                </a:lnTo>
                <a:lnTo>
                  <a:pt x="97790" y="304800"/>
                </a:lnTo>
                <a:lnTo>
                  <a:pt x="80010" y="304800"/>
                </a:lnTo>
                <a:lnTo>
                  <a:pt x="62230" y="295910"/>
                </a:lnTo>
                <a:lnTo>
                  <a:pt x="44450" y="285750"/>
                </a:lnTo>
                <a:lnTo>
                  <a:pt x="44450" y="267970"/>
                </a:lnTo>
                <a:lnTo>
                  <a:pt x="44450" y="250190"/>
                </a:lnTo>
                <a:lnTo>
                  <a:pt x="62230" y="232410"/>
                </a:lnTo>
                <a:lnTo>
                  <a:pt x="88900" y="232410"/>
                </a:lnTo>
                <a:lnTo>
                  <a:pt x="115570" y="232410"/>
                </a:lnTo>
                <a:lnTo>
                  <a:pt x="133350" y="241300"/>
                </a:lnTo>
                <a:lnTo>
                  <a:pt x="168910" y="267970"/>
                </a:lnTo>
                <a:lnTo>
                  <a:pt x="214630" y="304800"/>
                </a:lnTo>
                <a:lnTo>
                  <a:pt x="232410" y="3225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267960" y="1098550"/>
            <a:ext cx="2473961" cy="1883411"/>
          </a:xfrm>
          <a:custGeom>
            <a:avLst/>
            <a:gdLst/>
            <a:ahLst/>
            <a:cxnLst/>
            <a:rect l="0" t="0" r="0" b="0"/>
            <a:pathLst>
              <a:path w="2473961" h="1883411">
                <a:moveTo>
                  <a:pt x="2322830" y="205740"/>
                </a:moveTo>
                <a:lnTo>
                  <a:pt x="2313940" y="232410"/>
                </a:lnTo>
                <a:lnTo>
                  <a:pt x="2313940" y="267970"/>
                </a:lnTo>
                <a:lnTo>
                  <a:pt x="2313940" y="303530"/>
                </a:lnTo>
                <a:lnTo>
                  <a:pt x="2313940" y="339090"/>
                </a:lnTo>
                <a:lnTo>
                  <a:pt x="2313940" y="365760"/>
                </a:lnTo>
                <a:lnTo>
                  <a:pt x="2313940" y="401320"/>
                </a:lnTo>
                <a:lnTo>
                  <a:pt x="2313940" y="427990"/>
                </a:lnTo>
                <a:lnTo>
                  <a:pt x="2313940" y="463550"/>
                </a:lnTo>
                <a:lnTo>
                  <a:pt x="2313940" y="500380"/>
                </a:lnTo>
                <a:lnTo>
                  <a:pt x="2313940" y="535940"/>
                </a:lnTo>
                <a:lnTo>
                  <a:pt x="2313940" y="571500"/>
                </a:lnTo>
                <a:lnTo>
                  <a:pt x="2322830" y="615950"/>
                </a:lnTo>
                <a:lnTo>
                  <a:pt x="2322830" y="651510"/>
                </a:lnTo>
                <a:lnTo>
                  <a:pt x="2331720" y="687070"/>
                </a:lnTo>
                <a:lnTo>
                  <a:pt x="2331720" y="731520"/>
                </a:lnTo>
                <a:lnTo>
                  <a:pt x="2340610" y="768350"/>
                </a:lnTo>
                <a:lnTo>
                  <a:pt x="2340610" y="803910"/>
                </a:lnTo>
                <a:lnTo>
                  <a:pt x="2340610" y="839470"/>
                </a:lnTo>
                <a:lnTo>
                  <a:pt x="2349500" y="875030"/>
                </a:lnTo>
                <a:lnTo>
                  <a:pt x="2358390" y="910590"/>
                </a:lnTo>
                <a:lnTo>
                  <a:pt x="2358390" y="955040"/>
                </a:lnTo>
                <a:lnTo>
                  <a:pt x="2367280" y="990600"/>
                </a:lnTo>
                <a:lnTo>
                  <a:pt x="2367280" y="1035050"/>
                </a:lnTo>
                <a:lnTo>
                  <a:pt x="2367280" y="1071880"/>
                </a:lnTo>
                <a:lnTo>
                  <a:pt x="2376170" y="1116330"/>
                </a:lnTo>
                <a:lnTo>
                  <a:pt x="2376170" y="1160780"/>
                </a:lnTo>
                <a:lnTo>
                  <a:pt x="2376170" y="1196340"/>
                </a:lnTo>
                <a:lnTo>
                  <a:pt x="2376170" y="1240790"/>
                </a:lnTo>
                <a:lnTo>
                  <a:pt x="2385060" y="1285240"/>
                </a:lnTo>
                <a:lnTo>
                  <a:pt x="2385060" y="1320800"/>
                </a:lnTo>
                <a:lnTo>
                  <a:pt x="2385060" y="1366520"/>
                </a:lnTo>
                <a:lnTo>
                  <a:pt x="2393950" y="1402080"/>
                </a:lnTo>
                <a:lnTo>
                  <a:pt x="2393950" y="1437640"/>
                </a:lnTo>
                <a:lnTo>
                  <a:pt x="2402840" y="1473200"/>
                </a:lnTo>
                <a:lnTo>
                  <a:pt x="2402840" y="1499870"/>
                </a:lnTo>
                <a:lnTo>
                  <a:pt x="2411730" y="1544320"/>
                </a:lnTo>
                <a:lnTo>
                  <a:pt x="2411730" y="1579880"/>
                </a:lnTo>
                <a:lnTo>
                  <a:pt x="2411730" y="1625600"/>
                </a:lnTo>
                <a:lnTo>
                  <a:pt x="2411730" y="1652270"/>
                </a:lnTo>
                <a:lnTo>
                  <a:pt x="2402840" y="1670050"/>
                </a:lnTo>
                <a:lnTo>
                  <a:pt x="2385060" y="1687830"/>
                </a:lnTo>
                <a:lnTo>
                  <a:pt x="2358390" y="1696720"/>
                </a:lnTo>
                <a:lnTo>
                  <a:pt x="2322830" y="1696720"/>
                </a:lnTo>
                <a:lnTo>
                  <a:pt x="2277110" y="1696720"/>
                </a:lnTo>
                <a:lnTo>
                  <a:pt x="2241550" y="1696720"/>
                </a:lnTo>
                <a:lnTo>
                  <a:pt x="2205990" y="1696720"/>
                </a:lnTo>
                <a:lnTo>
                  <a:pt x="2170430" y="1696720"/>
                </a:lnTo>
                <a:lnTo>
                  <a:pt x="2134870" y="1705610"/>
                </a:lnTo>
                <a:lnTo>
                  <a:pt x="2090420" y="1705610"/>
                </a:lnTo>
                <a:lnTo>
                  <a:pt x="2045970" y="1705610"/>
                </a:lnTo>
                <a:lnTo>
                  <a:pt x="2019300" y="1705610"/>
                </a:lnTo>
                <a:lnTo>
                  <a:pt x="1982470" y="1714500"/>
                </a:lnTo>
                <a:lnTo>
                  <a:pt x="1946910" y="1714500"/>
                </a:lnTo>
                <a:lnTo>
                  <a:pt x="1920240" y="1714500"/>
                </a:lnTo>
                <a:lnTo>
                  <a:pt x="1884680" y="1723390"/>
                </a:lnTo>
                <a:lnTo>
                  <a:pt x="1849120" y="1723390"/>
                </a:lnTo>
                <a:lnTo>
                  <a:pt x="1813560" y="1732280"/>
                </a:lnTo>
                <a:lnTo>
                  <a:pt x="1778000" y="1732280"/>
                </a:lnTo>
                <a:lnTo>
                  <a:pt x="1732280" y="1732280"/>
                </a:lnTo>
                <a:lnTo>
                  <a:pt x="1696720" y="1741170"/>
                </a:lnTo>
                <a:lnTo>
                  <a:pt x="1661160" y="1750060"/>
                </a:lnTo>
                <a:lnTo>
                  <a:pt x="1625600" y="1750060"/>
                </a:lnTo>
                <a:lnTo>
                  <a:pt x="1590040" y="1758950"/>
                </a:lnTo>
                <a:lnTo>
                  <a:pt x="1545590" y="1767840"/>
                </a:lnTo>
                <a:lnTo>
                  <a:pt x="1510030" y="1767840"/>
                </a:lnTo>
                <a:lnTo>
                  <a:pt x="1474470" y="1776730"/>
                </a:lnTo>
                <a:lnTo>
                  <a:pt x="1428750" y="1785620"/>
                </a:lnTo>
                <a:lnTo>
                  <a:pt x="1393190" y="1785620"/>
                </a:lnTo>
                <a:lnTo>
                  <a:pt x="1357630" y="1785620"/>
                </a:lnTo>
                <a:lnTo>
                  <a:pt x="1322070" y="1785620"/>
                </a:lnTo>
                <a:lnTo>
                  <a:pt x="1277620" y="1785620"/>
                </a:lnTo>
                <a:lnTo>
                  <a:pt x="1242060" y="1785620"/>
                </a:lnTo>
                <a:lnTo>
                  <a:pt x="1206500" y="1785620"/>
                </a:lnTo>
                <a:lnTo>
                  <a:pt x="1170940" y="1785620"/>
                </a:lnTo>
                <a:lnTo>
                  <a:pt x="1134110" y="1785620"/>
                </a:lnTo>
                <a:lnTo>
                  <a:pt x="1089660" y="1785620"/>
                </a:lnTo>
                <a:lnTo>
                  <a:pt x="1054100" y="1785620"/>
                </a:lnTo>
                <a:lnTo>
                  <a:pt x="1018540" y="1785620"/>
                </a:lnTo>
                <a:lnTo>
                  <a:pt x="974090" y="1785620"/>
                </a:lnTo>
                <a:lnTo>
                  <a:pt x="938530" y="1785620"/>
                </a:lnTo>
                <a:lnTo>
                  <a:pt x="902970" y="1794510"/>
                </a:lnTo>
                <a:lnTo>
                  <a:pt x="866140" y="1794510"/>
                </a:lnTo>
                <a:lnTo>
                  <a:pt x="821690" y="1794510"/>
                </a:lnTo>
                <a:lnTo>
                  <a:pt x="786130" y="1794510"/>
                </a:lnTo>
                <a:lnTo>
                  <a:pt x="750570" y="1803400"/>
                </a:lnTo>
                <a:lnTo>
                  <a:pt x="715010" y="1803400"/>
                </a:lnTo>
                <a:lnTo>
                  <a:pt x="679450" y="1812290"/>
                </a:lnTo>
                <a:lnTo>
                  <a:pt x="643890" y="1821180"/>
                </a:lnTo>
                <a:lnTo>
                  <a:pt x="608330" y="1821180"/>
                </a:lnTo>
                <a:lnTo>
                  <a:pt x="571500" y="1830070"/>
                </a:lnTo>
                <a:lnTo>
                  <a:pt x="535940" y="1838960"/>
                </a:lnTo>
                <a:lnTo>
                  <a:pt x="500380" y="1838960"/>
                </a:lnTo>
                <a:lnTo>
                  <a:pt x="464820" y="1847850"/>
                </a:lnTo>
                <a:lnTo>
                  <a:pt x="429260" y="1856740"/>
                </a:lnTo>
                <a:lnTo>
                  <a:pt x="384810" y="1865630"/>
                </a:lnTo>
                <a:lnTo>
                  <a:pt x="349250" y="1874520"/>
                </a:lnTo>
                <a:lnTo>
                  <a:pt x="313690" y="1883410"/>
                </a:lnTo>
                <a:lnTo>
                  <a:pt x="276860" y="1883410"/>
                </a:lnTo>
                <a:lnTo>
                  <a:pt x="250190" y="1883410"/>
                </a:lnTo>
                <a:lnTo>
                  <a:pt x="205740" y="1856740"/>
                </a:lnTo>
                <a:lnTo>
                  <a:pt x="179070" y="1812290"/>
                </a:lnTo>
                <a:lnTo>
                  <a:pt x="161290" y="1776730"/>
                </a:lnTo>
                <a:lnTo>
                  <a:pt x="143510" y="1741170"/>
                </a:lnTo>
                <a:lnTo>
                  <a:pt x="134620" y="1696720"/>
                </a:lnTo>
                <a:lnTo>
                  <a:pt x="125730" y="1661160"/>
                </a:lnTo>
                <a:lnTo>
                  <a:pt x="116840" y="1616710"/>
                </a:lnTo>
                <a:lnTo>
                  <a:pt x="107950" y="1588770"/>
                </a:lnTo>
                <a:lnTo>
                  <a:pt x="99060" y="1553210"/>
                </a:lnTo>
                <a:lnTo>
                  <a:pt x="90170" y="1517650"/>
                </a:lnTo>
                <a:lnTo>
                  <a:pt x="90170" y="1482090"/>
                </a:lnTo>
                <a:lnTo>
                  <a:pt x="81280" y="1446530"/>
                </a:lnTo>
                <a:lnTo>
                  <a:pt x="81280" y="1410970"/>
                </a:lnTo>
                <a:lnTo>
                  <a:pt x="72390" y="1375410"/>
                </a:lnTo>
                <a:lnTo>
                  <a:pt x="72390" y="1329690"/>
                </a:lnTo>
                <a:lnTo>
                  <a:pt x="72390" y="1294130"/>
                </a:lnTo>
                <a:lnTo>
                  <a:pt x="63500" y="1249680"/>
                </a:lnTo>
                <a:lnTo>
                  <a:pt x="63500" y="1205230"/>
                </a:lnTo>
                <a:lnTo>
                  <a:pt x="63500" y="1187450"/>
                </a:lnTo>
                <a:lnTo>
                  <a:pt x="63500" y="1160780"/>
                </a:lnTo>
                <a:lnTo>
                  <a:pt x="63500" y="1134110"/>
                </a:lnTo>
                <a:lnTo>
                  <a:pt x="63500" y="1116330"/>
                </a:lnTo>
                <a:lnTo>
                  <a:pt x="63500" y="1089660"/>
                </a:lnTo>
                <a:lnTo>
                  <a:pt x="63500" y="1062990"/>
                </a:lnTo>
                <a:lnTo>
                  <a:pt x="63500" y="1045210"/>
                </a:lnTo>
                <a:lnTo>
                  <a:pt x="63500" y="1017270"/>
                </a:lnTo>
                <a:lnTo>
                  <a:pt x="63500" y="990600"/>
                </a:lnTo>
                <a:lnTo>
                  <a:pt x="63500" y="972820"/>
                </a:lnTo>
                <a:lnTo>
                  <a:pt x="63500" y="946150"/>
                </a:lnTo>
                <a:lnTo>
                  <a:pt x="63500" y="919480"/>
                </a:lnTo>
                <a:lnTo>
                  <a:pt x="63500" y="901700"/>
                </a:lnTo>
                <a:lnTo>
                  <a:pt x="63500" y="875030"/>
                </a:lnTo>
                <a:lnTo>
                  <a:pt x="63500" y="848360"/>
                </a:lnTo>
                <a:lnTo>
                  <a:pt x="63500" y="830580"/>
                </a:lnTo>
                <a:lnTo>
                  <a:pt x="63500" y="803910"/>
                </a:lnTo>
                <a:lnTo>
                  <a:pt x="63500" y="777240"/>
                </a:lnTo>
                <a:lnTo>
                  <a:pt x="63500" y="758190"/>
                </a:lnTo>
                <a:lnTo>
                  <a:pt x="63500" y="731520"/>
                </a:lnTo>
                <a:lnTo>
                  <a:pt x="63500" y="687070"/>
                </a:lnTo>
                <a:lnTo>
                  <a:pt x="54610" y="651510"/>
                </a:lnTo>
                <a:lnTo>
                  <a:pt x="54610" y="607060"/>
                </a:lnTo>
                <a:lnTo>
                  <a:pt x="54610" y="571500"/>
                </a:lnTo>
                <a:lnTo>
                  <a:pt x="54610" y="535940"/>
                </a:lnTo>
                <a:lnTo>
                  <a:pt x="54610" y="500380"/>
                </a:lnTo>
                <a:lnTo>
                  <a:pt x="45720" y="454660"/>
                </a:lnTo>
                <a:lnTo>
                  <a:pt x="45720" y="410210"/>
                </a:lnTo>
                <a:lnTo>
                  <a:pt x="36830" y="365760"/>
                </a:lnTo>
                <a:lnTo>
                  <a:pt x="27940" y="330200"/>
                </a:lnTo>
                <a:lnTo>
                  <a:pt x="17780" y="294640"/>
                </a:lnTo>
                <a:lnTo>
                  <a:pt x="0" y="259080"/>
                </a:lnTo>
                <a:lnTo>
                  <a:pt x="36830" y="241300"/>
                </a:lnTo>
                <a:lnTo>
                  <a:pt x="81280" y="232410"/>
                </a:lnTo>
                <a:lnTo>
                  <a:pt x="116840" y="232410"/>
                </a:lnTo>
                <a:lnTo>
                  <a:pt x="161290" y="223520"/>
                </a:lnTo>
                <a:lnTo>
                  <a:pt x="205740" y="214630"/>
                </a:lnTo>
                <a:lnTo>
                  <a:pt x="241300" y="214630"/>
                </a:lnTo>
                <a:lnTo>
                  <a:pt x="285750" y="205740"/>
                </a:lnTo>
                <a:lnTo>
                  <a:pt x="331470" y="196850"/>
                </a:lnTo>
                <a:lnTo>
                  <a:pt x="358140" y="186690"/>
                </a:lnTo>
                <a:lnTo>
                  <a:pt x="393700" y="177800"/>
                </a:lnTo>
                <a:lnTo>
                  <a:pt x="420370" y="168910"/>
                </a:lnTo>
                <a:lnTo>
                  <a:pt x="455930" y="160020"/>
                </a:lnTo>
                <a:lnTo>
                  <a:pt x="491490" y="151130"/>
                </a:lnTo>
                <a:lnTo>
                  <a:pt x="527050" y="151130"/>
                </a:lnTo>
                <a:lnTo>
                  <a:pt x="562610" y="142240"/>
                </a:lnTo>
                <a:lnTo>
                  <a:pt x="599440" y="133350"/>
                </a:lnTo>
                <a:lnTo>
                  <a:pt x="643890" y="124460"/>
                </a:lnTo>
                <a:lnTo>
                  <a:pt x="679450" y="115570"/>
                </a:lnTo>
                <a:lnTo>
                  <a:pt x="706120" y="115570"/>
                </a:lnTo>
                <a:lnTo>
                  <a:pt x="723900" y="106680"/>
                </a:lnTo>
                <a:lnTo>
                  <a:pt x="768350" y="106680"/>
                </a:lnTo>
                <a:lnTo>
                  <a:pt x="812800" y="97790"/>
                </a:lnTo>
                <a:lnTo>
                  <a:pt x="839470" y="88900"/>
                </a:lnTo>
                <a:lnTo>
                  <a:pt x="857250" y="88900"/>
                </a:lnTo>
                <a:lnTo>
                  <a:pt x="885190" y="80010"/>
                </a:lnTo>
                <a:lnTo>
                  <a:pt x="911860" y="80010"/>
                </a:lnTo>
                <a:lnTo>
                  <a:pt x="929640" y="71120"/>
                </a:lnTo>
                <a:lnTo>
                  <a:pt x="956310" y="71120"/>
                </a:lnTo>
                <a:lnTo>
                  <a:pt x="982980" y="62230"/>
                </a:lnTo>
                <a:lnTo>
                  <a:pt x="1000760" y="62230"/>
                </a:lnTo>
                <a:lnTo>
                  <a:pt x="1027430" y="53340"/>
                </a:lnTo>
                <a:lnTo>
                  <a:pt x="1054100" y="53340"/>
                </a:lnTo>
                <a:lnTo>
                  <a:pt x="1071880" y="44450"/>
                </a:lnTo>
                <a:lnTo>
                  <a:pt x="1098550" y="44450"/>
                </a:lnTo>
                <a:lnTo>
                  <a:pt x="1125220" y="44450"/>
                </a:lnTo>
                <a:lnTo>
                  <a:pt x="1143000" y="35560"/>
                </a:lnTo>
                <a:lnTo>
                  <a:pt x="1170940" y="35560"/>
                </a:lnTo>
                <a:lnTo>
                  <a:pt x="1197610" y="35560"/>
                </a:lnTo>
                <a:lnTo>
                  <a:pt x="1215390" y="26670"/>
                </a:lnTo>
                <a:lnTo>
                  <a:pt x="1242060" y="26670"/>
                </a:lnTo>
                <a:lnTo>
                  <a:pt x="1268730" y="26670"/>
                </a:lnTo>
                <a:lnTo>
                  <a:pt x="1286510" y="17780"/>
                </a:lnTo>
                <a:lnTo>
                  <a:pt x="1313180" y="17780"/>
                </a:lnTo>
                <a:lnTo>
                  <a:pt x="1339850" y="17780"/>
                </a:lnTo>
                <a:lnTo>
                  <a:pt x="1366520" y="8890"/>
                </a:lnTo>
                <a:lnTo>
                  <a:pt x="1393190" y="8890"/>
                </a:lnTo>
                <a:lnTo>
                  <a:pt x="1419860" y="8890"/>
                </a:lnTo>
                <a:lnTo>
                  <a:pt x="1447800" y="8890"/>
                </a:lnTo>
                <a:lnTo>
                  <a:pt x="1474470" y="8890"/>
                </a:lnTo>
                <a:lnTo>
                  <a:pt x="1501140" y="8890"/>
                </a:lnTo>
                <a:lnTo>
                  <a:pt x="1527810" y="8890"/>
                </a:lnTo>
                <a:lnTo>
                  <a:pt x="1554480" y="8890"/>
                </a:lnTo>
                <a:lnTo>
                  <a:pt x="1581150" y="8890"/>
                </a:lnTo>
                <a:lnTo>
                  <a:pt x="1607820" y="8890"/>
                </a:lnTo>
                <a:lnTo>
                  <a:pt x="1625600" y="8890"/>
                </a:lnTo>
                <a:lnTo>
                  <a:pt x="1652270" y="8890"/>
                </a:lnTo>
                <a:lnTo>
                  <a:pt x="1678940" y="8890"/>
                </a:lnTo>
                <a:lnTo>
                  <a:pt x="1705610" y="0"/>
                </a:lnTo>
                <a:lnTo>
                  <a:pt x="1732280" y="0"/>
                </a:lnTo>
                <a:lnTo>
                  <a:pt x="1760220" y="0"/>
                </a:lnTo>
                <a:lnTo>
                  <a:pt x="1778000" y="0"/>
                </a:lnTo>
                <a:lnTo>
                  <a:pt x="1804670" y="0"/>
                </a:lnTo>
                <a:lnTo>
                  <a:pt x="1822450" y="0"/>
                </a:lnTo>
                <a:lnTo>
                  <a:pt x="1849120" y="0"/>
                </a:lnTo>
                <a:lnTo>
                  <a:pt x="1875790" y="0"/>
                </a:lnTo>
                <a:lnTo>
                  <a:pt x="1893570" y="0"/>
                </a:lnTo>
                <a:lnTo>
                  <a:pt x="1938020" y="0"/>
                </a:lnTo>
                <a:lnTo>
                  <a:pt x="1973580" y="0"/>
                </a:lnTo>
                <a:lnTo>
                  <a:pt x="2019300" y="0"/>
                </a:lnTo>
                <a:lnTo>
                  <a:pt x="2054860" y="0"/>
                </a:lnTo>
                <a:lnTo>
                  <a:pt x="2090420" y="0"/>
                </a:lnTo>
                <a:lnTo>
                  <a:pt x="2125980" y="0"/>
                </a:lnTo>
                <a:lnTo>
                  <a:pt x="2161540" y="8890"/>
                </a:lnTo>
                <a:lnTo>
                  <a:pt x="2197100" y="8890"/>
                </a:lnTo>
                <a:lnTo>
                  <a:pt x="2232660" y="8890"/>
                </a:lnTo>
                <a:lnTo>
                  <a:pt x="2277110" y="8890"/>
                </a:lnTo>
                <a:lnTo>
                  <a:pt x="2322830" y="8890"/>
                </a:lnTo>
                <a:lnTo>
                  <a:pt x="2358390" y="8890"/>
                </a:lnTo>
                <a:lnTo>
                  <a:pt x="2393950" y="8890"/>
                </a:lnTo>
                <a:lnTo>
                  <a:pt x="2438400" y="8890"/>
                </a:lnTo>
                <a:lnTo>
                  <a:pt x="247396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607310" y="1116330"/>
            <a:ext cx="1214121" cy="455931"/>
          </a:xfrm>
          <a:custGeom>
            <a:avLst/>
            <a:gdLst/>
            <a:ahLst/>
            <a:cxnLst/>
            <a:rect l="0" t="0" r="0" b="0"/>
            <a:pathLst>
              <a:path w="1214121" h="455931">
                <a:moveTo>
                  <a:pt x="1214120" y="223520"/>
                </a:moveTo>
                <a:lnTo>
                  <a:pt x="1187450" y="214630"/>
                </a:lnTo>
                <a:lnTo>
                  <a:pt x="1143000" y="179070"/>
                </a:lnTo>
                <a:lnTo>
                  <a:pt x="1107440" y="151130"/>
                </a:lnTo>
                <a:lnTo>
                  <a:pt x="1062990" y="124460"/>
                </a:lnTo>
                <a:lnTo>
                  <a:pt x="1018540" y="97790"/>
                </a:lnTo>
                <a:lnTo>
                  <a:pt x="991870" y="80010"/>
                </a:lnTo>
                <a:lnTo>
                  <a:pt x="963930" y="71120"/>
                </a:lnTo>
                <a:lnTo>
                  <a:pt x="919480" y="53340"/>
                </a:lnTo>
                <a:lnTo>
                  <a:pt x="875030" y="35560"/>
                </a:lnTo>
                <a:lnTo>
                  <a:pt x="830580" y="26670"/>
                </a:lnTo>
                <a:lnTo>
                  <a:pt x="795020" y="8890"/>
                </a:lnTo>
                <a:lnTo>
                  <a:pt x="759460" y="8890"/>
                </a:lnTo>
                <a:lnTo>
                  <a:pt x="715010" y="0"/>
                </a:lnTo>
                <a:lnTo>
                  <a:pt x="679450" y="0"/>
                </a:lnTo>
                <a:lnTo>
                  <a:pt x="633730" y="0"/>
                </a:lnTo>
                <a:lnTo>
                  <a:pt x="598170" y="0"/>
                </a:lnTo>
                <a:lnTo>
                  <a:pt x="553720" y="8890"/>
                </a:lnTo>
                <a:lnTo>
                  <a:pt x="518160" y="8890"/>
                </a:lnTo>
                <a:lnTo>
                  <a:pt x="482600" y="26670"/>
                </a:lnTo>
                <a:lnTo>
                  <a:pt x="447040" y="35560"/>
                </a:lnTo>
                <a:lnTo>
                  <a:pt x="411480" y="53340"/>
                </a:lnTo>
                <a:lnTo>
                  <a:pt x="374650" y="62230"/>
                </a:lnTo>
                <a:lnTo>
                  <a:pt x="339090" y="88900"/>
                </a:lnTo>
                <a:lnTo>
                  <a:pt x="303530" y="106680"/>
                </a:lnTo>
                <a:lnTo>
                  <a:pt x="267970" y="133350"/>
                </a:lnTo>
                <a:lnTo>
                  <a:pt x="232410" y="160020"/>
                </a:lnTo>
                <a:lnTo>
                  <a:pt x="196850" y="187960"/>
                </a:lnTo>
                <a:lnTo>
                  <a:pt x="161290" y="232410"/>
                </a:lnTo>
                <a:lnTo>
                  <a:pt x="125730" y="276860"/>
                </a:lnTo>
                <a:lnTo>
                  <a:pt x="88900" y="312420"/>
                </a:lnTo>
                <a:lnTo>
                  <a:pt x="62230" y="356870"/>
                </a:lnTo>
                <a:lnTo>
                  <a:pt x="44450" y="392430"/>
                </a:lnTo>
                <a:lnTo>
                  <a:pt x="17780" y="436880"/>
                </a:lnTo>
                <a:lnTo>
                  <a:pt x="8890" y="455930"/>
                </a:lnTo>
                <a:lnTo>
                  <a:pt x="0" y="4368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553970" y="1375410"/>
            <a:ext cx="170181" cy="241301"/>
          </a:xfrm>
          <a:custGeom>
            <a:avLst/>
            <a:gdLst/>
            <a:ahLst/>
            <a:cxnLst/>
            <a:rect l="0" t="0" r="0" b="0"/>
            <a:pathLst>
              <a:path w="170181" h="241301">
                <a:moveTo>
                  <a:pt x="53340" y="0"/>
                </a:moveTo>
                <a:lnTo>
                  <a:pt x="44450" y="26670"/>
                </a:lnTo>
                <a:lnTo>
                  <a:pt x="35560" y="62230"/>
                </a:lnTo>
                <a:lnTo>
                  <a:pt x="26670" y="97790"/>
                </a:lnTo>
                <a:lnTo>
                  <a:pt x="17780" y="142240"/>
                </a:lnTo>
                <a:lnTo>
                  <a:pt x="8890" y="177800"/>
                </a:lnTo>
                <a:lnTo>
                  <a:pt x="0" y="214630"/>
                </a:lnTo>
                <a:lnTo>
                  <a:pt x="0" y="232410"/>
                </a:lnTo>
                <a:lnTo>
                  <a:pt x="17780" y="241300"/>
                </a:lnTo>
                <a:lnTo>
                  <a:pt x="35560" y="241300"/>
                </a:lnTo>
                <a:lnTo>
                  <a:pt x="71120" y="223520"/>
                </a:lnTo>
                <a:lnTo>
                  <a:pt x="115570" y="205740"/>
                </a:lnTo>
                <a:lnTo>
                  <a:pt x="151130" y="205740"/>
                </a:lnTo>
                <a:lnTo>
                  <a:pt x="17018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447290" y="2928620"/>
            <a:ext cx="257811" cy="598171"/>
          </a:xfrm>
          <a:custGeom>
            <a:avLst/>
            <a:gdLst/>
            <a:ahLst/>
            <a:cxnLst/>
            <a:rect l="0" t="0" r="0" b="0"/>
            <a:pathLst>
              <a:path w="257811" h="598171">
                <a:moveTo>
                  <a:pt x="62230" y="62230"/>
                </a:moveTo>
                <a:lnTo>
                  <a:pt x="17780" y="62230"/>
                </a:lnTo>
                <a:lnTo>
                  <a:pt x="0" y="62230"/>
                </a:lnTo>
                <a:lnTo>
                  <a:pt x="0" y="44450"/>
                </a:lnTo>
                <a:lnTo>
                  <a:pt x="53340" y="8890"/>
                </a:lnTo>
                <a:lnTo>
                  <a:pt x="97790" y="0"/>
                </a:lnTo>
                <a:lnTo>
                  <a:pt x="115570" y="0"/>
                </a:lnTo>
                <a:lnTo>
                  <a:pt x="151130" y="17780"/>
                </a:lnTo>
                <a:lnTo>
                  <a:pt x="186690" y="62230"/>
                </a:lnTo>
                <a:lnTo>
                  <a:pt x="213360" y="99060"/>
                </a:lnTo>
                <a:lnTo>
                  <a:pt x="231140" y="134620"/>
                </a:lnTo>
                <a:lnTo>
                  <a:pt x="248920" y="170180"/>
                </a:lnTo>
                <a:lnTo>
                  <a:pt x="248920" y="214630"/>
                </a:lnTo>
                <a:lnTo>
                  <a:pt x="257810" y="259080"/>
                </a:lnTo>
                <a:lnTo>
                  <a:pt x="257810" y="303530"/>
                </a:lnTo>
                <a:lnTo>
                  <a:pt x="248920" y="339090"/>
                </a:lnTo>
                <a:lnTo>
                  <a:pt x="248920" y="375920"/>
                </a:lnTo>
                <a:lnTo>
                  <a:pt x="240030" y="411480"/>
                </a:lnTo>
                <a:lnTo>
                  <a:pt x="222250" y="438150"/>
                </a:lnTo>
                <a:lnTo>
                  <a:pt x="213360" y="473710"/>
                </a:lnTo>
                <a:lnTo>
                  <a:pt x="186690" y="518160"/>
                </a:lnTo>
                <a:lnTo>
                  <a:pt x="160020" y="553720"/>
                </a:lnTo>
                <a:lnTo>
                  <a:pt x="124460" y="589280"/>
                </a:lnTo>
                <a:lnTo>
                  <a:pt x="106680" y="598170"/>
                </a:lnTo>
                <a:lnTo>
                  <a:pt x="88900" y="598170"/>
                </a:lnTo>
                <a:lnTo>
                  <a:pt x="71120" y="598170"/>
                </a:lnTo>
                <a:lnTo>
                  <a:pt x="44450" y="589280"/>
                </a:lnTo>
                <a:lnTo>
                  <a:pt x="26670" y="571500"/>
                </a:lnTo>
                <a:lnTo>
                  <a:pt x="17780" y="553720"/>
                </a:lnTo>
                <a:lnTo>
                  <a:pt x="8890" y="535940"/>
                </a:lnTo>
                <a:lnTo>
                  <a:pt x="8890" y="500380"/>
                </a:lnTo>
                <a:lnTo>
                  <a:pt x="8890" y="473710"/>
                </a:lnTo>
                <a:lnTo>
                  <a:pt x="8890" y="455930"/>
                </a:lnTo>
                <a:lnTo>
                  <a:pt x="35560" y="420370"/>
                </a:lnTo>
                <a:lnTo>
                  <a:pt x="53340" y="402590"/>
                </a:lnTo>
                <a:lnTo>
                  <a:pt x="71120" y="393700"/>
                </a:lnTo>
                <a:lnTo>
                  <a:pt x="106680" y="393700"/>
                </a:lnTo>
                <a:lnTo>
                  <a:pt x="124460" y="393700"/>
                </a:lnTo>
                <a:lnTo>
                  <a:pt x="151130" y="411480"/>
                </a:lnTo>
                <a:lnTo>
                  <a:pt x="195580" y="447040"/>
                </a:lnTo>
                <a:lnTo>
                  <a:pt x="213360" y="464820"/>
                </a:lnTo>
                <a:lnTo>
                  <a:pt x="222250" y="509270"/>
                </a:lnTo>
                <a:lnTo>
                  <a:pt x="240030" y="553720"/>
                </a:lnTo>
                <a:lnTo>
                  <a:pt x="24892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795270" y="2830830"/>
            <a:ext cx="177801" cy="713741"/>
          </a:xfrm>
          <a:custGeom>
            <a:avLst/>
            <a:gdLst/>
            <a:ahLst/>
            <a:cxnLst/>
            <a:rect l="0" t="0" r="0" b="0"/>
            <a:pathLst>
              <a:path w="177801" h="713741">
                <a:moveTo>
                  <a:pt x="0" y="713740"/>
                </a:moveTo>
                <a:lnTo>
                  <a:pt x="17780" y="713740"/>
                </a:lnTo>
                <a:lnTo>
                  <a:pt x="35560" y="704850"/>
                </a:lnTo>
                <a:lnTo>
                  <a:pt x="53340" y="695960"/>
                </a:lnTo>
                <a:lnTo>
                  <a:pt x="62230" y="678180"/>
                </a:lnTo>
                <a:lnTo>
                  <a:pt x="80010" y="633730"/>
                </a:lnTo>
                <a:lnTo>
                  <a:pt x="88900" y="598170"/>
                </a:lnTo>
                <a:lnTo>
                  <a:pt x="106680" y="562610"/>
                </a:lnTo>
                <a:lnTo>
                  <a:pt x="124460" y="518160"/>
                </a:lnTo>
                <a:lnTo>
                  <a:pt x="133350" y="491490"/>
                </a:lnTo>
                <a:lnTo>
                  <a:pt x="142240" y="455930"/>
                </a:lnTo>
                <a:lnTo>
                  <a:pt x="142240" y="419100"/>
                </a:lnTo>
                <a:lnTo>
                  <a:pt x="151130" y="383540"/>
                </a:lnTo>
                <a:lnTo>
                  <a:pt x="160020" y="339090"/>
                </a:lnTo>
                <a:lnTo>
                  <a:pt x="168910" y="303530"/>
                </a:lnTo>
                <a:lnTo>
                  <a:pt x="168910" y="259080"/>
                </a:lnTo>
                <a:lnTo>
                  <a:pt x="177800" y="223520"/>
                </a:lnTo>
                <a:lnTo>
                  <a:pt x="177800" y="187960"/>
                </a:lnTo>
                <a:lnTo>
                  <a:pt x="177800" y="151130"/>
                </a:lnTo>
                <a:lnTo>
                  <a:pt x="177800" y="106680"/>
                </a:lnTo>
                <a:lnTo>
                  <a:pt x="177800" y="71120"/>
                </a:lnTo>
                <a:lnTo>
                  <a:pt x="177800" y="35560"/>
                </a:lnTo>
                <a:lnTo>
                  <a:pt x="168910" y="0"/>
                </a:lnTo>
                <a:lnTo>
                  <a:pt x="160020" y="26670"/>
                </a:lnTo>
                <a:lnTo>
                  <a:pt x="151130" y="71120"/>
                </a:lnTo>
                <a:lnTo>
                  <a:pt x="151130" y="106680"/>
                </a:lnTo>
                <a:lnTo>
                  <a:pt x="151130" y="151130"/>
                </a:lnTo>
                <a:lnTo>
                  <a:pt x="142240" y="187960"/>
                </a:lnTo>
                <a:lnTo>
                  <a:pt x="142240" y="223520"/>
                </a:lnTo>
                <a:lnTo>
                  <a:pt x="142240" y="259080"/>
                </a:lnTo>
                <a:lnTo>
                  <a:pt x="133350" y="303530"/>
                </a:lnTo>
                <a:lnTo>
                  <a:pt x="133350" y="339090"/>
                </a:lnTo>
                <a:lnTo>
                  <a:pt x="133350" y="374650"/>
                </a:lnTo>
                <a:lnTo>
                  <a:pt x="124460" y="401320"/>
                </a:lnTo>
                <a:lnTo>
                  <a:pt x="124460" y="445770"/>
                </a:lnTo>
                <a:lnTo>
                  <a:pt x="124460" y="491490"/>
                </a:lnTo>
                <a:lnTo>
                  <a:pt x="124460" y="535940"/>
                </a:lnTo>
                <a:lnTo>
                  <a:pt x="124460" y="571500"/>
                </a:lnTo>
                <a:lnTo>
                  <a:pt x="124460" y="607060"/>
                </a:lnTo>
                <a:lnTo>
                  <a:pt x="124460" y="651510"/>
                </a:lnTo>
                <a:lnTo>
                  <a:pt x="124460" y="678180"/>
                </a:lnTo>
                <a:lnTo>
                  <a:pt x="133350" y="695960"/>
                </a:lnTo>
                <a:lnTo>
                  <a:pt x="151130" y="695960"/>
                </a:lnTo>
                <a:lnTo>
                  <a:pt x="168910" y="695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054350" y="3169920"/>
            <a:ext cx="80011" cy="321311"/>
          </a:xfrm>
          <a:custGeom>
            <a:avLst/>
            <a:gdLst/>
            <a:ahLst/>
            <a:cxnLst/>
            <a:rect l="0" t="0" r="0" b="0"/>
            <a:pathLst>
              <a:path w="80011" h="321311">
                <a:moveTo>
                  <a:pt x="26670" y="0"/>
                </a:moveTo>
                <a:lnTo>
                  <a:pt x="8890" y="8890"/>
                </a:lnTo>
                <a:lnTo>
                  <a:pt x="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303530"/>
                </a:lnTo>
                <a:lnTo>
                  <a:pt x="35560" y="321310"/>
                </a:lnTo>
                <a:lnTo>
                  <a:pt x="62230" y="303530"/>
                </a:lnTo>
                <a:lnTo>
                  <a:pt x="80010" y="259080"/>
                </a:lnTo>
                <a:lnTo>
                  <a:pt x="80010" y="223520"/>
                </a:lnTo>
                <a:lnTo>
                  <a:pt x="80010" y="187960"/>
                </a:lnTo>
                <a:lnTo>
                  <a:pt x="80010" y="152400"/>
                </a:lnTo>
                <a:lnTo>
                  <a:pt x="80010" y="106680"/>
                </a:lnTo>
                <a:lnTo>
                  <a:pt x="71120" y="62230"/>
                </a:lnTo>
                <a:lnTo>
                  <a:pt x="62230" y="26670"/>
                </a:lnTo>
                <a:lnTo>
                  <a:pt x="35560" y="0"/>
                </a:lnTo>
                <a:lnTo>
                  <a:pt x="17780" y="889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187700" y="3143250"/>
            <a:ext cx="161291" cy="848361"/>
          </a:xfrm>
          <a:custGeom>
            <a:avLst/>
            <a:gdLst/>
            <a:ahLst/>
            <a:cxnLst/>
            <a:rect l="0" t="0" r="0" b="0"/>
            <a:pathLst>
              <a:path w="161291" h="848361">
                <a:moveTo>
                  <a:pt x="143510" y="17780"/>
                </a:moveTo>
                <a:lnTo>
                  <a:pt x="116840" y="0"/>
                </a:lnTo>
                <a:lnTo>
                  <a:pt x="99060" y="8890"/>
                </a:lnTo>
                <a:lnTo>
                  <a:pt x="71120" y="53340"/>
                </a:lnTo>
                <a:lnTo>
                  <a:pt x="62230" y="80010"/>
                </a:lnTo>
                <a:lnTo>
                  <a:pt x="44450" y="115570"/>
                </a:lnTo>
                <a:lnTo>
                  <a:pt x="35560" y="143510"/>
                </a:lnTo>
                <a:lnTo>
                  <a:pt x="26670" y="179070"/>
                </a:lnTo>
                <a:lnTo>
                  <a:pt x="26670" y="205740"/>
                </a:lnTo>
                <a:lnTo>
                  <a:pt x="17780" y="241300"/>
                </a:lnTo>
                <a:lnTo>
                  <a:pt x="17780" y="285750"/>
                </a:lnTo>
                <a:lnTo>
                  <a:pt x="17780" y="321310"/>
                </a:lnTo>
                <a:lnTo>
                  <a:pt x="26670" y="339090"/>
                </a:lnTo>
                <a:lnTo>
                  <a:pt x="44450" y="347980"/>
                </a:lnTo>
                <a:lnTo>
                  <a:pt x="62230" y="339090"/>
                </a:lnTo>
                <a:lnTo>
                  <a:pt x="80010" y="312420"/>
                </a:lnTo>
                <a:lnTo>
                  <a:pt x="99060" y="276860"/>
                </a:lnTo>
                <a:lnTo>
                  <a:pt x="107950" y="241300"/>
                </a:lnTo>
                <a:lnTo>
                  <a:pt x="116840" y="205740"/>
                </a:lnTo>
                <a:lnTo>
                  <a:pt x="125730" y="170180"/>
                </a:lnTo>
                <a:lnTo>
                  <a:pt x="134620" y="124460"/>
                </a:lnTo>
                <a:lnTo>
                  <a:pt x="134620" y="88900"/>
                </a:lnTo>
                <a:lnTo>
                  <a:pt x="134620" y="53340"/>
                </a:lnTo>
                <a:lnTo>
                  <a:pt x="134620" y="26670"/>
                </a:lnTo>
                <a:lnTo>
                  <a:pt x="134620" y="44450"/>
                </a:lnTo>
                <a:lnTo>
                  <a:pt x="134620" y="80010"/>
                </a:lnTo>
                <a:lnTo>
                  <a:pt x="134620" y="115570"/>
                </a:lnTo>
                <a:lnTo>
                  <a:pt x="134620" y="152400"/>
                </a:lnTo>
                <a:lnTo>
                  <a:pt x="134620" y="187960"/>
                </a:lnTo>
                <a:lnTo>
                  <a:pt x="134620" y="223520"/>
                </a:lnTo>
                <a:lnTo>
                  <a:pt x="143510" y="259080"/>
                </a:lnTo>
                <a:lnTo>
                  <a:pt x="143510" y="294640"/>
                </a:lnTo>
                <a:lnTo>
                  <a:pt x="143510" y="330200"/>
                </a:lnTo>
                <a:lnTo>
                  <a:pt x="152400" y="365760"/>
                </a:lnTo>
                <a:lnTo>
                  <a:pt x="152400" y="401320"/>
                </a:lnTo>
                <a:lnTo>
                  <a:pt x="152400" y="438150"/>
                </a:lnTo>
                <a:lnTo>
                  <a:pt x="161290" y="473710"/>
                </a:lnTo>
                <a:lnTo>
                  <a:pt x="161290" y="509270"/>
                </a:lnTo>
                <a:lnTo>
                  <a:pt x="161290" y="544830"/>
                </a:lnTo>
                <a:lnTo>
                  <a:pt x="161290" y="580390"/>
                </a:lnTo>
                <a:lnTo>
                  <a:pt x="161290" y="615950"/>
                </a:lnTo>
                <a:lnTo>
                  <a:pt x="161290" y="651510"/>
                </a:lnTo>
                <a:lnTo>
                  <a:pt x="152400" y="678180"/>
                </a:lnTo>
                <a:lnTo>
                  <a:pt x="143510" y="723900"/>
                </a:lnTo>
                <a:lnTo>
                  <a:pt x="125730" y="759460"/>
                </a:lnTo>
                <a:lnTo>
                  <a:pt x="107950" y="795020"/>
                </a:lnTo>
                <a:lnTo>
                  <a:pt x="80010" y="830580"/>
                </a:lnTo>
                <a:lnTo>
                  <a:pt x="53340" y="848360"/>
                </a:lnTo>
                <a:lnTo>
                  <a:pt x="35560" y="848360"/>
                </a:lnTo>
                <a:lnTo>
                  <a:pt x="17780" y="839470"/>
                </a:lnTo>
                <a:lnTo>
                  <a:pt x="0" y="812800"/>
                </a:lnTo>
                <a:lnTo>
                  <a:pt x="0" y="777240"/>
                </a:lnTo>
                <a:lnTo>
                  <a:pt x="0" y="759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491230" y="3509010"/>
            <a:ext cx="125731" cy="303531"/>
          </a:xfrm>
          <a:custGeom>
            <a:avLst/>
            <a:gdLst/>
            <a:ahLst/>
            <a:cxnLst/>
            <a:rect l="0" t="0" r="0" b="0"/>
            <a:pathLst>
              <a:path w="125731" h="303531">
                <a:moveTo>
                  <a:pt x="8890" y="44450"/>
                </a:moveTo>
                <a:lnTo>
                  <a:pt x="0" y="72390"/>
                </a:lnTo>
                <a:lnTo>
                  <a:pt x="26670" y="125730"/>
                </a:lnTo>
                <a:lnTo>
                  <a:pt x="44450" y="143510"/>
                </a:lnTo>
                <a:lnTo>
                  <a:pt x="62230" y="143510"/>
                </a:lnTo>
                <a:lnTo>
                  <a:pt x="80010" y="125730"/>
                </a:lnTo>
                <a:lnTo>
                  <a:pt x="90170" y="107950"/>
                </a:lnTo>
                <a:lnTo>
                  <a:pt x="90170" y="90170"/>
                </a:lnTo>
                <a:lnTo>
                  <a:pt x="80010" y="44450"/>
                </a:lnTo>
                <a:lnTo>
                  <a:pt x="80010" y="26670"/>
                </a:lnTo>
                <a:lnTo>
                  <a:pt x="71120" y="8890"/>
                </a:lnTo>
                <a:lnTo>
                  <a:pt x="44450" y="0"/>
                </a:lnTo>
                <a:lnTo>
                  <a:pt x="26670" y="2667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23520"/>
                </a:lnTo>
                <a:lnTo>
                  <a:pt x="17780" y="259080"/>
                </a:lnTo>
                <a:lnTo>
                  <a:pt x="26670" y="285750"/>
                </a:lnTo>
                <a:lnTo>
                  <a:pt x="44450" y="303530"/>
                </a:lnTo>
                <a:lnTo>
                  <a:pt x="62230" y="303530"/>
                </a:lnTo>
                <a:lnTo>
                  <a:pt x="80010" y="294640"/>
                </a:lnTo>
                <a:lnTo>
                  <a:pt x="99060" y="285750"/>
                </a:lnTo>
                <a:lnTo>
                  <a:pt x="12573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714750" y="3063240"/>
            <a:ext cx="161291" cy="410211"/>
          </a:xfrm>
          <a:custGeom>
            <a:avLst/>
            <a:gdLst/>
            <a:ahLst/>
            <a:cxnLst/>
            <a:rect l="0" t="0" r="0" b="0"/>
            <a:pathLst>
              <a:path w="161291" h="410211">
                <a:moveTo>
                  <a:pt x="161290" y="0"/>
                </a:moveTo>
                <a:lnTo>
                  <a:pt x="133350" y="35560"/>
                </a:lnTo>
                <a:lnTo>
                  <a:pt x="115570" y="80010"/>
                </a:lnTo>
                <a:lnTo>
                  <a:pt x="97790" y="115570"/>
                </a:lnTo>
                <a:lnTo>
                  <a:pt x="80010" y="160020"/>
                </a:lnTo>
                <a:lnTo>
                  <a:pt x="71120" y="204470"/>
                </a:lnTo>
                <a:lnTo>
                  <a:pt x="53340" y="250190"/>
                </a:lnTo>
                <a:lnTo>
                  <a:pt x="44450" y="285750"/>
                </a:lnTo>
                <a:lnTo>
                  <a:pt x="35560" y="321310"/>
                </a:lnTo>
                <a:lnTo>
                  <a:pt x="17780" y="365760"/>
                </a:lnTo>
                <a:lnTo>
                  <a:pt x="8890" y="401320"/>
                </a:lnTo>
                <a:lnTo>
                  <a:pt x="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723640" y="3018790"/>
            <a:ext cx="179071" cy="401321"/>
          </a:xfrm>
          <a:custGeom>
            <a:avLst/>
            <a:gdLst/>
            <a:ahLst/>
            <a:cxnLst/>
            <a:rect l="0" t="0" r="0" b="0"/>
            <a:pathLst>
              <a:path w="179071" h="40132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8890" y="97790"/>
                </a:lnTo>
                <a:lnTo>
                  <a:pt x="17780" y="124460"/>
                </a:lnTo>
                <a:lnTo>
                  <a:pt x="35560" y="168910"/>
                </a:lnTo>
                <a:lnTo>
                  <a:pt x="53340" y="213360"/>
                </a:lnTo>
                <a:lnTo>
                  <a:pt x="71120" y="248920"/>
                </a:lnTo>
                <a:lnTo>
                  <a:pt x="97790" y="285750"/>
                </a:lnTo>
                <a:lnTo>
                  <a:pt x="124460" y="321310"/>
                </a:lnTo>
                <a:lnTo>
                  <a:pt x="152400" y="365760"/>
                </a:lnTo>
                <a:lnTo>
                  <a:pt x="179070" y="4013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080510" y="312547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0"/>
                </a:moveTo>
                <a:lnTo>
                  <a:pt x="17780" y="0"/>
                </a:lnTo>
                <a:lnTo>
                  <a:pt x="53340" y="0"/>
                </a:lnTo>
                <a:lnTo>
                  <a:pt x="99060" y="0"/>
                </a:lnTo>
                <a:lnTo>
                  <a:pt x="143510" y="0"/>
                </a:lnTo>
                <a:lnTo>
                  <a:pt x="170180" y="8890"/>
                </a:lnTo>
                <a:lnTo>
                  <a:pt x="19685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4133850" y="3267710"/>
            <a:ext cx="170181" cy="19051"/>
          </a:xfrm>
          <a:custGeom>
            <a:avLst/>
            <a:gdLst/>
            <a:ahLst/>
            <a:cxnLst/>
            <a:rect l="0" t="0" r="0" b="0"/>
            <a:pathLst>
              <a:path w="170181" h="19051">
                <a:moveTo>
                  <a:pt x="0" y="19050"/>
                </a:moveTo>
                <a:lnTo>
                  <a:pt x="8890" y="0"/>
                </a:lnTo>
                <a:lnTo>
                  <a:pt x="3683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8890"/>
                </a:lnTo>
                <a:lnTo>
                  <a:pt x="170180" y="19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474210" y="2946400"/>
            <a:ext cx="312421" cy="598171"/>
          </a:xfrm>
          <a:custGeom>
            <a:avLst/>
            <a:gdLst/>
            <a:ahLst/>
            <a:cxnLst/>
            <a:rect l="0" t="0" r="0" b="0"/>
            <a:pathLst>
              <a:path w="312421" h="598171">
                <a:moveTo>
                  <a:pt x="0" y="35560"/>
                </a:moveTo>
                <a:lnTo>
                  <a:pt x="0" y="17780"/>
                </a:lnTo>
                <a:lnTo>
                  <a:pt x="44450" y="0"/>
                </a:lnTo>
                <a:lnTo>
                  <a:pt x="62230" y="0"/>
                </a:lnTo>
                <a:lnTo>
                  <a:pt x="106680" y="8890"/>
                </a:lnTo>
                <a:lnTo>
                  <a:pt x="133350" y="8890"/>
                </a:lnTo>
                <a:lnTo>
                  <a:pt x="160020" y="35560"/>
                </a:lnTo>
                <a:lnTo>
                  <a:pt x="195580" y="63500"/>
                </a:lnTo>
                <a:lnTo>
                  <a:pt x="204470" y="90170"/>
                </a:lnTo>
                <a:lnTo>
                  <a:pt x="195580" y="125730"/>
                </a:lnTo>
                <a:lnTo>
                  <a:pt x="177800" y="152400"/>
                </a:lnTo>
                <a:lnTo>
                  <a:pt x="142240" y="187960"/>
                </a:lnTo>
                <a:lnTo>
                  <a:pt x="106680" y="223520"/>
                </a:lnTo>
                <a:lnTo>
                  <a:pt x="62230" y="250190"/>
                </a:lnTo>
                <a:lnTo>
                  <a:pt x="26670" y="276860"/>
                </a:lnTo>
                <a:lnTo>
                  <a:pt x="0" y="294640"/>
                </a:lnTo>
                <a:lnTo>
                  <a:pt x="0" y="276860"/>
                </a:lnTo>
                <a:lnTo>
                  <a:pt x="53340" y="241300"/>
                </a:lnTo>
                <a:lnTo>
                  <a:pt x="88900" y="232410"/>
                </a:lnTo>
                <a:lnTo>
                  <a:pt x="115570" y="232410"/>
                </a:lnTo>
                <a:lnTo>
                  <a:pt x="142240" y="232410"/>
                </a:lnTo>
                <a:lnTo>
                  <a:pt x="177800" y="259080"/>
                </a:lnTo>
                <a:lnTo>
                  <a:pt x="213360" y="285750"/>
                </a:lnTo>
                <a:lnTo>
                  <a:pt x="250190" y="321310"/>
                </a:lnTo>
                <a:lnTo>
                  <a:pt x="276860" y="358140"/>
                </a:lnTo>
                <a:lnTo>
                  <a:pt x="294640" y="393700"/>
                </a:lnTo>
                <a:lnTo>
                  <a:pt x="312420" y="429260"/>
                </a:lnTo>
                <a:lnTo>
                  <a:pt x="312420" y="473710"/>
                </a:lnTo>
                <a:lnTo>
                  <a:pt x="312420" y="509270"/>
                </a:lnTo>
                <a:lnTo>
                  <a:pt x="303530" y="544830"/>
                </a:lnTo>
                <a:lnTo>
                  <a:pt x="285750" y="571500"/>
                </a:lnTo>
                <a:lnTo>
                  <a:pt x="259080" y="589280"/>
                </a:lnTo>
                <a:lnTo>
                  <a:pt x="222250" y="598170"/>
                </a:lnTo>
                <a:lnTo>
                  <a:pt x="195580" y="598170"/>
                </a:lnTo>
                <a:lnTo>
                  <a:pt x="151130" y="580390"/>
                </a:lnTo>
                <a:lnTo>
                  <a:pt x="115570" y="571500"/>
                </a:lnTo>
                <a:lnTo>
                  <a:pt x="80010" y="562610"/>
                </a:lnTo>
                <a:lnTo>
                  <a:pt x="35560" y="553720"/>
                </a:lnTo>
                <a:lnTo>
                  <a:pt x="3556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456180" y="3634740"/>
            <a:ext cx="642621" cy="26671"/>
          </a:xfrm>
          <a:custGeom>
            <a:avLst/>
            <a:gdLst/>
            <a:ahLst/>
            <a:cxnLst/>
            <a:rect l="0" t="0" r="0" b="0"/>
            <a:pathLst>
              <a:path w="642621" h="26671">
                <a:moveTo>
                  <a:pt x="0" y="17780"/>
                </a:moveTo>
                <a:lnTo>
                  <a:pt x="26670" y="17780"/>
                </a:lnTo>
                <a:lnTo>
                  <a:pt x="62230" y="17780"/>
                </a:lnTo>
                <a:lnTo>
                  <a:pt x="97790" y="17780"/>
                </a:lnTo>
                <a:lnTo>
                  <a:pt x="142240" y="17780"/>
                </a:lnTo>
                <a:lnTo>
                  <a:pt x="186690" y="8890"/>
                </a:lnTo>
                <a:lnTo>
                  <a:pt x="231140" y="0"/>
                </a:lnTo>
                <a:lnTo>
                  <a:pt x="276860" y="0"/>
                </a:lnTo>
                <a:lnTo>
                  <a:pt x="321310" y="0"/>
                </a:lnTo>
                <a:lnTo>
                  <a:pt x="365760" y="0"/>
                </a:lnTo>
                <a:lnTo>
                  <a:pt x="401320" y="0"/>
                </a:lnTo>
                <a:lnTo>
                  <a:pt x="445770" y="0"/>
                </a:lnTo>
                <a:lnTo>
                  <a:pt x="481330" y="0"/>
                </a:lnTo>
                <a:lnTo>
                  <a:pt x="525780" y="8890"/>
                </a:lnTo>
                <a:lnTo>
                  <a:pt x="562610" y="17780"/>
                </a:lnTo>
                <a:lnTo>
                  <a:pt x="607060" y="26670"/>
                </a:lnTo>
                <a:lnTo>
                  <a:pt x="624840" y="26670"/>
                </a:lnTo>
                <a:lnTo>
                  <a:pt x="64262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678430" y="3776980"/>
            <a:ext cx="267971" cy="250191"/>
          </a:xfrm>
          <a:custGeom>
            <a:avLst/>
            <a:gdLst/>
            <a:ahLst/>
            <a:cxnLst/>
            <a:rect l="0" t="0" r="0" b="0"/>
            <a:pathLst>
              <a:path w="267971" h="250191">
                <a:moveTo>
                  <a:pt x="0" y="62230"/>
                </a:moveTo>
                <a:lnTo>
                  <a:pt x="8890" y="35560"/>
                </a:lnTo>
                <a:lnTo>
                  <a:pt x="45720" y="8890"/>
                </a:lnTo>
                <a:lnTo>
                  <a:pt x="72390" y="0"/>
                </a:lnTo>
                <a:lnTo>
                  <a:pt x="99060" y="0"/>
                </a:lnTo>
                <a:lnTo>
                  <a:pt x="134620" y="8890"/>
                </a:lnTo>
                <a:lnTo>
                  <a:pt x="152400" y="8890"/>
                </a:lnTo>
                <a:lnTo>
                  <a:pt x="170180" y="17780"/>
                </a:lnTo>
                <a:lnTo>
                  <a:pt x="179070" y="35560"/>
                </a:lnTo>
                <a:lnTo>
                  <a:pt x="196850" y="71120"/>
                </a:lnTo>
                <a:lnTo>
                  <a:pt x="205740" y="99060"/>
                </a:lnTo>
                <a:lnTo>
                  <a:pt x="196850" y="134620"/>
                </a:lnTo>
                <a:lnTo>
                  <a:pt x="187960" y="161290"/>
                </a:lnTo>
                <a:lnTo>
                  <a:pt x="143510" y="196850"/>
                </a:lnTo>
                <a:lnTo>
                  <a:pt x="99060" y="232410"/>
                </a:lnTo>
                <a:lnTo>
                  <a:pt x="54610" y="250190"/>
                </a:lnTo>
                <a:lnTo>
                  <a:pt x="36830" y="250190"/>
                </a:lnTo>
                <a:lnTo>
                  <a:pt x="8890" y="241300"/>
                </a:lnTo>
                <a:lnTo>
                  <a:pt x="0" y="223520"/>
                </a:lnTo>
                <a:lnTo>
                  <a:pt x="0" y="205740"/>
                </a:lnTo>
                <a:lnTo>
                  <a:pt x="17780" y="187960"/>
                </a:lnTo>
                <a:lnTo>
                  <a:pt x="36830" y="179070"/>
                </a:lnTo>
                <a:lnTo>
                  <a:pt x="81280" y="179070"/>
                </a:lnTo>
                <a:lnTo>
                  <a:pt x="125730" y="179070"/>
                </a:lnTo>
                <a:lnTo>
                  <a:pt x="161290" y="187960"/>
                </a:lnTo>
                <a:lnTo>
                  <a:pt x="196850" y="205740"/>
                </a:lnTo>
                <a:lnTo>
                  <a:pt x="241300" y="214630"/>
                </a:lnTo>
                <a:lnTo>
                  <a:pt x="26797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4080510" y="3634740"/>
            <a:ext cx="598171" cy="35561"/>
          </a:xfrm>
          <a:custGeom>
            <a:avLst/>
            <a:gdLst/>
            <a:ahLst/>
            <a:cxnLst/>
            <a:rect l="0" t="0" r="0" b="0"/>
            <a:pathLst>
              <a:path w="598171" h="35561">
                <a:moveTo>
                  <a:pt x="0" y="35560"/>
                </a:moveTo>
                <a:lnTo>
                  <a:pt x="35560" y="35560"/>
                </a:lnTo>
                <a:lnTo>
                  <a:pt x="72390" y="35560"/>
                </a:lnTo>
                <a:lnTo>
                  <a:pt x="107950" y="35560"/>
                </a:lnTo>
                <a:lnTo>
                  <a:pt x="152400" y="35560"/>
                </a:lnTo>
                <a:lnTo>
                  <a:pt x="187960" y="26670"/>
                </a:lnTo>
                <a:lnTo>
                  <a:pt x="232410" y="26670"/>
                </a:lnTo>
                <a:lnTo>
                  <a:pt x="276860" y="17780"/>
                </a:lnTo>
                <a:lnTo>
                  <a:pt x="312420" y="8890"/>
                </a:lnTo>
                <a:lnTo>
                  <a:pt x="358140" y="8890"/>
                </a:lnTo>
                <a:lnTo>
                  <a:pt x="402590" y="0"/>
                </a:lnTo>
                <a:lnTo>
                  <a:pt x="447040" y="0"/>
                </a:lnTo>
                <a:lnTo>
                  <a:pt x="482600" y="0"/>
                </a:lnTo>
                <a:lnTo>
                  <a:pt x="518160" y="0"/>
                </a:lnTo>
                <a:lnTo>
                  <a:pt x="553720" y="0"/>
                </a:lnTo>
                <a:lnTo>
                  <a:pt x="5981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4429760" y="3759200"/>
            <a:ext cx="240031" cy="285751"/>
          </a:xfrm>
          <a:custGeom>
            <a:avLst/>
            <a:gdLst/>
            <a:ahLst/>
            <a:cxnLst/>
            <a:rect l="0" t="0" r="0" b="0"/>
            <a:pathLst>
              <a:path w="240031" h="285751">
                <a:moveTo>
                  <a:pt x="35560" y="44450"/>
                </a:moveTo>
                <a:lnTo>
                  <a:pt x="35560" y="26670"/>
                </a:lnTo>
                <a:lnTo>
                  <a:pt x="80010" y="8890"/>
                </a:lnTo>
                <a:lnTo>
                  <a:pt x="106680" y="0"/>
                </a:lnTo>
                <a:lnTo>
                  <a:pt x="124460" y="0"/>
                </a:lnTo>
                <a:lnTo>
                  <a:pt x="168910" y="8890"/>
                </a:lnTo>
                <a:lnTo>
                  <a:pt x="195580" y="17780"/>
                </a:lnTo>
                <a:lnTo>
                  <a:pt x="213360" y="35560"/>
                </a:lnTo>
                <a:lnTo>
                  <a:pt x="222250" y="53340"/>
                </a:lnTo>
                <a:lnTo>
                  <a:pt x="240030" y="88900"/>
                </a:lnTo>
                <a:lnTo>
                  <a:pt x="240030" y="107950"/>
                </a:lnTo>
                <a:lnTo>
                  <a:pt x="231140" y="143510"/>
                </a:lnTo>
                <a:lnTo>
                  <a:pt x="222250" y="170180"/>
                </a:lnTo>
                <a:lnTo>
                  <a:pt x="186690" y="214630"/>
                </a:lnTo>
                <a:lnTo>
                  <a:pt x="151130" y="241300"/>
                </a:lnTo>
                <a:lnTo>
                  <a:pt x="115570" y="259080"/>
                </a:lnTo>
                <a:lnTo>
                  <a:pt x="97790" y="276860"/>
                </a:lnTo>
                <a:lnTo>
                  <a:pt x="53340" y="285750"/>
                </a:lnTo>
                <a:lnTo>
                  <a:pt x="35560" y="285750"/>
                </a:lnTo>
                <a:lnTo>
                  <a:pt x="17780" y="276860"/>
                </a:lnTo>
                <a:lnTo>
                  <a:pt x="0" y="250190"/>
                </a:lnTo>
                <a:lnTo>
                  <a:pt x="0" y="223520"/>
                </a:lnTo>
                <a:lnTo>
                  <a:pt x="17780" y="214630"/>
                </a:lnTo>
                <a:lnTo>
                  <a:pt x="53340" y="196850"/>
                </a:lnTo>
                <a:lnTo>
                  <a:pt x="80010" y="187960"/>
                </a:lnTo>
                <a:lnTo>
                  <a:pt x="124460" y="187960"/>
                </a:lnTo>
                <a:lnTo>
                  <a:pt x="168910" y="187960"/>
                </a:lnTo>
                <a:lnTo>
                  <a:pt x="204470" y="196850"/>
                </a:lnTo>
                <a:lnTo>
                  <a:pt x="231140" y="214630"/>
                </a:lnTo>
                <a:lnTo>
                  <a:pt x="240030" y="232410"/>
                </a:lnTo>
                <a:lnTo>
                  <a:pt x="24003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5473700" y="3276600"/>
            <a:ext cx="179071" cy="125731"/>
          </a:xfrm>
          <a:custGeom>
            <a:avLst/>
            <a:gdLst/>
            <a:ahLst/>
            <a:cxnLst/>
            <a:rect l="0" t="0" r="0" b="0"/>
            <a:pathLst>
              <a:path w="179071" h="125731">
                <a:moveTo>
                  <a:pt x="0" y="125730"/>
                </a:moveTo>
                <a:lnTo>
                  <a:pt x="0" y="90170"/>
                </a:lnTo>
                <a:lnTo>
                  <a:pt x="0" y="72390"/>
                </a:lnTo>
                <a:lnTo>
                  <a:pt x="17780" y="54610"/>
                </a:lnTo>
                <a:lnTo>
                  <a:pt x="44450" y="36830"/>
                </a:lnTo>
                <a:lnTo>
                  <a:pt x="80010" y="27940"/>
                </a:lnTo>
                <a:lnTo>
                  <a:pt x="107950" y="19050"/>
                </a:lnTo>
                <a:lnTo>
                  <a:pt x="152400" y="10160"/>
                </a:lnTo>
                <a:lnTo>
                  <a:pt x="170180" y="0"/>
                </a:lnTo>
                <a:lnTo>
                  <a:pt x="179070" y="19050"/>
                </a:lnTo>
                <a:lnTo>
                  <a:pt x="179070" y="279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5482590" y="3249930"/>
            <a:ext cx="161291" cy="626111"/>
          </a:xfrm>
          <a:custGeom>
            <a:avLst/>
            <a:gdLst/>
            <a:ahLst/>
            <a:cxnLst/>
            <a:rect l="0" t="0" r="0" b="0"/>
            <a:pathLst>
              <a:path w="161291" h="626111">
                <a:moveTo>
                  <a:pt x="0" y="535940"/>
                </a:moveTo>
                <a:lnTo>
                  <a:pt x="0" y="509270"/>
                </a:lnTo>
                <a:lnTo>
                  <a:pt x="8890" y="464820"/>
                </a:lnTo>
                <a:lnTo>
                  <a:pt x="26670" y="420370"/>
                </a:lnTo>
                <a:lnTo>
                  <a:pt x="35560" y="384810"/>
                </a:lnTo>
                <a:lnTo>
                  <a:pt x="53340" y="349250"/>
                </a:lnTo>
                <a:lnTo>
                  <a:pt x="62230" y="303530"/>
                </a:lnTo>
                <a:lnTo>
                  <a:pt x="80010" y="259080"/>
                </a:lnTo>
                <a:lnTo>
                  <a:pt x="99060" y="214630"/>
                </a:lnTo>
                <a:lnTo>
                  <a:pt x="107950" y="179070"/>
                </a:lnTo>
                <a:lnTo>
                  <a:pt x="116840" y="134620"/>
                </a:lnTo>
                <a:lnTo>
                  <a:pt x="125730" y="99060"/>
                </a:lnTo>
                <a:lnTo>
                  <a:pt x="134620" y="54610"/>
                </a:lnTo>
                <a:lnTo>
                  <a:pt x="134620" y="17780"/>
                </a:lnTo>
                <a:lnTo>
                  <a:pt x="134620" y="0"/>
                </a:lnTo>
                <a:lnTo>
                  <a:pt x="107950" y="45720"/>
                </a:lnTo>
                <a:lnTo>
                  <a:pt x="107950" y="72390"/>
                </a:lnTo>
                <a:lnTo>
                  <a:pt x="99060" y="107950"/>
                </a:lnTo>
                <a:lnTo>
                  <a:pt x="90170" y="143510"/>
                </a:lnTo>
                <a:lnTo>
                  <a:pt x="90170" y="179070"/>
                </a:lnTo>
                <a:lnTo>
                  <a:pt x="80010" y="214630"/>
                </a:lnTo>
                <a:lnTo>
                  <a:pt x="80010" y="241300"/>
                </a:lnTo>
                <a:lnTo>
                  <a:pt x="80010" y="259080"/>
                </a:lnTo>
                <a:lnTo>
                  <a:pt x="80010" y="303530"/>
                </a:lnTo>
                <a:lnTo>
                  <a:pt x="80010" y="349250"/>
                </a:lnTo>
                <a:lnTo>
                  <a:pt x="80010" y="375920"/>
                </a:lnTo>
                <a:lnTo>
                  <a:pt x="80010" y="420370"/>
                </a:lnTo>
                <a:lnTo>
                  <a:pt x="80010" y="455930"/>
                </a:lnTo>
                <a:lnTo>
                  <a:pt x="80010" y="491490"/>
                </a:lnTo>
                <a:lnTo>
                  <a:pt x="90170" y="527050"/>
                </a:lnTo>
                <a:lnTo>
                  <a:pt x="90170" y="562610"/>
                </a:lnTo>
                <a:lnTo>
                  <a:pt x="99060" y="589280"/>
                </a:lnTo>
                <a:lnTo>
                  <a:pt x="107950" y="608330"/>
                </a:lnTo>
                <a:lnTo>
                  <a:pt x="125730" y="617220"/>
                </a:lnTo>
                <a:lnTo>
                  <a:pt x="143510" y="626110"/>
                </a:lnTo>
                <a:lnTo>
                  <a:pt x="161290" y="6261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5759450" y="3464560"/>
            <a:ext cx="152401" cy="285751"/>
          </a:xfrm>
          <a:custGeom>
            <a:avLst/>
            <a:gdLst/>
            <a:ahLst/>
            <a:cxnLst/>
            <a:rect l="0" t="0" r="0" b="0"/>
            <a:pathLst>
              <a:path w="152401" h="285751">
                <a:moveTo>
                  <a:pt x="26670" y="8890"/>
                </a:moveTo>
                <a:lnTo>
                  <a:pt x="889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8890" y="187960"/>
                </a:lnTo>
                <a:lnTo>
                  <a:pt x="26670" y="223520"/>
                </a:lnTo>
                <a:lnTo>
                  <a:pt x="44450" y="259080"/>
                </a:lnTo>
                <a:lnTo>
                  <a:pt x="53340" y="276860"/>
                </a:lnTo>
                <a:lnTo>
                  <a:pt x="80010" y="285750"/>
                </a:lnTo>
                <a:lnTo>
                  <a:pt x="97790" y="285750"/>
                </a:lnTo>
                <a:lnTo>
                  <a:pt x="116840" y="276860"/>
                </a:lnTo>
                <a:lnTo>
                  <a:pt x="125730" y="259080"/>
                </a:lnTo>
                <a:lnTo>
                  <a:pt x="143510" y="232410"/>
                </a:lnTo>
                <a:lnTo>
                  <a:pt x="143510" y="196850"/>
                </a:lnTo>
                <a:lnTo>
                  <a:pt x="152400" y="170180"/>
                </a:lnTo>
                <a:lnTo>
                  <a:pt x="152400" y="125730"/>
                </a:lnTo>
                <a:lnTo>
                  <a:pt x="143510" y="88900"/>
                </a:lnTo>
                <a:lnTo>
                  <a:pt x="134620" y="53340"/>
                </a:lnTo>
                <a:lnTo>
                  <a:pt x="125730" y="26670"/>
                </a:lnTo>
                <a:lnTo>
                  <a:pt x="97790" y="0"/>
                </a:lnTo>
                <a:lnTo>
                  <a:pt x="80010" y="0"/>
                </a:lnTo>
                <a:lnTo>
                  <a:pt x="53340" y="8890"/>
                </a:lnTo>
                <a:lnTo>
                  <a:pt x="26670" y="44450"/>
                </a:lnTo>
                <a:lnTo>
                  <a:pt x="8890" y="88900"/>
                </a:lnTo>
                <a:lnTo>
                  <a:pt x="889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5991860" y="3455670"/>
            <a:ext cx="187961" cy="866141"/>
          </a:xfrm>
          <a:custGeom>
            <a:avLst/>
            <a:gdLst/>
            <a:ahLst/>
            <a:cxnLst/>
            <a:rect l="0" t="0" r="0" b="0"/>
            <a:pathLst>
              <a:path w="187961" h="866141">
                <a:moveTo>
                  <a:pt x="133350" y="17780"/>
                </a:moveTo>
                <a:lnTo>
                  <a:pt x="97790" y="0"/>
                </a:lnTo>
                <a:lnTo>
                  <a:pt x="71120" y="8890"/>
                </a:lnTo>
                <a:lnTo>
                  <a:pt x="53340" y="8890"/>
                </a:lnTo>
                <a:lnTo>
                  <a:pt x="44450" y="26670"/>
                </a:lnTo>
                <a:lnTo>
                  <a:pt x="17780" y="71120"/>
                </a:lnTo>
                <a:lnTo>
                  <a:pt x="889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17780" y="276860"/>
                </a:lnTo>
                <a:lnTo>
                  <a:pt x="53340" y="303530"/>
                </a:lnTo>
                <a:lnTo>
                  <a:pt x="71120" y="303530"/>
                </a:lnTo>
                <a:lnTo>
                  <a:pt x="88900" y="294640"/>
                </a:lnTo>
                <a:lnTo>
                  <a:pt x="106680" y="294640"/>
                </a:lnTo>
                <a:lnTo>
                  <a:pt x="124460" y="276860"/>
                </a:lnTo>
                <a:lnTo>
                  <a:pt x="142240" y="232410"/>
                </a:lnTo>
                <a:lnTo>
                  <a:pt x="161290" y="187960"/>
                </a:lnTo>
                <a:lnTo>
                  <a:pt x="170180" y="152400"/>
                </a:lnTo>
                <a:lnTo>
                  <a:pt x="170180" y="115570"/>
                </a:lnTo>
                <a:lnTo>
                  <a:pt x="170180" y="80010"/>
                </a:lnTo>
                <a:lnTo>
                  <a:pt x="170180" y="44450"/>
                </a:lnTo>
                <a:lnTo>
                  <a:pt x="170180" y="26670"/>
                </a:lnTo>
                <a:lnTo>
                  <a:pt x="161290" y="71120"/>
                </a:lnTo>
                <a:lnTo>
                  <a:pt x="161290" y="106680"/>
                </a:lnTo>
                <a:lnTo>
                  <a:pt x="161290" y="143510"/>
                </a:lnTo>
                <a:lnTo>
                  <a:pt x="170180" y="179070"/>
                </a:lnTo>
                <a:lnTo>
                  <a:pt x="170180" y="205740"/>
                </a:lnTo>
                <a:lnTo>
                  <a:pt x="170180" y="241300"/>
                </a:lnTo>
                <a:lnTo>
                  <a:pt x="179070" y="276860"/>
                </a:lnTo>
                <a:lnTo>
                  <a:pt x="179070" y="312420"/>
                </a:lnTo>
                <a:lnTo>
                  <a:pt x="179070" y="347980"/>
                </a:lnTo>
                <a:lnTo>
                  <a:pt x="187960" y="383540"/>
                </a:lnTo>
                <a:lnTo>
                  <a:pt x="187960" y="420370"/>
                </a:lnTo>
                <a:lnTo>
                  <a:pt x="187960" y="455930"/>
                </a:lnTo>
                <a:lnTo>
                  <a:pt x="187960" y="500380"/>
                </a:lnTo>
                <a:lnTo>
                  <a:pt x="187960" y="535940"/>
                </a:lnTo>
                <a:lnTo>
                  <a:pt x="187960" y="571500"/>
                </a:lnTo>
                <a:lnTo>
                  <a:pt x="179070" y="607060"/>
                </a:lnTo>
                <a:lnTo>
                  <a:pt x="170180" y="642620"/>
                </a:lnTo>
                <a:lnTo>
                  <a:pt x="161290" y="678180"/>
                </a:lnTo>
                <a:lnTo>
                  <a:pt x="152400" y="715010"/>
                </a:lnTo>
                <a:lnTo>
                  <a:pt x="142240" y="750570"/>
                </a:lnTo>
                <a:lnTo>
                  <a:pt x="124460" y="795020"/>
                </a:lnTo>
                <a:lnTo>
                  <a:pt x="97790" y="839470"/>
                </a:lnTo>
                <a:lnTo>
                  <a:pt x="80010" y="857250"/>
                </a:lnTo>
                <a:lnTo>
                  <a:pt x="62230" y="866140"/>
                </a:lnTo>
                <a:lnTo>
                  <a:pt x="44450" y="857250"/>
                </a:lnTo>
                <a:lnTo>
                  <a:pt x="35560" y="839470"/>
                </a:lnTo>
                <a:lnTo>
                  <a:pt x="35560" y="812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6366510" y="3705860"/>
            <a:ext cx="170181" cy="365761"/>
          </a:xfrm>
          <a:custGeom>
            <a:avLst/>
            <a:gdLst/>
            <a:ahLst/>
            <a:cxnLst/>
            <a:rect l="0" t="0" r="0" b="0"/>
            <a:pathLst>
              <a:path w="170181" h="365761">
                <a:moveTo>
                  <a:pt x="0" y="170180"/>
                </a:moveTo>
                <a:lnTo>
                  <a:pt x="35560" y="187960"/>
                </a:lnTo>
                <a:lnTo>
                  <a:pt x="53340" y="187960"/>
                </a:lnTo>
                <a:lnTo>
                  <a:pt x="72390" y="187960"/>
                </a:lnTo>
                <a:lnTo>
                  <a:pt x="90170" y="170180"/>
                </a:lnTo>
                <a:lnTo>
                  <a:pt x="107950" y="133350"/>
                </a:lnTo>
                <a:lnTo>
                  <a:pt x="107950" y="97790"/>
                </a:lnTo>
                <a:lnTo>
                  <a:pt x="107950" y="53340"/>
                </a:lnTo>
                <a:lnTo>
                  <a:pt x="99060" y="26670"/>
                </a:lnTo>
                <a:lnTo>
                  <a:pt x="90170" y="8890"/>
                </a:lnTo>
                <a:lnTo>
                  <a:pt x="62230" y="0"/>
                </a:lnTo>
                <a:lnTo>
                  <a:pt x="44450" y="17780"/>
                </a:lnTo>
                <a:lnTo>
                  <a:pt x="26670" y="53340"/>
                </a:lnTo>
                <a:lnTo>
                  <a:pt x="17780" y="71120"/>
                </a:lnTo>
                <a:lnTo>
                  <a:pt x="17780" y="115570"/>
                </a:lnTo>
                <a:lnTo>
                  <a:pt x="8890" y="161290"/>
                </a:lnTo>
                <a:lnTo>
                  <a:pt x="8890" y="205740"/>
                </a:lnTo>
                <a:lnTo>
                  <a:pt x="17780" y="250190"/>
                </a:lnTo>
                <a:lnTo>
                  <a:pt x="26670" y="285750"/>
                </a:lnTo>
                <a:lnTo>
                  <a:pt x="35560" y="312420"/>
                </a:lnTo>
                <a:lnTo>
                  <a:pt x="62230" y="356870"/>
                </a:lnTo>
                <a:lnTo>
                  <a:pt x="99060" y="365760"/>
                </a:lnTo>
                <a:lnTo>
                  <a:pt x="125730" y="365760"/>
                </a:lnTo>
                <a:lnTo>
                  <a:pt x="143510" y="356870"/>
                </a:lnTo>
                <a:lnTo>
                  <a:pt x="152400" y="339090"/>
                </a:lnTo>
                <a:lnTo>
                  <a:pt x="17018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6652260" y="3295650"/>
            <a:ext cx="205741" cy="419101"/>
          </a:xfrm>
          <a:custGeom>
            <a:avLst/>
            <a:gdLst/>
            <a:ahLst/>
            <a:cxnLst/>
            <a:rect l="0" t="0" r="0" b="0"/>
            <a:pathLst>
              <a:path w="205741" h="419101">
                <a:moveTo>
                  <a:pt x="205740" y="0"/>
                </a:moveTo>
                <a:lnTo>
                  <a:pt x="170180" y="35560"/>
                </a:lnTo>
                <a:lnTo>
                  <a:pt x="134620" y="71120"/>
                </a:lnTo>
                <a:lnTo>
                  <a:pt x="116840" y="115570"/>
                </a:lnTo>
                <a:lnTo>
                  <a:pt x="99060" y="151130"/>
                </a:lnTo>
                <a:lnTo>
                  <a:pt x="81280" y="186690"/>
                </a:lnTo>
                <a:lnTo>
                  <a:pt x="63500" y="231140"/>
                </a:lnTo>
                <a:lnTo>
                  <a:pt x="53340" y="275590"/>
                </a:lnTo>
                <a:lnTo>
                  <a:pt x="35560" y="312420"/>
                </a:lnTo>
                <a:lnTo>
                  <a:pt x="26670" y="347980"/>
                </a:lnTo>
                <a:lnTo>
                  <a:pt x="8890" y="38354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6670040" y="3313430"/>
            <a:ext cx="276861" cy="330201"/>
          </a:xfrm>
          <a:custGeom>
            <a:avLst/>
            <a:gdLst/>
            <a:ahLst/>
            <a:cxnLst/>
            <a:rect l="0" t="0" r="0" b="0"/>
            <a:pathLst>
              <a:path w="276861" h="330201">
                <a:moveTo>
                  <a:pt x="0" y="0"/>
                </a:moveTo>
                <a:lnTo>
                  <a:pt x="35560" y="35560"/>
                </a:lnTo>
                <a:lnTo>
                  <a:pt x="63500" y="71120"/>
                </a:lnTo>
                <a:lnTo>
                  <a:pt x="99060" y="115570"/>
                </a:lnTo>
                <a:lnTo>
                  <a:pt x="134620" y="160020"/>
                </a:lnTo>
                <a:lnTo>
                  <a:pt x="179070" y="204470"/>
                </a:lnTo>
                <a:lnTo>
                  <a:pt x="205740" y="248920"/>
                </a:lnTo>
                <a:lnTo>
                  <a:pt x="241300" y="285750"/>
                </a:lnTo>
                <a:lnTo>
                  <a:pt x="27686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7125970" y="334010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80010" y="0"/>
                </a:lnTo>
                <a:lnTo>
                  <a:pt x="124460" y="889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7143750" y="3473450"/>
            <a:ext cx="143511" cy="17781"/>
          </a:xfrm>
          <a:custGeom>
            <a:avLst/>
            <a:gdLst/>
            <a:ahLst/>
            <a:cxnLst/>
            <a:rect l="0" t="0" r="0" b="0"/>
            <a:pathLst>
              <a:path w="14351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  <a:lnTo>
                  <a:pt x="14351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7599680" y="2999740"/>
            <a:ext cx="240031" cy="349251"/>
          </a:xfrm>
          <a:custGeom>
            <a:avLst/>
            <a:gdLst/>
            <a:ahLst/>
            <a:cxnLst/>
            <a:rect l="0" t="0" r="0" b="0"/>
            <a:pathLst>
              <a:path w="240031" h="349251">
                <a:moveTo>
                  <a:pt x="71120" y="27940"/>
                </a:moveTo>
                <a:lnTo>
                  <a:pt x="88900" y="10160"/>
                </a:lnTo>
                <a:lnTo>
                  <a:pt x="106680" y="0"/>
                </a:lnTo>
                <a:lnTo>
                  <a:pt x="133350" y="10160"/>
                </a:lnTo>
                <a:lnTo>
                  <a:pt x="142240" y="27940"/>
                </a:lnTo>
                <a:lnTo>
                  <a:pt x="160020" y="45720"/>
                </a:lnTo>
                <a:lnTo>
                  <a:pt x="160020" y="81280"/>
                </a:lnTo>
                <a:lnTo>
                  <a:pt x="160020" y="99060"/>
                </a:lnTo>
                <a:lnTo>
                  <a:pt x="142240" y="134620"/>
                </a:lnTo>
                <a:lnTo>
                  <a:pt x="106680" y="161290"/>
                </a:lnTo>
                <a:lnTo>
                  <a:pt x="62230" y="187960"/>
                </a:lnTo>
                <a:lnTo>
                  <a:pt x="35560" y="196850"/>
                </a:lnTo>
                <a:lnTo>
                  <a:pt x="17780" y="196850"/>
                </a:lnTo>
                <a:lnTo>
                  <a:pt x="0" y="187960"/>
                </a:lnTo>
                <a:lnTo>
                  <a:pt x="35560" y="179070"/>
                </a:lnTo>
                <a:lnTo>
                  <a:pt x="71120" y="179070"/>
                </a:lnTo>
                <a:lnTo>
                  <a:pt x="106680" y="179070"/>
                </a:lnTo>
                <a:lnTo>
                  <a:pt x="142240" y="179070"/>
                </a:lnTo>
                <a:lnTo>
                  <a:pt x="186690" y="187960"/>
                </a:lnTo>
                <a:lnTo>
                  <a:pt x="222250" y="205740"/>
                </a:lnTo>
                <a:lnTo>
                  <a:pt x="240030" y="214630"/>
                </a:lnTo>
                <a:lnTo>
                  <a:pt x="240030" y="232410"/>
                </a:lnTo>
                <a:lnTo>
                  <a:pt x="231140" y="250190"/>
                </a:lnTo>
                <a:lnTo>
                  <a:pt x="213360" y="267970"/>
                </a:lnTo>
                <a:lnTo>
                  <a:pt x="168910" y="295910"/>
                </a:lnTo>
                <a:lnTo>
                  <a:pt x="142240" y="313690"/>
                </a:lnTo>
                <a:lnTo>
                  <a:pt x="106680" y="349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7562850" y="3295650"/>
            <a:ext cx="411481" cy="80011"/>
          </a:xfrm>
          <a:custGeom>
            <a:avLst/>
            <a:gdLst/>
            <a:ahLst/>
            <a:cxnLst/>
            <a:rect l="0" t="0" r="0" b="0"/>
            <a:pathLst>
              <a:path w="411481" h="80011">
                <a:moveTo>
                  <a:pt x="0" y="80010"/>
                </a:moveTo>
                <a:lnTo>
                  <a:pt x="27940" y="71120"/>
                </a:lnTo>
                <a:lnTo>
                  <a:pt x="72390" y="62230"/>
                </a:lnTo>
                <a:lnTo>
                  <a:pt x="107950" y="53340"/>
                </a:lnTo>
                <a:lnTo>
                  <a:pt x="143510" y="44450"/>
                </a:lnTo>
                <a:lnTo>
                  <a:pt x="179070" y="35560"/>
                </a:lnTo>
                <a:lnTo>
                  <a:pt x="214630" y="26670"/>
                </a:lnTo>
                <a:lnTo>
                  <a:pt x="250190" y="26670"/>
                </a:lnTo>
                <a:lnTo>
                  <a:pt x="295910" y="17780"/>
                </a:lnTo>
                <a:lnTo>
                  <a:pt x="331470" y="0"/>
                </a:lnTo>
                <a:lnTo>
                  <a:pt x="367030" y="0"/>
                </a:lnTo>
                <a:lnTo>
                  <a:pt x="384810" y="0"/>
                </a:lnTo>
                <a:lnTo>
                  <a:pt x="4114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7644130" y="3473450"/>
            <a:ext cx="339091" cy="347981"/>
          </a:xfrm>
          <a:custGeom>
            <a:avLst/>
            <a:gdLst/>
            <a:ahLst/>
            <a:cxnLst/>
            <a:rect l="0" t="0" r="0" b="0"/>
            <a:pathLst>
              <a:path w="339091" h="347981">
                <a:moveTo>
                  <a:pt x="26670" y="97790"/>
                </a:moveTo>
                <a:lnTo>
                  <a:pt x="17780" y="80010"/>
                </a:lnTo>
                <a:lnTo>
                  <a:pt x="26670" y="44450"/>
                </a:lnTo>
                <a:lnTo>
                  <a:pt x="35560" y="26670"/>
                </a:lnTo>
                <a:lnTo>
                  <a:pt x="62230" y="8890"/>
                </a:lnTo>
                <a:lnTo>
                  <a:pt x="97790" y="0"/>
                </a:lnTo>
                <a:lnTo>
                  <a:pt x="133350" y="0"/>
                </a:lnTo>
                <a:lnTo>
                  <a:pt x="177800" y="0"/>
                </a:lnTo>
                <a:lnTo>
                  <a:pt x="214630" y="17780"/>
                </a:lnTo>
                <a:lnTo>
                  <a:pt x="250190" y="35560"/>
                </a:lnTo>
                <a:lnTo>
                  <a:pt x="267970" y="53340"/>
                </a:lnTo>
                <a:lnTo>
                  <a:pt x="276860" y="97790"/>
                </a:lnTo>
                <a:lnTo>
                  <a:pt x="276860" y="125730"/>
                </a:lnTo>
                <a:lnTo>
                  <a:pt x="267970" y="152400"/>
                </a:lnTo>
                <a:lnTo>
                  <a:pt x="232410" y="187960"/>
                </a:lnTo>
                <a:lnTo>
                  <a:pt x="204470" y="223520"/>
                </a:lnTo>
                <a:lnTo>
                  <a:pt x="160020" y="267970"/>
                </a:lnTo>
                <a:lnTo>
                  <a:pt x="124460" y="294640"/>
                </a:lnTo>
                <a:lnTo>
                  <a:pt x="80010" y="312420"/>
                </a:lnTo>
                <a:lnTo>
                  <a:pt x="62230" y="312420"/>
                </a:lnTo>
                <a:lnTo>
                  <a:pt x="44450" y="312420"/>
                </a:lnTo>
                <a:lnTo>
                  <a:pt x="17780" y="294640"/>
                </a:lnTo>
                <a:lnTo>
                  <a:pt x="8890" y="276860"/>
                </a:lnTo>
                <a:lnTo>
                  <a:pt x="0" y="259080"/>
                </a:lnTo>
                <a:lnTo>
                  <a:pt x="17780" y="232410"/>
                </a:lnTo>
                <a:lnTo>
                  <a:pt x="71120" y="205740"/>
                </a:lnTo>
                <a:lnTo>
                  <a:pt x="115570" y="205740"/>
                </a:lnTo>
                <a:lnTo>
                  <a:pt x="142240" y="205740"/>
                </a:lnTo>
                <a:lnTo>
                  <a:pt x="186690" y="205740"/>
                </a:lnTo>
                <a:lnTo>
                  <a:pt x="223520" y="214630"/>
                </a:lnTo>
                <a:lnTo>
                  <a:pt x="259080" y="223520"/>
                </a:lnTo>
                <a:lnTo>
                  <a:pt x="294640" y="250190"/>
                </a:lnTo>
                <a:lnTo>
                  <a:pt x="321310" y="285750"/>
                </a:lnTo>
                <a:lnTo>
                  <a:pt x="330200" y="312420"/>
                </a:lnTo>
                <a:lnTo>
                  <a:pt x="33909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6330950" y="4786630"/>
            <a:ext cx="259081" cy="535941"/>
          </a:xfrm>
          <a:custGeom>
            <a:avLst/>
            <a:gdLst/>
            <a:ahLst/>
            <a:cxnLst/>
            <a:rect l="0" t="0" r="0" b="0"/>
            <a:pathLst>
              <a:path w="259081" h="535941">
                <a:moveTo>
                  <a:pt x="0" y="204470"/>
                </a:moveTo>
                <a:lnTo>
                  <a:pt x="8890" y="232410"/>
                </a:lnTo>
                <a:lnTo>
                  <a:pt x="26670" y="250190"/>
                </a:lnTo>
                <a:lnTo>
                  <a:pt x="44450" y="250190"/>
                </a:lnTo>
                <a:lnTo>
                  <a:pt x="62230" y="250190"/>
                </a:lnTo>
                <a:lnTo>
                  <a:pt x="97790" y="250190"/>
                </a:lnTo>
                <a:lnTo>
                  <a:pt x="134620" y="223520"/>
                </a:lnTo>
                <a:lnTo>
                  <a:pt x="152400" y="214630"/>
                </a:lnTo>
                <a:lnTo>
                  <a:pt x="170180" y="186690"/>
                </a:lnTo>
                <a:lnTo>
                  <a:pt x="179070" y="151130"/>
                </a:lnTo>
                <a:lnTo>
                  <a:pt x="179070" y="106680"/>
                </a:lnTo>
                <a:lnTo>
                  <a:pt x="179070" y="71120"/>
                </a:lnTo>
                <a:lnTo>
                  <a:pt x="161290" y="35560"/>
                </a:lnTo>
                <a:lnTo>
                  <a:pt x="152400" y="17780"/>
                </a:lnTo>
                <a:lnTo>
                  <a:pt x="134620" y="0"/>
                </a:lnTo>
                <a:lnTo>
                  <a:pt x="116840" y="0"/>
                </a:lnTo>
                <a:lnTo>
                  <a:pt x="97790" y="8890"/>
                </a:lnTo>
                <a:lnTo>
                  <a:pt x="71120" y="44450"/>
                </a:lnTo>
                <a:lnTo>
                  <a:pt x="62230" y="80010"/>
                </a:lnTo>
                <a:lnTo>
                  <a:pt x="53340" y="115570"/>
                </a:lnTo>
                <a:lnTo>
                  <a:pt x="44450" y="151130"/>
                </a:lnTo>
                <a:lnTo>
                  <a:pt x="44450" y="177800"/>
                </a:lnTo>
                <a:lnTo>
                  <a:pt x="44450" y="214630"/>
                </a:lnTo>
                <a:lnTo>
                  <a:pt x="44450" y="250190"/>
                </a:lnTo>
                <a:lnTo>
                  <a:pt x="44450" y="276860"/>
                </a:lnTo>
                <a:lnTo>
                  <a:pt x="44450" y="303530"/>
                </a:lnTo>
                <a:lnTo>
                  <a:pt x="44450" y="339090"/>
                </a:lnTo>
                <a:lnTo>
                  <a:pt x="62230" y="383540"/>
                </a:lnTo>
                <a:lnTo>
                  <a:pt x="71120" y="419100"/>
                </a:lnTo>
                <a:lnTo>
                  <a:pt x="88900" y="454660"/>
                </a:lnTo>
                <a:lnTo>
                  <a:pt x="116840" y="499110"/>
                </a:lnTo>
                <a:lnTo>
                  <a:pt x="152400" y="527050"/>
                </a:lnTo>
                <a:lnTo>
                  <a:pt x="179070" y="535940"/>
                </a:lnTo>
                <a:lnTo>
                  <a:pt x="214630" y="535940"/>
                </a:lnTo>
                <a:lnTo>
                  <a:pt x="232410" y="527050"/>
                </a:lnTo>
                <a:lnTo>
                  <a:pt x="259080" y="518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6661150" y="4357370"/>
            <a:ext cx="161291" cy="223521"/>
          </a:xfrm>
          <a:custGeom>
            <a:avLst/>
            <a:gdLst/>
            <a:ahLst/>
            <a:cxnLst/>
            <a:rect l="0" t="0" r="0" b="0"/>
            <a:pathLst>
              <a:path w="161291" h="223521">
                <a:moveTo>
                  <a:pt x="0" y="26670"/>
                </a:moveTo>
                <a:lnTo>
                  <a:pt x="0" y="8890"/>
                </a:lnTo>
                <a:lnTo>
                  <a:pt x="26670" y="0"/>
                </a:lnTo>
                <a:lnTo>
                  <a:pt x="54610" y="0"/>
                </a:lnTo>
                <a:lnTo>
                  <a:pt x="81280" y="0"/>
                </a:lnTo>
                <a:lnTo>
                  <a:pt x="107950" y="17780"/>
                </a:lnTo>
                <a:lnTo>
                  <a:pt x="134620" y="53340"/>
                </a:lnTo>
                <a:lnTo>
                  <a:pt x="125730" y="90170"/>
                </a:lnTo>
                <a:lnTo>
                  <a:pt x="99060" y="125730"/>
                </a:lnTo>
                <a:lnTo>
                  <a:pt x="54610" y="161290"/>
                </a:lnTo>
                <a:lnTo>
                  <a:pt x="35560" y="170180"/>
                </a:lnTo>
                <a:lnTo>
                  <a:pt x="81280" y="143510"/>
                </a:lnTo>
                <a:lnTo>
                  <a:pt x="116840" y="134620"/>
                </a:lnTo>
                <a:lnTo>
                  <a:pt x="143510" y="134620"/>
                </a:lnTo>
                <a:lnTo>
                  <a:pt x="161290" y="143510"/>
                </a:lnTo>
                <a:lnTo>
                  <a:pt x="143510" y="187960"/>
                </a:lnTo>
                <a:lnTo>
                  <a:pt x="143510" y="205740"/>
                </a:lnTo>
                <a:lnTo>
                  <a:pt x="12573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6634480" y="4607560"/>
            <a:ext cx="214631" cy="71121"/>
          </a:xfrm>
          <a:custGeom>
            <a:avLst/>
            <a:gdLst/>
            <a:ahLst/>
            <a:cxnLst/>
            <a:rect l="0" t="0" r="0" b="0"/>
            <a:pathLst>
              <a:path w="214631" h="71121">
                <a:moveTo>
                  <a:pt x="0" y="71120"/>
                </a:moveTo>
                <a:lnTo>
                  <a:pt x="35560" y="44450"/>
                </a:lnTo>
                <a:lnTo>
                  <a:pt x="81280" y="26670"/>
                </a:lnTo>
                <a:lnTo>
                  <a:pt x="116840" y="17780"/>
                </a:lnTo>
                <a:lnTo>
                  <a:pt x="161290" y="0"/>
                </a:lnTo>
                <a:lnTo>
                  <a:pt x="20574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733540" y="4714240"/>
            <a:ext cx="124461" cy="170181"/>
          </a:xfrm>
          <a:custGeom>
            <a:avLst/>
            <a:gdLst/>
            <a:ahLst/>
            <a:cxnLst/>
            <a:rect l="0" t="0" r="0" b="0"/>
            <a:pathLst>
              <a:path w="124461" h="170181">
                <a:moveTo>
                  <a:pt x="26670" y="107950"/>
                </a:moveTo>
                <a:lnTo>
                  <a:pt x="8890" y="99060"/>
                </a:lnTo>
                <a:lnTo>
                  <a:pt x="0" y="81280"/>
                </a:lnTo>
                <a:lnTo>
                  <a:pt x="0" y="54610"/>
                </a:lnTo>
                <a:lnTo>
                  <a:pt x="8890" y="27940"/>
                </a:lnTo>
                <a:lnTo>
                  <a:pt x="26670" y="10160"/>
                </a:lnTo>
                <a:lnTo>
                  <a:pt x="5334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10160"/>
                </a:lnTo>
                <a:lnTo>
                  <a:pt x="115570" y="27940"/>
                </a:lnTo>
                <a:lnTo>
                  <a:pt x="115570" y="45720"/>
                </a:lnTo>
                <a:lnTo>
                  <a:pt x="106680" y="72390"/>
                </a:lnTo>
                <a:lnTo>
                  <a:pt x="106680" y="90170"/>
                </a:lnTo>
                <a:lnTo>
                  <a:pt x="62230" y="125730"/>
                </a:lnTo>
                <a:lnTo>
                  <a:pt x="26670" y="170180"/>
                </a:lnTo>
                <a:lnTo>
                  <a:pt x="8890" y="170180"/>
                </a:lnTo>
                <a:lnTo>
                  <a:pt x="0" y="152400"/>
                </a:lnTo>
                <a:lnTo>
                  <a:pt x="26670" y="143510"/>
                </a:lnTo>
                <a:lnTo>
                  <a:pt x="62230" y="143510"/>
                </a:lnTo>
                <a:lnTo>
                  <a:pt x="97790" y="143510"/>
                </a:lnTo>
                <a:lnTo>
                  <a:pt x="12446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7117080" y="4777740"/>
            <a:ext cx="142241" cy="35561"/>
          </a:xfrm>
          <a:custGeom>
            <a:avLst/>
            <a:gdLst/>
            <a:ahLst/>
            <a:cxnLst/>
            <a:rect l="0" t="0" r="0" b="0"/>
            <a:pathLst>
              <a:path w="142241" h="35561">
                <a:moveTo>
                  <a:pt x="0" y="3556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7108190" y="4902200"/>
            <a:ext cx="179071" cy="44451"/>
          </a:xfrm>
          <a:custGeom>
            <a:avLst/>
            <a:gdLst/>
            <a:ahLst/>
            <a:cxnLst/>
            <a:rect l="0" t="0" r="0" b="0"/>
            <a:pathLst>
              <a:path w="179071" h="44451">
                <a:moveTo>
                  <a:pt x="0" y="44450"/>
                </a:moveTo>
                <a:lnTo>
                  <a:pt x="26670" y="26670"/>
                </a:lnTo>
                <a:lnTo>
                  <a:pt x="71120" y="26670"/>
                </a:lnTo>
                <a:lnTo>
                  <a:pt x="106680" y="17780"/>
                </a:lnTo>
                <a:lnTo>
                  <a:pt x="14224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7482840" y="4509770"/>
            <a:ext cx="179071" cy="580391"/>
          </a:xfrm>
          <a:custGeom>
            <a:avLst/>
            <a:gdLst/>
            <a:ahLst/>
            <a:cxnLst/>
            <a:rect l="0" t="0" r="0" b="0"/>
            <a:pathLst>
              <a:path w="179071" h="580391">
                <a:moveTo>
                  <a:pt x="179070" y="0"/>
                </a:moveTo>
                <a:lnTo>
                  <a:pt x="161290" y="35560"/>
                </a:lnTo>
                <a:lnTo>
                  <a:pt x="152400" y="71120"/>
                </a:lnTo>
                <a:lnTo>
                  <a:pt x="143510" y="106680"/>
                </a:lnTo>
                <a:lnTo>
                  <a:pt x="134620" y="142240"/>
                </a:lnTo>
                <a:lnTo>
                  <a:pt x="116840" y="168910"/>
                </a:lnTo>
                <a:lnTo>
                  <a:pt x="107950" y="204470"/>
                </a:lnTo>
                <a:lnTo>
                  <a:pt x="99060" y="241300"/>
                </a:lnTo>
                <a:lnTo>
                  <a:pt x="80010" y="276860"/>
                </a:lnTo>
                <a:lnTo>
                  <a:pt x="71120" y="312420"/>
                </a:lnTo>
                <a:lnTo>
                  <a:pt x="62230" y="347980"/>
                </a:lnTo>
                <a:lnTo>
                  <a:pt x="44450" y="383540"/>
                </a:lnTo>
                <a:lnTo>
                  <a:pt x="35560" y="419100"/>
                </a:lnTo>
                <a:lnTo>
                  <a:pt x="26670" y="454660"/>
                </a:lnTo>
                <a:lnTo>
                  <a:pt x="17780" y="500380"/>
                </a:lnTo>
                <a:lnTo>
                  <a:pt x="8890" y="535940"/>
                </a:lnTo>
                <a:lnTo>
                  <a:pt x="0" y="5803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7393940" y="4554220"/>
            <a:ext cx="464821" cy="509271"/>
          </a:xfrm>
          <a:custGeom>
            <a:avLst/>
            <a:gdLst/>
            <a:ahLst/>
            <a:cxnLst/>
            <a:rect l="0" t="0" r="0" b="0"/>
            <a:pathLst>
              <a:path w="464821" h="509271">
                <a:moveTo>
                  <a:pt x="0" y="0"/>
                </a:moveTo>
                <a:lnTo>
                  <a:pt x="35560" y="17780"/>
                </a:lnTo>
                <a:lnTo>
                  <a:pt x="80010" y="53340"/>
                </a:lnTo>
                <a:lnTo>
                  <a:pt x="115570" y="88900"/>
                </a:lnTo>
                <a:lnTo>
                  <a:pt x="151130" y="124460"/>
                </a:lnTo>
                <a:lnTo>
                  <a:pt x="187960" y="151130"/>
                </a:lnTo>
                <a:lnTo>
                  <a:pt x="223520" y="187960"/>
                </a:lnTo>
                <a:lnTo>
                  <a:pt x="259080" y="223520"/>
                </a:lnTo>
                <a:lnTo>
                  <a:pt x="294640" y="259080"/>
                </a:lnTo>
                <a:lnTo>
                  <a:pt x="330200" y="303530"/>
                </a:lnTo>
                <a:lnTo>
                  <a:pt x="347980" y="330200"/>
                </a:lnTo>
                <a:lnTo>
                  <a:pt x="374650" y="365760"/>
                </a:lnTo>
                <a:lnTo>
                  <a:pt x="392430" y="401320"/>
                </a:lnTo>
                <a:lnTo>
                  <a:pt x="410210" y="427990"/>
                </a:lnTo>
                <a:lnTo>
                  <a:pt x="427990" y="455930"/>
                </a:lnTo>
                <a:lnTo>
                  <a:pt x="454660" y="500380"/>
                </a:lnTo>
                <a:lnTo>
                  <a:pt x="464820" y="5092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6144260" y="2366010"/>
            <a:ext cx="294641" cy="393701"/>
          </a:xfrm>
          <a:custGeom>
            <a:avLst/>
            <a:gdLst/>
            <a:ahLst/>
            <a:cxnLst/>
            <a:rect l="0" t="0" r="0" b="0"/>
            <a:pathLst>
              <a:path w="294641" h="393701">
                <a:moveTo>
                  <a:pt x="0" y="393700"/>
                </a:moveTo>
                <a:lnTo>
                  <a:pt x="8890" y="367030"/>
                </a:lnTo>
                <a:lnTo>
                  <a:pt x="26670" y="330200"/>
                </a:lnTo>
                <a:lnTo>
                  <a:pt x="53340" y="294640"/>
                </a:lnTo>
                <a:lnTo>
                  <a:pt x="80010" y="250190"/>
                </a:lnTo>
                <a:lnTo>
                  <a:pt x="106680" y="214630"/>
                </a:lnTo>
                <a:lnTo>
                  <a:pt x="133350" y="179070"/>
                </a:lnTo>
                <a:lnTo>
                  <a:pt x="168910" y="143510"/>
                </a:lnTo>
                <a:lnTo>
                  <a:pt x="195580" y="107950"/>
                </a:lnTo>
                <a:lnTo>
                  <a:pt x="231140" y="62230"/>
                </a:lnTo>
                <a:lnTo>
                  <a:pt x="275590" y="1778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6250940" y="2312670"/>
            <a:ext cx="223521" cy="312421"/>
          </a:xfrm>
          <a:custGeom>
            <a:avLst/>
            <a:gdLst/>
            <a:ahLst/>
            <a:cxnLst/>
            <a:rect l="0" t="0" r="0" b="0"/>
            <a:pathLst>
              <a:path w="223521" h="312421">
                <a:moveTo>
                  <a:pt x="44450" y="44450"/>
                </a:moveTo>
                <a:lnTo>
                  <a:pt x="0" y="80010"/>
                </a:lnTo>
                <a:lnTo>
                  <a:pt x="0" y="97790"/>
                </a:lnTo>
                <a:lnTo>
                  <a:pt x="44450" y="88900"/>
                </a:lnTo>
                <a:lnTo>
                  <a:pt x="80010" y="71120"/>
                </a:lnTo>
                <a:lnTo>
                  <a:pt x="115570" y="44450"/>
                </a:lnTo>
                <a:lnTo>
                  <a:pt x="160020" y="26670"/>
                </a:lnTo>
                <a:lnTo>
                  <a:pt x="196850" y="0"/>
                </a:lnTo>
                <a:lnTo>
                  <a:pt x="214630" y="0"/>
                </a:lnTo>
                <a:lnTo>
                  <a:pt x="223520" y="26670"/>
                </a:lnTo>
                <a:lnTo>
                  <a:pt x="214630" y="62230"/>
                </a:lnTo>
                <a:lnTo>
                  <a:pt x="205740" y="106680"/>
                </a:lnTo>
                <a:lnTo>
                  <a:pt x="196850" y="134620"/>
                </a:lnTo>
                <a:lnTo>
                  <a:pt x="196850" y="161290"/>
                </a:lnTo>
                <a:lnTo>
                  <a:pt x="187960" y="196850"/>
                </a:lnTo>
                <a:lnTo>
                  <a:pt x="187960" y="241300"/>
                </a:lnTo>
                <a:lnTo>
                  <a:pt x="196850" y="267970"/>
                </a:lnTo>
                <a:lnTo>
                  <a:pt x="223520" y="3124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6625590" y="1598930"/>
            <a:ext cx="473711" cy="937261"/>
          </a:xfrm>
          <a:custGeom>
            <a:avLst/>
            <a:gdLst/>
            <a:ahLst/>
            <a:cxnLst/>
            <a:rect l="0" t="0" r="0" b="0"/>
            <a:pathLst>
              <a:path w="473711" h="937261">
                <a:moveTo>
                  <a:pt x="53340" y="829310"/>
                </a:moveTo>
                <a:lnTo>
                  <a:pt x="62230" y="866140"/>
                </a:lnTo>
                <a:lnTo>
                  <a:pt x="80010" y="910590"/>
                </a:lnTo>
                <a:lnTo>
                  <a:pt x="90170" y="937260"/>
                </a:lnTo>
                <a:lnTo>
                  <a:pt x="107950" y="919480"/>
                </a:lnTo>
                <a:lnTo>
                  <a:pt x="107950" y="875030"/>
                </a:lnTo>
                <a:lnTo>
                  <a:pt x="116840" y="839470"/>
                </a:lnTo>
                <a:lnTo>
                  <a:pt x="116840" y="793750"/>
                </a:lnTo>
                <a:lnTo>
                  <a:pt x="116840" y="758190"/>
                </a:lnTo>
                <a:lnTo>
                  <a:pt x="125730" y="722630"/>
                </a:lnTo>
                <a:lnTo>
                  <a:pt x="125730" y="687070"/>
                </a:lnTo>
                <a:lnTo>
                  <a:pt x="125730" y="651510"/>
                </a:lnTo>
                <a:lnTo>
                  <a:pt x="125730" y="607060"/>
                </a:lnTo>
                <a:lnTo>
                  <a:pt x="125730" y="571500"/>
                </a:lnTo>
                <a:lnTo>
                  <a:pt x="125730" y="525780"/>
                </a:lnTo>
                <a:lnTo>
                  <a:pt x="125730" y="481330"/>
                </a:lnTo>
                <a:lnTo>
                  <a:pt x="125730" y="445770"/>
                </a:lnTo>
                <a:lnTo>
                  <a:pt x="125730" y="410210"/>
                </a:lnTo>
                <a:lnTo>
                  <a:pt x="125730" y="365760"/>
                </a:lnTo>
                <a:lnTo>
                  <a:pt x="116840" y="330200"/>
                </a:lnTo>
                <a:lnTo>
                  <a:pt x="107950" y="294640"/>
                </a:lnTo>
                <a:lnTo>
                  <a:pt x="107950" y="257810"/>
                </a:lnTo>
                <a:lnTo>
                  <a:pt x="99060" y="222250"/>
                </a:lnTo>
                <a:lnTo>
                  <a:pt x="90170" y="186690"/>
                </a:lnTo>
                <a:lnTo>
                  <a:pt x="53340" y="151130"/>
                </a:lnTo>
                <a:lnTo>
                  <a:pt x="17780" y="106680"/>
                </a:lnTo>
                <a:lnTo>
                  <a:pt x="0" y="88900"/>
                </a:lnTo>
                <a:lnTo>
                  <a:pt x="8890" y="71120"/>
                </a:lnTo>
                <a:lnTo>
                  <a:pt x="53340" y="62230"/>
                </a:lnTo>
                <a:lnTo>
                  <a:pt x="99060" y="62230"/>
                </a:lnTo>
                <a:lnTo>
                  <a:pt x="134620" y="53340"/>
                </a:lnTo>
                <a:lnTo>
                  <a:pt x="179070" y="35560"/>
                </a:lnTo>
                <a:lnTo>
                  <a:pt x="223520" y="26670"/>
                </a:lnTo>
                <a:lnTo>
                  <a:pt x="259080" y="26670"/>
                </a:lnTo>
                <a:lnTo>
                  <a:pt x="294640" y="17780"/>
                </a:lnTo>
                <a:lnTo>
                  <a:pt x="330200" y="8890"/>
                </a:lnTo>
                <a:lnTo>
                  <a:pt x="374650" y="0"/>
                </a:lnTo>
                <a:lnTo>
                  <a:pt x="420370" y="0"/>
                </a:lnTo>
                <a:lnTo>
                  <a:pt x="47371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437890" y="4937760"/>
            <a:ext cx="464821" cy="652781"/>
          </a:xfrm>
          <a:custGeom>
            <a:avLst/>
            <a:gdLst/>
            <a:ahLst/>
            <a:cxnLst/>
            <a:rect l="0" t="0" r="0" b="0"/>
            <a:pathLst>
              <a:path w="464821" h="652781">
                <a:moveTo>
                  <a:pt x="0" y="125730"/>
                </a:moveTo>
                <a:lnTo>
                  <a:pt x="8890" y="161290"/>
                </a:lnTo>
                <a:lnTo>
                  <a:pt x="26670" y="196850"/>
                </a:lnTo>
                <a:lnTo>
                  <a:pt x="53340" y="232410"/>
                </a:lnTo>
                <a:lnTo>
                  <a:pt x="88900" y="267970"/>
                </a:lnTo>
                <a:lnTo>
                  <a:pt x="133350" y="303530"/>
                </a:lnTo>
                <a:lnTo>
                  <a:pt x="170180" y="321310"/>
                </a:lnTo>
                <a:lnTo>
                  <a:pt x="196850" y="330200"/>
                </a:lnTo>
                <a:lnTo>
                  <a:pt x="214630" y="330200"/>
                </a:lnTo>
                <a:lnTo>
                  <a:pt x="259080" y="330200"/>
                </a:lnTo>
                <a:lnTo>
                  <a:pt x="276860" y="321310"/>
                </a:lnTo>
                <a:lnTo>
                  <a:pt x="303530" y="312420"/>
                </a:lnTo>
                <a:lnTo>
                  <a:pt x="312420" y="294640"/>
                </a:lnTo>
                <a:lnTo>
                  <a:pt x="330200" y="267970"/>
                </a:lnTo>
                <a:lnTo>
                  <a:pt x="330200" y="223520"/>
                </a:lnTo>
                <a:lnTo>
                  <a:pt x="330200" y="187960"/>
                </a:lnTo>
                <a:lnTo>
                  <a:pt x="330200" y="152400"/>
                </a:lnTo>
                <a:lnTo>
                  <a:pt x="330200" y="116840"/>
                </a:lnTo>
                <a:lnTo>
                  <a:pt x="312420" y="72390"/>
                </a:lnTo>
                <a:lnTo>
                  <a:pt x="294640" y="35560"/>
                </a:lnTo>
                <a:lnTo>
                  <a:pt x="285750" y="8890"/>
                </a:lnTo>
                <a:lnTo>
                  <a:pt x="267970" y="0"/>
                </a:lnTo>
                <a:lnTo>
                  <a:pt x="250190" y="8890"/>
                </a:lnTo>
                <a:lnTo>
                  <a:pt x="223520" y="26670"/>
                </a:lnTo>
                <a:lnTo>
                  <a:pt x="196850" y="72390"/>
                </a:lnTo>
                <a:lnTo>
                  <a:pt x="187960" y="116840"/>
                </a:lnTo>
                <a:lnTo>
                  <a:pt x="179070" y="152400"/>
                </a:lnTo>
                <a:lnTo>
                  <a:pt x="170180" y="187960"/>
                </a:lnTo>
                <a:lnTo>
                  <a:pt x="161290" y="214630"/>
                </a:lnTo>
                <a:lnTo>
                  <a:pt x="161290" y="250190"/>
                </a:lnTo>
                <a:lnTo>
                  <a:pt x="161290" y="285750"/>
                </a:lnTo>
                <a:lnTo>
                  <a:pt x="161290" y="312420"/>
                </a:lnTo>
                <a:lnTo>
                  <a:pt x="161290" y="347980"/>
                </a:lnTo>
                <a:lnTo>
                  <a:pt x="161290" y="375920"/>
                </a:lnTo>
                <a:lnTo>
                  <a:pt x="170180" y="411480"/>
                </a:lnTo>
                <a:lnTo>
                  <a:pt x="179070" y="455930"/>
                </a:lnTo>
                <a:lnTo>
                  <a:pt x="187960" y="491490"/>
                </a:lnTo>
                <a:lnTo>
                  <a:pt x="214630" y="527050"/>
                </a:lnTo>
                <a:lnTo>
                  <a:pt x="232410" y="562610"/>
                </a:lnTo>
                <a:lnTo>
                  <a:pt x="267970" y="607060"/>
                </a:lnTo>
                <a:lnTo>
                  <a:pt x="303530" y="624840"/>
                </a:lnTo>
                <a:lnTo>
                  <a:pt x="339090" y="643890"/>
                </a:lnTo>
                <a:lnTo>
                  <a:pt x="356870" y="652780"/>
                </a:lnTo>
                <a:lnTo>
                  <a:pt x="383540" y="652780"/>
                </a:lnTo>
                <a:lnTo>
                  <a:pt x="410210" y="643890"/>
                </a:lnTo>
                <a:lnTo>
                  <a:pt x="438150" y="624840"/>
                </a:lnTo>
                <a:lnTo>
                  <a:pt x="464820" y="607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187700" y="4491990"/>
            <a:ext cx="1286511" cy="1303021"/>
          </a:xfrm>
          <a:custGeom>
            <a:avLst/>
            <a:gdLst/>
            <a:ahLst/>
            <a:cxnLst/>
            <a:rect l="0" t="0" r="0" b="0"/>
            <a:pathLst>
              <a:path w="1286511" h="1303021">
                <a:moveTo>
                  <a:pt x="0" y="946150"/>
                </a:moveTo>
                <a:lnTo>
                  <a:pt x="0" y="972820"/>
                </a:lnTo>
                <a:lnTo>
                  <a:pt x="8890" y="1017270"/>
                </a:lnTo>
                <a:lnTo>
                  <a:pt x="35560" y="1061720"/>
                </a:lnTo>
                <a:lnTo>
                  <a:pt x="53340" y="1098550"/>
                </a:lnTo>
                <a:lnTo>
                  <a:pt x="71120" y="1134110"/>
                </a:lnTo>
                <a:lnTo>
                  <a:pt x="88900" y="1178560"/>
                </a:lnTo>
                <a:lnTo>
                  <a:pt x="107950" y="1214120"/>
                </a:lnTo>
                <a:lnTo>
                  <a:pt x="134620" y="1258570"/>
                </a:lnTo>
                <a:lnTo>
                  <a:pt x="161290" y="1303020"/>
                </a:lnTo>
                <a:lnTo>
                  <a:pt x="161290" y="1258570"/>
                </a:lnTo>
                <a:lnTo>
                  <a:pt x="152400" y="1223010"/>
                </a:lnTo>
                <a:lnTo>
                  <a:pt x="143510" y="1187450"/>
                </a:lnTo>
                <a:lnTo>
                  <a:pt x="134620" y="1143000"/>
                </a:lnTo>
                <a:lnTo>
                  <a:pt x="125730" y="1107440"/>
                </a:lnTo>
                <a:lnTo>
                  <a:pt x="116840" y="1061720"/>
                </a:lnTo>
                <a:lnTo>
                  <a:pt x="107950" y="1026160"/>
                </a:lnTo>
                <a:lnTo>
                  <a:pt x="107950" y="990600"/>
                </a:lnTo>
                <a:lnTo>
                  <a:pt x="99060" y="963930"/>
                </a:lnTo>
                <a:lnTo>
                  <a:pt x="88900" y="937260"/>
                </a:lnTo>
                <a:lnTo>
                  <a:pt x="88900" y="901700"/>
                </a:lnTo>
                <a:lnTo>
                  <a:pt x="80010" y="866140"/>
                </a:lnTo>
                <a:lnTo>
                  <a:pt x="80010" y="839470"/>
                </a:lnTo>
                <a:lnTo>
                  <a:pt x="71120" y="803910"/>
                </a:lnTo>
                <a:lnTo>
                  <a:pt x="71120" y="775970"/>
                </a:lnTo>
                <a:lnTo>
                  <a:pt x="62230" y="740410"/>
                </a:lnTo>
                <a:lnTo>
                  <a:pt x="62230" y="704850"/>
                </a:lnTo>
                <a:lnTo>
                  <a:pt x="53340" y="678180"/>
                </a:lnTo>
                <a:lnTo>
                  <a:pt x="53340" y="651510"/>
                </a:lnTo>
                <a:lnTo>
                  <a:pt x="53340" y="615950"/>
                </a:lnTo>
                <a:lnTo>
                  <a:pt x="53340" y="589280"/>
                </a:lnTo>
                <a:lnTo>
                  <a:pt x="53340" y="562610"/>
                </a:lnTo>
                <a:lnTo>
                  <a:pt x="53340" y="518160"/>
                </a:lnTo>
                <a:lnTo>
                  <a:pt x="53340" y="481330"/>
                </a:lnTo>
                <a:lnTo>
                  <a:pt x="53340" y="445770"/>
                </a:lnTo>
                <a:lnTo>
                  <a:pt x="53340" y="401320"/>
                </a:lnTo>
                <a:lnTo>
                  <a:pt x="53340" y="365760"/>
                </a:lnTo>
                <a:lnTo>
                  <a:pt x="71120" y="321310"/>
                </a:lnTo>
                <a:lnTo>
                  <a:pt x="80010" y="303530"/>
                </a:lnTo>
                <a:lnTo>
                  <a:pt x="125730" y="259080"/>
                </a:lnTo>
                <a:lnTo>
                  <a:pt x="152400" y="250190"/>
                </a:lnTo>
                <a:lnTo>
                  <a:pt x="196850" y="232410"/>
                </a:lnTo>
                <a:lnTo>
                  <a:pt x="232410" y="213360"/>
                </a:lnTo>
                <a:lnTo>
                  <a:pt x="267970" y="204470"/>
                </a:lnTo>
                <a:lnTo>
                  <a:pt x="303530" y="186690"/>
                </a:lnTo>
                <a:lnTo>
                  <a:pt x="347980" y="177800"/>
                </a:lnTo>
                <a:lnTo>
                  <a:pt x="374650" y="168910"/>
                </a:lnTo>
                <a:lnTo>
                  <a:pt x="411480" y="160020"/>
                </a:lnTo>
                <a:lnTo>
                  <a:pt x="447040" y="142240"/>
                </a:lnTo>
                <a:lnTo>
                  <a:pt x="482600" y="133350"/>
                </a:lnTo>
                <a:lnTo>
                  <a:pt x="518160" y="115570"/>
                </a:lnTo>
                <a:lnTo>
                  <a:pt x="553720" y="106680"/>
                </a:lnTo>
                <a:lnTo>
                  <a:pt x="589280" y="88900"/>
                </a:lnTo>
                <a:lnTo>
                  <a:pt x="633730" y="80010"/>
                </a:lnTo>
                <a:lnTo>
                  <a:pt x="679450" y="71120"/>
                </a:lnTo>
                <a:lnTo>
                  <a:pt x="715010" y="53340"/>
                </a:lnTo>
                <a:lnTo>
                  <a:pt x="759460" y="44450"/>
                </a:lnTo>
                <a:lnTo>
                  <a:pt x="803910" y="35560"/>
                </a:lnTo>
                <a:lnTo>
                  <a:pt x="848360" y="17780"/>
                </a:lnTo>
                <a:lnTo>
                  <a:pt x="883920" y="8890"/>
                </a:lnTo>
                <a:lnTo>
                  <a:pt x="928370" y="8890"/>
                </a:lnTo>
                <a:lnTo>
                  <a:pt x="965200" y="8890"/>
                </a:lnTo>
                <a:lnTo>
                  <a:pt x="1009650" y="0"/>
                </a:lnTo>
                <a:lnTo>
                  <a:pt x="1045210" y="0"/>
                </a:lnTo>
                <a:lnTo>
                  <a:pt x="1080770" y="0"/>
                </a:lnTo>
                <a:lnTo>
                  <a:pt x="1116330" y="0"/>
                </a:lnTo>
                <a:lnTo>
                  <a:pt x="1143000" y="0"/>
                </a:lnTo>
                <a:lnTo>
                  <a:pt x="1187450" y="0"/>
                </a:lnTo>
                <a:lnTo>
                  <a:pt x="1223010" y="0"/>
                </a:lnTo>
                <a:lnTo>
                  <a:pt x="1259840" y="8890"/>
                </a:lnTo>
                <a:lnTo>
                  <a:pt x="128651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982720" y="4589780"/>
            <a:ext cx="214631" cy="267971"/>
          </a:xfrm>
          <a:custGeom>
            <a:avLst/>
            <a:gdLst/>
            <a:ahLst/>
            <a:cxnLst/>
            <a:rect l="0" t="0" r="0" b="0"/>
            <a:pathLst>
              <a:path w="214631" h="267971">
                <a:moveTo>
                  <a:pt x="0" y="80010"/>
                </a:moveTo>
                <a:lnTo>
                  <a:pt x="8890" y="53340"/>
                </a:lnTo>
                <a:lnTo>
                  <a:pt x="44450" y="26670"/>
                </a:lnTo>
                <a:lnTo>
                  <a:pt x="80010" y="8890"/>
                </a:lnTo>
                <a:lnTo>
                  <a:pt x="97790" y="0"/>
                </a:lnTo>
                <a:lnTo>
                  <a:pt x="115570" y="0"/>
                </a:lnTo>
                <a:lnTo>
                  <a:pt x="133350" y="0"/>
                </a:lnTo>
                <a:lnTo>
                  <a:pt x="142240" y="26670"/>
                </a:lnTo>
                <a:lnTo>
                  <a:pt x="133350" y="44450"/>
                </a:lnTo>
                <a:lnTo>
                  <a:pt x="115570" y="62230"/>
                </a:lnTo>
                <a:lnTo>
                  <a:pt x="97790" y="71120"/>
                </a:lnTo>
                <a:lnTo>
                  <a:pt x="80010" y="88900"/>
                </a:lnTo>
                <a:lnTo>
                  <a:pt x="80010" y="106680"/>
                </a:lnTo>
                <a:lnTo>
                  <a:pt x="106680" y="106680"/>
                </a:lnTo>
                <a:lnTo>
                  <a:pt x="133350" y="106680"/>
                </a:lnTo>
                <a:lnTo>
                  <a:pt x="179070" y="106680"/>
                </a:lnTo>
                <a:lnTo>
                  <a:pt x="205740" y="124460"/>
                </a:lnTo>
                <a:lnTo>
                  <a:pt x="214630" y="152400"/>
                </a:lnTo>
                <a:lnTo>
                  <a:pt x="205740" y="170180"/>
                </a:lnTo>
                <a:lnTo>
                  <a:pt x="187960" y="214630"/>
                </a:lnTo>
                <a:lnTo>
                  <a:pt x="142240" y="250190"/>
                </a:lnTo>
                <a:lnTo>
                  <a:pt x="115570" y="259080"/>
                </a:lnTo>
                <a:lnTo>
                  <a:pt x="9779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438650" y="4875530"/>
            <a:ext cx="186691" cy="71121"/>
          </a:xfrm>
          <a:custGeom>
            <a:avLst/>
            <a:gdLst/>
            <a:ahLst/>
            <a:cxnLst/>
            <a:rect l="0" t="0" r="0" b="0"/>
            <a:pathLst>
              <a:path w="186691" h="71121">
                <a:moveTo>
                  <a:pt x="0" y="71120"/>
                </a:moveTo>
                <a:lnTo>
                  <a:pt x="35560" y="44450"/>
                </a:lnTo>
                <a:lnTo>
                  <a:pt x="71120" y="26670"/>
                </a:lnTo>
                <a:lnTo>
                  <a:pt x="106680" y="17780"/>
                </a:lnTo>
                <a:lnTo>
                  <a:pt x="15113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456430" y="507238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893310" y="4751070"/>
            <a:ext cx="276861" cy="615951"/>
          </a:xfrm>
          <a:custGeom>
            <a:avLst/>
            <a:gdLst/>
            <a:ahLst/>
            <a:cxnLst/>
            <a:rect l="0" t="0" r="0" b="0"/>
            <a:pathLst>
              <a:path w="276861" h="615951">
                <a:moveTo>
                  <a:pt x="0" y="168910"/>
                </a:moveTo>
                <a:lnTo>
                  <a:pt x="8890" y="204470"/>
                </a:lnTo>
                <a:lnTo>
                  <a:pt x="26670" y="213360"/>
                </a:lnTo>
                <a:lnTo>
                  <a:pt x="44450" y="222250"/>
                </a:lnTo>
                <a:lnTo>
                  <a:pt x="88900" y="222250"/>
                </a:lnTo>
                <a:lnTo>
                  <a:pt x="125730" y="222250"/>
                </a:lnTo>
                <a:lnTo>
                  <a:pt x="143510" y="213360"/>
                </a:lnTo>
                <a:lnTo>
                  <a:pt x="170180" y="186690"/>
                </a:lnTo>
                <a:lnTo>
                  <a:pt x="196850" y="151130"/>
                </a:lnTo>
                <a:lnTo>
                  <a:pt x="196850" y="124460"/>
                </a:lnTo>
                <a:lnTo>
                  <a:pt x="196850" y="80010"/>
                </a:lnTo>
                <a:lnTo>
                  <a:pt x="179070" y="35560"/>
                </a:lnTo>
                <a:lnTo>
                  <a:pt x="170180" y="17780"/>
                </a:lnTo>
                <a:lnTo>
                  <a:pt x="143510" y="0"/>
                </a:lnTo>
                <a:lnTo>
                  <a:pt x="107950" y="8890"/>
                </a:lnTo>
                <a:lnTo>
                  <a:pt x="88900" y="17780"/>
                </a:lnTo>
                <a:lnTo>
                  <a:pt x="71120" y="53340"/>
                </a:lnTo>
                <a:lnTo>
                  <a:pt x="44450" y="97790"/>
                </a:lnTo>
                <a:lnTo>
                  <a:pt x="26670" y="133350"/>
                </a:lnTo>
                <a:lnTo>
                  <a:pt x="17780" y="168910"/>
                </a:lnTo>
                <a:lnTo>
                  <a:pt x="17780" y="213360"/>
                </a:lnTo>
                <a:lnTo>
                  <a:pt x="17780" y="250190"/>
                </a:lnTo>
                <a:lnTo>
                  <a:pt x="17780" y="294640"/>
                </a:lnTo>
                <a:lnTo>
                  <a:pt x="17780" y="321310"/>
                </a:lnTo>
                <a:lnTo>
                  <a:pt x="26670" y="356870"/>
                </a:lnTo>
                <a:lnTo>
                  <a:pt x="26670" y="392430"/>
                </a:lnTo>
                <a:lnTo>
                  <a:pt x="35560" y="427990"/>
                </a:lnTo>
                <a:lnTo>
                  <a:pt x="44450" y="454660"/>
                </a:lnTo>
                <a:lnTo>
                  <a:pt x="62230" y="499110"/>
                </a:lnTo>
                <a:lnTo>
                  <a:pt x="80010" y="534670"/>
                </a:lnTo>
                <a:lnTo>
                  <a:pt x="107950" y="571500"/>
                </a:lnTo>
                <a:lnTo>
                  <a:pt x="125730" y="598170"/>
                </a:lnTo>
                <a:lnTo>
                  <a:pt x="152400" y="615950"/>
                </a:lnTo>
                <a:lnTo>
                  <a:pt x="179070" y="615950"/>
                </a:lnTo>
                <a:lnTo>
                  <a:pt x="205740" y="615950"/>
                </a:lnTo>
                <a:lnTo>
                  <a:pt x="223520" y="607060"/>
                </a:lnTo>
                <a:lnTo>
                  <a:pt x="250190" y="589280"/>
                </a:lnTo>
                <a:lnTo>
                  <a:pt x="27686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5223510" y="4179570"/>
            <a:ext cx="187961" cy="259081"/>
          </a:xfrm>
          <a:custGeom>
            <a:avLst/>
            <a:gdLst/>
            <a:ahLst/>
            <a:cxnLst/>
            <a:rect l="0" t="0" r="0" b="0"/>
            <a:pathLst>
              <a:path w="187961" h="259081">
                <a:moveTo>
                  <a:pt x="0" y="26670"/>
                </a:moveTo>
                <a:lnTo>
                  <a:pt x="35560" y="0"/>
                </a:lnTo>
                <a:lnTo>
                  <a:pt x="62230" y="0"/>
                </a:lnTo>
                <a:lnTo>
                  <a:pt x="99060" y="8890"/>
                </a:lnTo>
                <a:lnTo>
                  <a:pt x="116840" y="8890"/>
                </a:lnTo>
                <a:lnTo>
                  <a:pt x="134620" y="26670"/>
                </a:lnTo>
                <a:lnTo>
                  <a:pt x="143510" y="44450"/>
                </a:lnTo>
                <a:lnTo>
                  <a:pt x="134620" y="71120"/>
                </a:lnTo>
                <a:lnTo>
                  <a:pt x="90170" y="106680"/>
                </a:lnTo>
                <a:lnTo>
                  <a:pt x="44450" y="133350"/>
                </a:lnTo>
                <a:lnTo>
                  <a:pt x="90170" y="142240"/>
                </a:lnTo>
                <a:lnTo>
                  <a:pt x="125730" y="151130"/>
                </a:lnTo>
                <a:lnTo>
                  <a:pt x="161290" y="160020"/>
                </a:lnTo>
                <a:lnTo>
                  <a:pt x="179070" y="168910"/>
                </a:lnTo>
                <a:lnTo>
                  <a:pt x="187960" y="186690"/>
                </a:lnTo>
                <a:lnTo>
                  <a:pt x="179070" y="204470"/>
                </a:lnTo>
                <a:lnTo>
                  <a:pt x="161290" y="222250"/>
                </a:lnTo>
                <a:lnTo>
                  <a:pt x="125730" y="240030"/>
                </a:lnTo>
                <a:lnTo>
                  <a:pt x="107950" y="250190"/>
                </a:lnTo>
                <a:lnTo>
                  <a:pt x="8128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205730" y="4465320"/>
            <a:ext cx="294641" cy="53341"/>
          </a:xfrm>
          <a:custGeom>
            <a:avLst/>
            <a:gdLst/>
            <a:ahLst/>
            <a:cxnLst/>
            <a:rect l="0" t="0" r="0" b="0"/>
            <a:pathLst>
              <a:path w="294641" h="53341">
                <a:moveTo>
                  <a:pt x="0" y="53340"/>
                </a:moveTo>
                <a:lnTo>
                  <a:pt x="35560" y="35560"/>
                </a:lnTo>
                <a:lnTo>
                  <a:pt x="80010" y="35560"/>
                </a:lnTo>
                <a:lnTo>
                  <a:pt x="116840" y="26670"/>
                </a:lnTo>
                <a:lnTo>
                  <a:pt x="161290" y="17780"/>
                </a:lnTo>
                <a:lnTo>
                  <a:pt x="196850" y="17780"/>
                </a:lnTo>
                <a:lnTo>
                  <a:pt x="232410" y="8890"/>
                </a:lnTo>
                <a:lnTo>
                  <a:pt x="27686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295900" y="4589780"/>
            <a:ext cx="186691" cy="152401"/>
          </a:xfrm>
          <a:custGeom>
            <a:avLst/>
            <a:gdLst/>
            <a:ahLst/>
            <a:cxnLst/>
            <a:rect l="0" t="0" r="0" b="0"/>
            <a:pathLst>
              <a:path w="186691" h="152401">
                <a:moveTo>
                  <a:pt x="889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97790" y="0"/>
                </a:lnTo>
                <a:lnTo>
                  <a:pt x="133350" y="17780"/>
                </a:lnTo>
                <a:lnTo>
                  <a:pt x="160020" y="26670"/>
                </a:lnTo>
                <a:lnTo>
                  <a:pt x="168910" y="53340"/>
                </a:lnTo>
                <a:lnTo>
                  <a:pt x="177800" y="71120"/>
                </a:lnTo>
                <a:lnTo>
                  <a:pt x="160020" y="97790"/>
                </a:lnTo>
                <a:lnTo>
                  <a:pt x="133350" y="115570"/>
                </a:lnTo>
                <a:lnTo>
                  <a:pt x="97790" y="134620"/>
                </a:lnTo>
                <a:lnTo>
                  <a:pt x="62230" y="152400"/>
                </a:lnTo>
                <a:lnTo>
                  <a:pt x="35560" y="152400"/>
                </a:lnTo>
                <a:lnTo>
                  <a:pt x="17780" y="152400"/>
                </a:lnTo>
                <a:lnTo>
                  <a:pt x="0" y="143510"/>
                </a:lnTo>
                <a:lnTo>
                  <a:pt x="8890" y="124460"/>
                </a:lnTo>
                <a:lnTo>
                  <a:pt x="44450" y="106680"/>
                </a:lnTo>
                <a:lnTo>
                  <a:pt x="62230" y="106680"/>
                </a:lnTo>
                <a:lnTo>
                  <a:pt x="106680" y="115570"/>
                </a:lnTo>
                <a:lnTo>
                  <a:pt x="142240" y="124460"/>
                </a:lnTo>
                <a:lnTo>
                  <a:pt x="18669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2795270" y="495554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17780" y="0"/>
                </a:moveTo>
                <a:lnTo>
                  <a:pt x="0" y="0"/>
                </a:lnTo>
                <a:lnTo>
                  <a:pt x="0" y="2667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70180"/>
                </a:lnTo>
                <a:lnTo>
                  <a:pt x="17780" y="214630"/>
                </a:lnTo>
                <a:lnTo>
                  <a:pt x="2667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660650" y="5107940"/>
            <a:ext cx="205741" cy="80011"/>
          </a:xfrm>
          <a:custGeom>
            <a:avLst/>
            <a:gdLst/>
            <a:ahLst/>
            <a:cxnLst/>
            <a:rect l="0" t="0" r="0" b="0"/>
            <a:pathLst>
              <a:path w="205741" h="80011">
                <a:moveTo>
                  <a:pt x="0" y="80010"/>
                </a:moveTo>
                <a:lnTo>
                  <a:pt x="8890" y="62230"/>
                </a:lnTo>
                <a:lnTo>
                  <a:pt x="54610" y="44450"/>
                </a:lnTo>
                <a:lnTo>
                  <a:pt x="90170" y="17780"/>
                </a:lnTo>
                <a:lnTo>
                  <a:pt x="134620" y="8890"/>
                </a:lnTo>
                <a:lnTo>
                  <a:pt x="152400" y="0"/>
                </a:lnTo>
                <a:lnTo>
                  <a:pt x="19685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2669540" y="5420360"/>
            <a:ext cx="187961" cy="71121"/>
          </a:xfrm>
          <a:custGeom>
            <a:avLst/>
            <a:gdLst/>
            <a:ahLst/>
            <a:cxnLst/>
            <a:rect l="0" t="0" r="0" b="0"/>
            <a:pathLst>
              <a:path w="187961" h="71121">
                <a:moveTo>
                  <a:pt x="0" y="71120"/>
                </a:moveTo>
                <a:lnTo>
                  <a:pt x="35560" y="44450"/>
                </a:lnTo>
                <a:lnTo>
                  <a:pt x="81280" y="26670"/>
                </a:lnTo>
                <a:lnTo>
                  <a:pt x="116840" y="17780"/>
                </a:lnTo>
                <a:lnTo>
                  <a:pt x="16129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2553970" y="5267960"/>
            <a:ext cx="321311" cy="500381"/>
          </a:xfrm>
          <a:custGeom>
            <a:avLst/>
            <a:gdLst/>
            <a:ahLst/>
            <a:cxnLst/>
            <a:rect l="0" t="0" r="0" b="0"/>
            <a:pathLst>
              <a:path w="321311" h="500381">
                <a:moveTo>
                  <a:pt x="321310" y="0"/>
                </a:moveTo>
                <a:lnTo>
                  <a:pt x="276860" y="8890"/>
                </a:lnTo>
                <a:lnTo>
                  <a:pt x="232410" y="27940"/>
                </a:lnTo>
                <a:lnTo>
                  <a:pt x="205740" y="45720"/>
                </a:lnTo>
                <a:lnTo>
                  <a:pt x="187960" y="54610"/>
                </a:lnTo>
                <a:lnTo>
                  <a:pt x="151130" y="72390"/>
                </a:lnTo>
                <a:lnTo>
                  <a:pt x="115570" y="107950"/>
                </a:lnTo>
                <a:lnTo>
                  <a:pt x="80010" y="152400"/>
                </a:lnTo>
                <a:lnTo>
                  <a:pt x="53340" y="187960"/>
                </a:lnTo>
                <a:lnTo>
                  <a:pt x="35560" y="223520"/>
                </a:lnTo>
                <a:lnTo>
                  <a:pt x="17780" y="259080"/>
                </a:lnTo>
                <a:lnTo>
                  <a:pt x="8890" y="294640"/>
                </a:lnTo>
                <a:lnTo>
                  <a:pt x="0" y="331470"/>
                </a:lnTo>
                <a:lnTo>
                  <a:pt x="0" y="367030"/>
                </a:lnTo>
                <a:lnTo>
                  <a:pt x="0" y="411480"/>
                </a:lnTo>
                <a:lnTo>
                  <a:pt x="17780" y="455930"/>
                </a:lnTo>
                <a:lnTo>
                  <a:pt x="35560" y="473710"/>
                </a:lnTo>
                <a:lnTo>
                  <a:pt x="44450" y="491490"/>
                </a:lnTo>
                <a:lnTo>
                  <a:pt x="62230" y="500380"/>
                </a:lnTo>
                <a:lnTo>
                  <a:pt x="97790" y="500380"/>
                </a:lnTo>
                <a:lnTo>
                  <a:pt x="124460" y="500380"/>
                </a:lnTo>
                <a:lnTo>
                  <a:pt x="151130" y="491490"/>
                </a:lnTo>
                <a:lnTo>
                  <a:pt x="179070" y="473710"/>
                </a:lnTo>
                <a:lnTo>
                  <a:pt x="214630" y="429260"/>
                </a:lnTo>
                <a:lnTo>
                  <a:pt x="241300" y="393700"/>
                </a:lnTo>
                <a:lnTo>
                  <a:pt x="259080" y="358140"/>
                </a:lnTo>
                <a:lnTo>
                  <a:pt x="276860" y="322580"/>
                </a:lnTo>
                <a:lnTo>
                  <a:pt x="285750" y="285750"/>
                </a:lnTo>
                <a:lnTo>
                  <a:pt x="294640" y="241300"/>
                </a:lnTo>
                <a:lnTo>
                  <a:pt x="303530" y="205740"/>
                </a:lnTo>
                <a:lnTo>
                  <a:pt x="303530" y="170180"/>
                </a:lnTo>
                <a:lnTo>
                  <a:pt x="303530" y="134620"/>
                </a:lnTo>
                <a:lnTo>
                  <a:pt x="303530" y="99060"/>
                </a:lnTo>
                <a:lnTo>
                  <a:pt x="294640" y="63500"/>
                </a:lnTo>
                <a:lnTo>
                  <a:pt x="285750" y="45720"/>
                </a:lnTo>
                <a:lnTo>
                  <a:pt x="267970" y="45720"/>
                </a:lnTo>
                <a:lnTo>
                  <a:pt x="250190" y="45720"/>
                </a:lnTo>
                <a:lnTo>
                  <a:pt x="232410" y="54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2607310" y="5232400"/>
            <a:ext cx="259081" cy="589281"/>
          </a:xfrm>
          <a:custGeom>
            <a:avLst/>
            <a:gdLst/>
            <a:ahLst/>
            <a:cxnLst/>
            <a:rect l="0" t="0" r="0" b="0"/>
            <a:pathLst>
              <a:path w="259081" h="589281">
                <a:moveTo>
                  <a:pt x="259080" y="0"/>
                </a:moveTo>
                <a:lnTo>
                  <a:pt x="241300" y="0"/>
                </a:lnTo>
                <a:lnTo>
                  <a:pt x="232410" y="17780"/>
                </a:lnTo>
                <a:lnTo>
                  <a:pt x="205740" y="35560"/>
                </a:lnTo>
                <a:lnTo>
                  <a:pt x="179070" y="81280"/>
                </a:lnTo>
                <a:lnTo>
                  <a:pt x="161290" y="125730"/>
                </a:lnTo>
                <a:lnTo>
                  <a:pt x="143510" y="161290"/>
                </a:lnTo>
                <a:lnTo>
                  <a:pt x="125730" y="196850"/>
                </a:lnTo>
                <a:lnTo>
                  <a:pt x="107950" y="241300"/>
                </a:lnTo>
                <a:lnTo>
                  <a:pt x="97790" y="285750"/>
                </a:lnTo>
                <a:lnTo>
                  <a:pt x="80010" y="330200"/>
                </a:lnTo>
                <a:lnTo>
                  <a:pt x="71120" y="367030"/>
                </a:lnTo>
                <a:lnTo>
                  <a:pt x="53340" y="411480"/>
                </a:lnTo>
                <a:lnTo>
                  <a:pt x="44450" y="447040"/>
                </a:lnTo>
                <a:lnTo>
                  <a:pt x="35560" y="482600"/>
                </a:lnTo>
                <a:lnTo>
                  <a:pt x="26670" y="518160"/>
                </a:lnTo>
                <a:lnTo>
                  <a:pt x="8890" y="562610"/>
                </a:lnTo>
                <a:lnTo>
                  <a:pt x="0" y="589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2536190" y="5331460"/>
            <a:ext cx="365761" cy="303531"/>
          </a:xfrm>
          <a:custGeom>
            <a:avLst/>
            <a:gdLst/>
            <a:ahLst/>
            <a:cxnLst/>
            <a:rect l="0" t="0" r="0" b="0"/>
            <a:pathLst>
              <a:path w="365761" h="303531">
                <a:moveTo>
                  <a:pt x="0" y="0"/>
                </a:moveTo>
                <a:lnTo>
                  <a:pt x="17780" y="8890"/>
                </a:lnTo>
                <a:lnTo>
                  <a:pt x="62230" y="44450"/>
                </a:lnTo>
                <a:lnTo>
                  <a:pt x="97790" y="71120"/>
                </a:lnTo>
                <a:lnTo>
                  <a:pt x="133350" y="97790"/>
                </a:lnTo>
                <a:lnTo>
                  <a:pt x="168910" y="124460"/>
                </a:lnTo>
                <a:lnTo>
                  <a:pt x="205740" y="160020"/>
                </a:lnTo>
                <a:lnTo>
                  <a:pt x="250190" y="195580"/>
                </a:lnTo>
                <a:lnTo>
                  <a:pt x="285750" y="231140"/>
                </a:lnTo>
                <a:lnTo>
                  <a:pt x="330200" y="276860"/>
                </a:lnTo>
                <a:lnTo>
                  <a:pt x="36576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6777990" y="1821180"/>
            <a:ext cx="356871" cy="697231"/>
          </a:xfrm>
          <a:custGeom>
            <a:avLst/>
            <a:gdLst/>
            <a:ahLst/>
            <a:cxnLst/>
            <a:rect l="0" t="0" r="0" b="0"/>
            <a:pathLst>
              <a:path w="356871" h="697231">
                <a:moveTo>
                  <a:pt x="0" y="0"/>
                </a:moveTo>
                <a:lnTo>
                  <a:pt x="8890" y="26670"/>
                </a:lnTo>
                <a:lnTo>
                  <a:pt x="35560" y="54610"/>
                </a:lnTo>
                <a:lnTo>
                  <a:pt x="53340" y="72390"/>
                </a:lnTo>
                <a:lnTo>
                  <a:pt x="80010" y="116840"/>
                </a:lnTo>
                <a:lnTo>
                  <a:pt x="106680" y="161290"/>
                </a:lnTo>
                <a:lnTo>
                  <a:pt x="124460" y="196850"/>
                </a:lnTo>
                <a:lnTo>
                  <a:pt x="142240" y="241300"/>
                </a:lnTo>
                <a:lnTo>
                  <a:pt x="160020" y="276860"/>
                </a:lnTo>
                <a:lnTo>
                  <a:pt x="177800" y="312420"/>
                </a:lnTo>
                <a:lnTo>
                  <a:pt x="195580" y="349250"/>
                </a:lnTo>
                <a:lnTo>
                  <a:pt x="213360" y="384810"/>
                </a:lnTo>
                <a:lnTo>
                  <a:pt x="222250" y="429260"/>
                </a:lnTo>
                <a:lnTo>
                  <a:pt x="241300" y="464820"/>
                </a:lnTo>
                <a:lnTo>
                  <a:pt x="267970" y="500380"/>
                </a:lnTo>
                <a:lnTo>
                  <a:pt x="294640" y="544830"/>
                </a:lnTo>
                <a:lnTo>
                  <a:pt x="312420" y="589280"/>
                </a:lnTo>
                <a:lnTo>
                  <a:pt x="339090" y="635000"/>
                </a:lnTo>
                <a:lnTo>
                  <a:pt x="356870" y="670560"/>
                </a:lnTo>
                <a:lnTo>
                  <a:pt x="356870" y="6972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6769100" y="1812290"/>
            <a:ext cx="294641" cy="670561"/>
          </a:xfrm>
          <a:custGeom>
            <a:avLst/>
            <a:gdLst/>
            <a:ahLst/>
            <a:cxnLst/>
            <a:rect l="0" t="0" r="0" b="0"/>
            <a:pathLst>
              <a:path w="294641" h="670561">
                <a:moveTo>
                  <a:pt x="0" y="670560"/>
                </a:moveTo>
                <a:lnTo>
                  <a:pt x="8890" y="643890"/>
                </a:lnTo>
                <a:lnTo>
                  <a:pt x="35560" y="607060"/>
                </a:lnTo>
                <a:lnTo>
                  <a:pt x="53340" y="589280"/>
                </a:lnTo>
                <a:lnTo>
                  <a:pt x="80010" y="544830"/>
                </a:lnTo>
                <a:lnTo>
                  <a:pt x="97790" y="500380"/>
                </a:lnTo>
                <a:lnTo>
                  <a:pt x="115570" y="464820"/>
                </a:lnTo>
                <a:lnTo>
                  <a:pt x="133350" y="429260"/>
                </a:lnTo>
                <a:lnTo>
                  <a:pt x="151130" y="393700"/>
                </a:lnTo>
                <a:lnTo>
                  <a:pt x="160020" y="358140"/>
                </a:lnTo>
                <a:lnTo>
                  <a:pt x="177800" y="312420"/>
                </a:lnTo>
                <a:lnTo>
                  <a:pt x="186690" y="276860"/>
                </a:lnTo>
                <a:lnTo>
                  <a:pt x="204470" y="232410"/>
                </a:lnTo>
                <a:lnTo>
                  <a:pt x="213360" y="196850"/>
                </a:lnTo>
                <a:lnTo>
                  <a:pt x="231140" y="152400"/>
                </a:lnTo>
                <a:lnTo>
                  <a:pt x="241300" y="107950"/>
                </a:lnTo>
                <a:lnTo>
                  <a:pt x="250190" y="72390"/>
                </a:lnTo>
                <a:lnTo>
                  <a:pt x="259080" y="54610"/>
                </a:lnTo>
                <a:lnTo>
                  <a:pt x="259080" y="3556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7072630" y="1258570"/>
            <a:ext cx="294641" cy="340361"/>
          </a:xfrm>
          <a:custGeom>
            <a:avLst/>
            <a:gdLst/>
            <a:ahLst/>
            <a:cxnLst/>
            <a:rect l="0" t="0" r="0" b="0"/>
            <a:pathLst>
              <a:path w="294641" h="340361">
                <a:moveTo>
                  <a:pt x="0" y="26670"/>
                </a:moveTo>
                <a:lnTo>
                  <a:pt x="8890" y="8890"/>
                </a:lnTo>
                <a:lnTo>
                  <a:pt x="53340" y="0"/>
                </a:lnTo>
                <a:lnTo>
                  <a:pt x="80010" y="0"/>
                </a:lnTo>
                <a:lnTo>
                  <a:pt x="115570" y="8890"/>
                </a:lnTo>
                <a:lnTo>
                  <a:pt x="160020" y="26670"/>
                </a:lnTo>
                <a:lnTo>
                  <a:pt x="186690" y="81280"/>
                </a:lnTo>
                <a:lnTo>
                  <a:pt x="204470" y="116840"/>
                </a:lnTo>
                <a:lnTo>
                  <a:pt x="204470" y="161290"/>
                </a:lnTo>
                <a:lnTo>
                  <a:pt x="204470" y="196850"/>
                </a:lnTo>
                <a:lnTo>
                  <a:pt x="195580" y="232410"/>
                </a:lnTo>
                <a:lnTo>
                  <a:pt x="168910" y="267970"/>
                </a:lnTo>
                <a:lnTo>
                  <a:pt x="133350" y="313690"/>
                </a:lnTo>
                <a:lnTo>
                  <a:pt x="97790" y="331470"/>
                </a:lnTo>
                <a:lnTo>
                  <a:pt x="80010" y="340360"/>
                </a:lnTo>
                <a:lnTo>
                  <a:pt x="62230" y="340360"/>
                </a:lnTo>
                <a:lnTo>
                  <a:pt x="44450" y="331470"/>
                </a:lnTo>
                <a:lnTo>
                  <a:pt x="26670" y="294640"/>
                </a:lnTo>
                <a:lnTo>
                  <a:pt x="26670" y="250190"/>
                </a:lnTo>
                <a:lnTo>
                  <a:pt x="26670" y="223520"/>
                </a:lnTo>
                <a:lnTo>
                  <a:pt x="62230" y="187960"/>
                </a:lnTo>
                <a:lnTo>
                  <a:pt x="88900" y="187960"/>
                </a:lnTo>
                <a:lnTo>
                  <a:pt x="115570" y="187960"/>
                </a:lnTo>
                <a:lnTo>
                  <a:pt x="151130" y="205740"/>
                </a:lnTo>
                <a:lnTo>
                  <a:pt x="195580" y="223520"/>
                </a:lnTo>
                <a:lnTo>
                  <a:pt x="241300" y="250190"/>
                </a:lnTo>
                <a:lnTo>
                  <a:pt x="267970" y="276860"/>
                </a:lnTo>
                <a:lnTo>
                  <a:pt x="29464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0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062990" y="695960"/>
            <a:ext cx="195581" cy="393701"/>
          </a:xfrm>
          <a:custGeom>
            <a:avLst/>
            <a:gdLst/>
            <a:ahLst/>
            <a:cxnLst/>
            <a:rect l="0" t="0" r="0" b="0"/>
            <a:pathLst>
              <a:path w="195581" h="393701">
                <a:moveTo>
                  <a:pt x="8890" y="72390"/>
                </a:moveTo>
                <a:lnTo>
                  <a:pt x="0" y="116840"/>
                </a:lnTo>
                <a:lnTo>
                  <a:pt x="8890" y="152400"/>
                </a:lnTo>
                <a:lnTo>
                  <a:pt x="8890" y="170180"/>
                </a:lnTo>
                <a:lnTo>
                  <a:pt x="35560" y="196850"/>
                </a:lnTo>
                <a:lnTo>
                  <a:pt x="62230" y="205740"/>
                </a:lnTo>
                <a:lnTo>
                  <a:pt x="88900" y="205740"/>
                </a:lnTo>
                <a:lnTo>
                  <a:pt x="106680" y="205740"/>
                </a:lnTo>
                <a:lnTo>
                  <a:pt x="133350" y="187960"/>
                </a:lnTo>
                <a:lnTo>
                  <a:pt x="151130" y="161290"/>
                </a:lnTo>
                <a:lnTo>
                  <a:pt x="168910" y="125730"/>
                </a:lnTo>
                <a:lnTo>
                  <a:pt x="177800" y="90170"/>
                </a:lnTo>
                <a:lnTo>
                  <a:pt x="168910" y="45720"/>
                </a:lnTo>
                <a:lnTo>
                  <a:pt x="168910" y="27940"/>
                </a:lnTo>
                <a:lnTo>
                  <a:pt x="151130" y="8890"/>
                </a:lnTo>
                <a:lnTo>
                  <a:pt x="124460" y="0"/>
                </a:lnTo>
                <a:lnTo>
                  <a:pt x="106680" y="17780"/>
                </a:lnTo>
                <a:lnTo>
                  <a:pt x="97790" y="36830"/>
                </a:lnTo>
                <a:lnTo>
                  <a:pt x="71120" y="72390"/>
                </a:lnTo>
                <a:lnTo>
                  <a:pt x="62230" y="107950"/>
                </a:lnTo>
                <a:lnTo>
                  <a:pt x="53340" y="152400"/>
                </a:lnTo>
                <a:lnTo>
                  <a:pt x="44450" y="179070"/>
                </a:lnTo>
                <a:lnTo>
                  <a:pt x="35560" y="214630"/>
                </a:lnTo>
                <a:lnTo>
                  <a:pt x="35560" y="241300"/>
                </a:lnTo>
                <a:lnTo>
                  <a:pt x="35560" y="285750"/>
                </a:lnTo>
                <a:lnTo>
                  <a:pt x="35560" y="322580"/>
                </a:lnTo>
                <a:lnTo>
                  <a:pt x="44450" y="358140"/>
                </a:lnTo>
                <a:lnTo>
                  <a:pt x="53340" y="375920"/>
                </a:lnTo>
                <a:lnTo>
                  <a:pt x="71120" y="384810"/>
                </a:lnTo>
                <a:lnTo>
                  <a:pt x="88900" y="393700"/>
                </a:lnTo>
                <a:lnTo>
                  <a:pt x="106680" y="393700"/>
                </a:lnTo>
                <a:lnTo>
                  <a:pt x="124460" y="384810"/>
                </a:lnTo>
                <a:lnTo>
                  <a:pt x="151130" y="358140"/>
                </a:lnTo>
                <a:lnTo>
                  <a:pt x="195580" y="322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080770" y="544830"/>
            <a:ext cx="312421" cy="740411"/>
          </a:xfrm>
          <a:custGeom>
            <a:avLst/>
            <a:gdLst/>
            <a:ahLst/>
            <a:cxnLst/>
            <a:rect l="0" t="0" r="0" b="0"/>
            <a:pathLst>
              <a:path w="312421" h="740411">
                <a:moveTo>
                  <a:pt x="80010" y="0"/>
                </a:moveTo>
                <a:lnTo>
                  <a:pt x="133350" y="8890"/>
                </a:lnTo>
                <a:lnTo>
                  <a:pt x="168910" y="44450"/>
                </a:lnTo>
                <a:lnTo>
                  <a:pt x="204470" y="88900"/>
                </a:lnTo>
                <a:lnTo>
                  <a:pt x="250190" y="133350"/>
                </a:lnTo>
                <a:lnTo>
                  <a:pt x="276860" y="168910"/>
                </a:lnTo>
                <a:lnTo>
                  <a:pt x="294640" y="205740"/>
                </a:lnTo>
                <a:lnTo>
                  <a:pt x="303530" y="241300"/>
                </a:lnTo>
                <a:lnTo>
                  <a:pt x="312420" y="276860"/>
                </a:lnTo>
                <a:lnTo>
                  <a:pt x="312420" y="321310"/>
                </a:lnTo>
                <a:lnTo>
                  <a:pt x="312420" y="365760"/>
                </a:lnTo>
                <a:lnTo>
                  <a:pt x="312420" y="392430"/>
                </a:lnTo>
                <a:lnTo>
                  <a:pt x="312420" y="427990"/>
                </a:lnTo>
                <a:lnTo>
                  <a:pt x="303530" y="464820"/>
                </a:lnTo>
                <a:lnTo>
                  <a:pt x="294640" y="491490"/>
                </a:lnTo>
                <a:lnTo>
                  <a:pt x="276860" y="518160"/>
                </a:lnTo>
                <a:lnTo>
                  <a:pt x="267970" y="553720"/>
                </a:lnTo>
                <a:lnTo>
                  <a:pt x="241300" y="589280"/>
                </a:lnTo>
                <a:lnTo>
                  <a:pt x="214630" y="633730"/>
                </a:lnTo>
                <a:lnTo>
                  <a:pt x="177800" y="669290"/>
                </a:lnTo>
                <a:lnTo>
                  <a:pt x="142240" y="704850"/>
                </a:lnTo>
                <a:lnTo>
                  <a:pt x="106680" y="722630"/>
                </a:lnTo>
                <a:lnTo>
                  <a:pt x="71120" y="731520"/>
                </a:lnTo>
                <a:lnTo>
                  <a:pt x="26670" y="731520"/>
                </a:lnTo>
                <a:lnTo>
                  <a:pt x="0" y="740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383790" y="955040"/>
            <a:ext cx="152401" cy="920751"/>
          </a:xfrm>
          <a:custGeom>
            <a:avLst/>
            <a:gdLst/>
            <a:ahLst/>
            <a:cxnLst/>
            <a:rect l="0" t="0" r="0" b="0"/>
            <a:pathLst>
              <a:path w="152401" h="920751">
                <a:moveTo>
                  <a:pt x="0" y="0"/>
                </a:moveTo>
                <a:lnTo>
                  <a:pt x="0" y="26670"/>
                </a:lnTo>
                <a:lnTo>
                  <a:pt x="8890" y="72390"/>
                </a:lnTo>
                <a:lnTo>
                  <a:pt x="17780" y="107950"/>
                </a:lnTo>
                <a:lnTo>
                  <a:pt x="26670" y="143510"/>
                </a:lnTo>
                <a:lnTo>
                  <a:pt x="35560" y="187960"/>
                </a:lnTo>
                <a:lnTo>
                  <a:pt x="35560" y="214630"/>
                </a:lnTo>
                <a:lnTo>
                  <a:pt x="44450" y="250190"/>
                </a:lnTo>
                <a:lnTo>
                  <a:pt x="54610" y="285750"/>
                </a:lnTo>
                <a:lnTo>
                  <a:pt x="54610" y="321310"/>
                </a:lnTo>
                <a:lnTo>
                  <a:pt x="63500" y="358140"/>
                </a:lnTo>
                <a:lnTo>
                  <a:pt x="63500" y="393700"/>
                </a:lnTo>
                <a:lnTo>
                  <a:pt x="63500" y="438150"/>
                </a:lnTo>
                <a:lnTo>
                  <a:pt x="72390" y="473710"/>
                </a:lnTo>
                <a:lnTo>
                  <a:pt x="81280" y="509270"/>
                </a:lnTo>
                <a:lnTo>
                  <a:pt x="81280" y="544830"/>
                </a:lnTo>
                <a:lnTo>
                  <a:pt x="81280" y="580390"/>
                </a:lnTo>
                <a:lnTo>
                  <a:pt x="90170" y="617220"/>
                </a:lnTo>
                <a:lnTo>
                  <a:pt x="90170" y="652780"/>
                </a:lnTo>
                <a:lnTo>
                  <a:pt x="99060" y="688340"/>
                </a:lnTo>
                <a:lnTo>
                  <a:pt x="99060" y="723900"/>
                </a:lnTo>
                <a:lnTo>
                  <a:pt x="99060" y="759460"/>
                </a:lnTo>
                <a:lnTo>
                  <a:pt x="107950" y="786130"/>
                </a:lnTo>
                <a:lnTo>
                  <a:pt x="116840" y="812800"/>
                </a:lnTo>
                <a:lnTo>
                  <a:pt x="125730" y="857250"/>
                </a:lnTo>
                <a:lnTo>
                  <a:pt x="134620" y="892810"/>
                </a:lnTo>
                <a:lnTo>
                  <a:pt x="143510" y="920750"/>
                </a:lnTo>
                <a:lnTo>
                  <a:pt x="152400" y="911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330450" y="901700"/>
            <a:ext cx="330201" cy="438151"/>
          </a:xfrm>
          <a:custGeom>
            <a:avLst/>
            <a:gdLst/>
            <a:ahLst/>
            <a:cxnLst/>
            <a:rect l="0" t="0" r="0" b="0"/>
            <a:pathLst>
              <a:path w="330201" h="438151">
                <a:moveTo>
                  <a:pt x="0" y="88900"/>
                </a:moveTo>
                <a:lnTo>
                  <a:pt x="0" y="62230"/>
                </a:lnTo>
                <a:lnTo>
                  <a:pt x="17780" y="44450"/>
                </a:lnTo>
                <a:lnTo>
                  <a:pt x="53340" y="17780"/>
                </a:lnTo>
                <a:lnTo>
                  <a:pt x="88900" y="8890"/>
                </a:lnTo>
                <a:lnTo>
                  <a:pt x="125730" y="0"/>
                </a:lnTo>
                <a:lnTo>
                  <a:pt x="161290" y="0"/>
                </a:lnTo>
                <a:lnTo>
                  <a:pt x="187960" y="0"/>
                </a:lnTo>
                <a:lnTo>
                  <a:pt x="232410" y="8890"/>
                </a:lnTo>
                <a:lnTo>
                  <a:pt x="267970" y="35560"/>
                </a:lnTo>
                <a:lnTo>
                  <a:pt x="294640" y="62230"/>
                </a:lnTo>
                <a:lnTo>
                  <a:pt x="312420" y="80010"/>
                </a:lnTo>
                <a:lnTo>
                  <a:pt x="321310" y="116840"/>
                </a:lnTo>
                <a:lnTo>
                  <a:pt x="330200" y="143510"/>
                </a:lnTo>
                <a:lnTo>
                  <a:pt x="330200" y="170180"/>
                </a:lnTo>
                <a:lnTo>
                  <a:pt x="321310" y="214630"/>
                </a:lnTo>
                <a:lnTo>
                  <a:pt x="312420" y="259080"/>
                </a:lnTo>
                <a:lnTo>
                  <a:pt x="276860" y="303530"/>
                </a:lnTo>
                <a:lnTo>
                  <a:pt x="241300" y="339090"/>
                </a:lnTo>
                <a:lnTo>
                  <a:pt x="205740" y="383540"/>
                </a:lnTo>
                <a:lnTo>
                  <a:pt x="170180" y="411480"/>
                </a:lnTo>
                <a:lnTo>
                  <a:pt x="134620" y="429260"/>
                </a:lnTo>
                <a:lnTo>
                  <a:pt x="88900" y="438150"/>
                </a:lnTo>
                <a:lnTo>
                  <a:pt x="71120" y="438150"/>
                </a:lnTo>
                <a:lnTo>
                  <a:pt x="35560" y="429260"/>
                </a:lnTo>
                <a:lnTo>
                  <a:pt x="17780" y="429260"/>
                </a:lnTo>
                <a:lnTo>
                  <a:pt x="8890" y="411480"/>
                </a:lnTo>
                <a:lnTo>
                  <a:pt x="8890" y="4025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768600" y="1267460"/>
            <a:ext cx="374651" cy="617221"/>
          </a:xfrm>
          <a:custGeom>
            <a:avLst/>
            <a:gdLst/>
            <a:ahLst/>
            <a:cxnLst/>
            <a:rect l="0" t="0" r="0" b="0"/>
            <a:pathLst>
              <a:path w="374651" h="617221">
                <a:moveTo>
                  <a:pt x="8890" y="384810"/>
                </a:moveTo>
                <a:lnTo>
                  <a:pt x="53340" y="411480"/>
                </a:lnTo>
                <a:lnTo>
                  <a:pt x="71120" y="420370"/>
                </a:lnTo>
                <a:lnTo>
                  <a:pt x="115570" y="402590"/>
                </a:lnTo>
                <a:lnTo>
                  <a:pt x="142240" y="384810"/>
                </a:lnTo>
                <a:lnTo>
                  <a:pt x="160020" y="358140"/>
                </a:lnTo>
                <a:lnTo>
                  <a:pt x="177800" y="313690"/>
                </a:lnTo>
                <a:lnTo>
                  <a:pt x="186690" y="276860"/>
                </a:lnTo>
                <a:lnTo>
                  <a:pt x="186690" y="241300"/>
                </a:lnTo>
                <a:lnTo>
                  <a:pt x="186690" y="205740"/>
                </a:lnTo>
                <a:lnTo>
                  <a:pt x="186690" y="170180"/>
                </a:lnTo>
                <a:lnTo>
                  <a:pt x="186690" y="134620"/>
                </a:lnTo>
                <a:lnTo>
                  <a:pt x="177800" y="107950"/>
                </a:lnTo>
                <a:lnTo>
                  <a:pt x="160020" y="63500"/>
                </a:lnTo>
                <a:lnTo>
                  <a:pt x="133350" y="17780"/>
                </a:lnTo>
                <a:lnTo>
                  <a:pt x="106680" y="0"/>
                </a:lnTo>
                <a:lnTo>
                  <a:pt x="80010" y="0"/>
                </a:lnTo>
                <a:lnTo>
                  <a:pt x="62230" y="0"/>
                </a:lnTo>
                <a:lnTo>
                  <a:pt x="35560" y="17780"/>
                </a:lnTo>
                <a:lnTo>
                  <a:pt x="8890" y="6350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22580"/>
                </a:lnTo>
                <a:lnTo>
                  <a:pt x="35560" y="367030"/>
                </a:lnTo>
                <a:lnTo>
                  <a:pt x="53340" y="402590"/>
                </a:lnTo>
                <a:lnTo>
                  <a:pt x="71120" y="438150"/>
                </a:lnTo>
                <a:lnTo>
                  <a:pt x="88900" y="473710"/>
                </a:lnTo>
                <a:lnTo>
                  <a:pt x="115570" y="509270"/>
                </a:lnTo>
                <a:lnTo>
                  <a:pt x="151130" y="553720"/>
                </a:lnTo>
                <a:lnTo>
                  <a:pt x="186690" y="580390"/>
                </a:lnTo>
                <a:lnTo>
                  <a:pt x="222250" y="599440"/>
                </a:lnTo>
                <a:lnTo>
                  <a:pt x="259080" y="617220"/>
                </a:lnTo>
                <a:lnTo>
                  <a:pt x="276860" y="617220"/>
                </a:lnTo>
                <a:lnTo>
                  <a:pt x="294640" y="608330"/>
                </a:lnTo>
                <a:lnTo>
                  <a:pt x="321310" y="589280"/>
                </a:lnTo>
                <a:lnTo>
                  <a:pt x="347980" y="562610"/>
                </a:lnTo>
                <a:lnTo>
                  <a:pt x="365760" y="527050"/>
                </a:lnTo>
                <a:lnTo>
                  <a:pt x="365760" y="491490"/>
                </a:lnTo>
                <a:lnTo>
                  <a:pt x="374650" y="4737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3098800" y="821690"/>
            <a:ext cx="115571" cy="241301"/>
          </a:xfrm>
          <a:custGeom>
            <a:avLst/>
            <a:gdLst/>
            <a:ahLst/>
            <a:cxnLst/>
            <a:rect l="0" t="0" r="0" b="0"/>
            <a:pathLst>
              <a:path w="115571" h="241301">
                <a:moveTo>
                  <a:pt x="8890" y="115570"/>
                </a:moveTo>
                <a:lnTo>
                  <a:pt x="8890" y="133350"/>
                </a:lnTo>
                <a:lnTo>
                  <a:pt x="17780" y="179070"/>
                </a:lnTo>
                <a:lnTo>
                  <a:pt x="26670" y="214630"/>
                </a:lnTo>
                <a:lnTo>
                  <a:pt x="26670" y="241300"/>
                </a:lnTo>
                <a:lnTo>
                  <a:pt x="8890" y="223520"/>
                </a:lnTo>
                <a:lnTo>
                  <a:pt x="0" y="196850"/>
                </a:lnTo>
                <a:lnTo>
                  <a:pt x="0" y="151130"/>
                </a:lnTo>
                <a:lnTo>
                  <a:pt x="0" y="124460"/>
                </a:lnTo>
                <a:lnTo>
                  <a:pt x="8890" y="88900"/>
                </a:lnTo>
                <a:lnTo>
                  <a:pt x="17780" y="62230"/>
                </a:lnTo>
                <a:lnTo>
                  <a:pt x="35560" y="44450"/>
                </a:lnTo>
                <a:lnTo>
                  <a:pt x="80010" y="1778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366770" y="732790"/>
            <a:ext cx="214631" cy="356871"/>
          </a:xfrm>
          <a:custGeom>
            <a:avLst/>
            <a:gdLst/>
            <a:ahLst/>
            <a:cxnLst/>
            <a:rect l="0" t="0" r="0" b="0"/>
            <a:pathLst>
              <a:path w="214631" h="35687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8890" y="222250"/>
                </a:lnTo>
                <a:lnTo>
                  <a:pt x="17780" y="257810"/>
                </a:lnTo>
                <a:lnTo>
                  <a:pt x="44450" y="294640"/>
                </a:lnTo>
                <a:lnTo>
                  <a:pt x="53340" y="312420"/>
                </a:lnTo>
                <a:lnTo>
                  <a:pt x="88900" y="347980"/>
                </a:lnTo>
                <a:lnTo>
                  <a:pt x="115570" y="356870"/>
                </a:lnTo>
                <a:lnTo>
                  <a:pt x="142240" y="356870"/>
                </a:lnTo>
                <a:lnTo>
                  <a:pt x="168910" y="356870"/>
                </a:lnTo>
                <a:lnTo>
                  <a:pt x="186690" y="347980"/>
                </a:lnTo>
                <a:lnTo>
                  <a:pt x="204470" y="330200"/>
                </a:lnTo>
                <a:lnTo>
                  <a:pt x="204470" y="312420"/>
                </a:lnTo>
                <a:lnTo>
                  <a:pt x="21463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322320" y="892810"/>
            <a:ext cx="392431" cy="62231"/>
          </a:xfrm>
          <a:custGeom>
            <a:avLst/>
            <a:gdLst/>
            <a:ahLst/>
            <a:cxnLst/>
            <a:rect l="0" t="0" r="0" b="0"/>
            <a:pathLst>
              <a:path w="392431" h="62231">
                <a:moveTo>
                  <a:pt x="0" y="62230"/>
                </a:moveTo>
                <a:lnTo>
                  <a:pt x="26670" y="53340"/>
                </a:lnTo>
                <a:lnTo>
                  <a:pt x="71120" y="44450"/>
                </a:lnTo>
                <a:lnTo>
                  <a:pt x="97790" y="44450"/>
                </a:lnTo>
                <a:lnTo>
                  <a:pt x="142240" y="35560"/>
                </a:lnTo>
                <a:lnTo>
                  <a:pt x="186690" y="35560"/>
                </a:lnTo>
                <a:lnTo>
                  <a:pt x="213360" y="26670"/>
                </a:lnTo>
                <a:lnTo>
                  <a:pt x="248920" y="17780"/>
                </a:lnTo>
                <a:lnTo>
                  <a:pt x="285750" y="17780"/>
                </a:lnTo>
                <a:lnTo>
                  <a:pt x="321310" y="8890"/>
                </a:lnTo>
                <a:lnTo>
                  <a:pt x="356870" y="0"/>
                </a:lnTo>
                <a:lnTo>
                  <a:pt x="392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410460" y="2241550"/>
            <a:ext cx="294641" cy="615951"/>
          </a:xfrm>
          <a:custGeom>
            <a:avLst/>
            <a:gdLst/>
            <a:ahLst/>
            <a:cxnLst/>
            <a:rect l="0" t="0" r="0" b="0"/>
            <a:pathLst>
              <a:path w="294641" h="615951">
                <a:moveTo>
                  <a:pt x="294640" y="35560"/>
                </a:moveTo>
                <a:lnTo>
                  <a:pt x="259080" y="17780"/>
                </a:lnTo>
                <a:lnTo>
                  <a:pt x="214630" y="8890"/>
                </a:lnTo>
                <a:lnTo>
                  <a:pt x="179070" y="0"/>
                </a:lnTo>
                <a:lnTo>
                  <a:pt x="143510" y="0"/>
                </a:lnTo>
                <a:lnTo>
                  <a:pt x="99060" y="0"/>
                </a:lnTo>
                <a:lnTo>
                  <a:pt x="72390" y="0"/>
                </a:lnTo>
                <a:lnTo>
                  <a:pt x="54610" y="8890"/>
                </a:lnTo>
                <a:lnTo>
                  <a:pt x="36830" y="35560"/>
                </a:lnTo>
                <a:lnTo>
                  <a:pt x="27940" y="53340"/>
                </a:lnTo>
                <a:lnTo>
                  <a:pt x="889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0" y="205740"/>
                </a:lnTo>
                <a:lnTo>
                  <a:pt x="0" y="232410"/>
                </a:lnTo>
                <a:lnTo>
                  <a:pt x="8890" y="250190"/>
                </a:lnTo>
                <a:lnTo>
                  <a:pt x="45720" y="223520"/>
                </a:lnTo>
                <a:lnTo>
                  <a:pt x="72390" y="177800"/>
                </a:lnTo>
                <a:lnTo>
                  <a:pt x="107950" y="142240"/>
                </a:lnTo>
                <a:lnTo>
                  <a:pt x="134620" y="124460"/>
                </a:lnTo>
                <a:lnTo>
                  <a:pt x="161290" y="124460"/>
                </a:lnTo>
                <a:lnTo>
                  <a:pt x="179070" y="133350"/>
                </a:lnTo>
                <a:lnTo>
                  <a:pt x="196850" y="133350"/>
                </a:lnTo>
                <a:lnTo>
                  <a:pt x="214630" y="151130"/>
                </a:lnTo>
                <a:lnTo>
                  <a:pt x="241300" y="186690"/>
                </a:lnTo>
                <a:lnTo>
                  <a:pt x="250190" y="223520"/>
                </a:lnTo>
                <a:lnTo>
                  <a:pt x="259080" y="259080"/>
                </a:lnTo>
                <a:lnTo>
                  <a:pt x="267970" y="294640"/>
                </a:lnTo>
                <a:lnTo>
                  <a:pt x="267970" y="339090"/>
                </a:lnTo>
                <a:lnTo>
                  <a:pt x="259080" y="374650"/>
                </a:lnTo>
                <a:lnTo>
                  <a:pt x="250190" y="401320"/>
                </a:lnTo>
                <a:lnTo>
                  <a:pt x="232410" y="445770"/>
                </a:lnTo>
                <a:lnTo>
                  <a:pt x="214630" y="482600"/>
                </a:lnTo>
                <a:lnTo>
                  <a:pt x="187960" y="518160"/>
                </a:lnTo>
                <a:lnTo>
                  <a:pt x="152400" y="562610"/>
                </a:lnTo>
                <a:lnTo>
                  <a:pt x="116840" y="598170"/>
                </a:lnTo>
                <a:lnTo>
                  <a:pt x="90170" y="615950"/>
                </a:lnTo>
                <a:lnTo>
                  <a:pt x="72390" y="615950"/>
                </a:lnTo>
                <a:lnTo>
                  <a:pt x="54610" y="607060"/>
                </a:lnTo>
                <a:lnTo>
                  <a:pt x="54610" y="607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777490" y="2294890"/>
            <a:ext cx="160021" cy="438151"/>
          </a:xfrm>
          <a:custGeom>
            <a:avLst/>
            <a:gdLst/>
            <a:ahLst/>
            <a:cxnLst/>
            <a:rect l="0" t="0" r="0" b="0"/>
            <a:pathLst>
              <a:path w="160021" h="438151">
                <a:moveTo>
                  <a:pt x="35560" y="8890"/>
                </a:moveTo>
                <a:lnTo>
                  <a:pt x="17780" y="35560"/>
                </a:lnTo>
                <a:lnTo>
                  <a:pt x="0" y="80010"/>
                </a:lnTo>
                <a:lnTo>
                  <a:pt x="0" y="12446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59080"/>
                </a:lnTo>
                <a:lnTo>
                  <a:pt x="8890" y="285750"/>
                </a:lnTo>
                <a:lnTo>
                  <a:pt x="8890" y="321310"/>
                </a:lnTo>
                <a:lnTo>
                  <a:pt x="26670" y="365760"/>
                </a:lnTo>
                <a:lnTo>
                  <a:pt x="53340" y="401320"/>
                </a:lnTo>
                <a:lnTo>
                  <a:pt x="71120" y="420370"/>
                </a:lnTo>
                <a:lnTo>
                  <a:pt x="88900" y="438150"/>
                </a:lnTo>
                <a:lnTo>
                  <a:pt x="106680" y="438150"/>
                </a:lnTo>
                <a:lnTo>
                  <a:pt x="124460" y="429260"/>
                </a:lnTo>
                <a:lnTo>
                  <a:pt x="142240" y="410210"/>
                </a:lnTo>
                <a:lnTo>
                  <a:pt x="151130" y="374650"/>
                </a:lnTo>
                <a:lnTo>
                  <a:pt x="160020" y="339090"/>
                </a:lnTo>
                <a:lnTo>
                  <a:pt x="160020" y="294640"/>
                </a:lnTo>
                <a:lnTo>
                  <a:pt x="160020" y="250190"/>
                </a:lnTo>
                <a:lnTo>
                  <a:pt x="160020" y="205740"/>
                </a:lnTo>
                <a:lnTo>
                  <a:pt x="160020" y="161290"/>
                </a:lnTo>
                <a:lnTo>
                  <a:pt x="151130" y="115570"/>
                </a:lnTo>
                <a:lnTo>
                  <a:pt x="142240" y="80010"/>
                </a:lnTo>
                <a:lnTo>
                  <a:pt x="142240" y="62230"/>
                </a:lnTo>
                <a:lnTo>
                  <a:pt x="115570" y="17780"/>
                </a:lnTo>
                <a:lnTo>
                  <a:pt x="88900" y="0"/>
                </a:lnTo>
                <a:lnTo>
                  <a:pt x="71120" y="0"/>
                </a:lnTo>
                <a:lnTo>
                  <a:pt x="53340" y="8890"/>
                </a:lnTo>
                <a:lnTo>
                  <a:pt x="3556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964180" y="2312670"/>
            <a:ext cx="205741" cy="438151"/>
          </a:xfrm>
          <a:custGeom>
            <a:avLst/>
            <a:gdLst/>
            <a:ahLst/>
            <a:cxnLst/>
            <a:rect l="0" t="0" r="0" b="0"/>
            <a:pathLst>
              <a:path w="205741" h="438151">
                <a:moveTo>
                  <a:pt x="2667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0" y="88900"/>
                </a:lnTo>
                <a:lnTo>
                  <a:pt x="0" y="13462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303530"/>
                </a:lnTo>
                <a:lnTo>
                  <a:pt x="26670" y="330200"/>
                </a:lnTo>
                <a:lnTo>
                  <a:pt x="45720" y="374650"/>
                </a:lnTo>
                <a:lnTo>
                  <a:pt x="72390" y="402590"/>
                </a:lnTo>
                <a:lnTo>
                  <a:pt x="107950" y="438150"/>
                </a:lnTo>
                <a:lnTo>
                  <a:pt x="134620" y="429260"/>
                </a:lnTo>
                <a:lnTo>
                  <a:pt x="161290" y="420370"/>
                </a:lnTo>
                <a:lnTo>
                  <a:pt x="170180" y="402590"/>
                </a:lnTo>
                <a:lnTo>
                  <a:pt x="196850" y="356870"/>
                </a:lnTo>
                <a:lnTo>
                  <a:pt x="196850" y="330200"/>
                </a:lnTo>
                <a:lnTo>
                  <a:pt x="205740" y="285750"/>
                </a:lnTo>
                <a:lnTo>
                  <a:pt x="205740" y="241300"/>
                </a:lnTo>
                <a:lnTo>
                  <a:pt x="205740" y="196850"/>
                </a:lnTo>
                <a:lnTo>
                  <a:pt x="205740" y="152400"/>
                </a:lnTo>
                <a:lnTo>
                  <a:pt x="196850" y="106680"/>
                </a:lnTo>
                <a:lnTo>
                  <a:pt x="179070" y="80010"/>
                </a:lnTo>
                <a:lnTo>
                  <a:pt x="152400" y="35560"/>
                </a:lnTo>
                <a:lnTo>
                  <a:pt x="134620" y="17780"/>
                </a:lnTo>
                <a:lnTo>
                  <a:pt x="116840" y="0"/>
                </a:lnTo>
                <a:lnTo>
                  <a:pt x="90170" y="0"/>
                </a:lnTo>
                <a:lnTo>
                  <a:pt x="7239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8890" y="533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161030" y="2250440"/>
            <a:ext cx="241301" cy="509271"/>
          </a:xfrm>
          <a:custGeom>
            <a:avLst/>
            <a:gdLst/>
            <a:ahLst/>
            <a:cxnLst/>
            <a:rect l="0" t="0" r="0" b="0"/>
            <a:pathLst>
              <a:path w="241301" h="509271">
                <a:moveTo>
                  <a:pt x="44450" y="17780"/>
                </a:moveTo>
                <a:lnTo>
                  <a:pt x="17780" y="5334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12420"/>
                </a:lnTo>
                <a:lnTo>
                  <a:pt x="17780" y="339090"/>
                </a:lnTo>
                <a:lnTo>
                  <a:pt x="26670" y="374650"/>
                </a:lnTo>
                <a:lnTo>
                  <a:pt x="44450" y="401320"/>
                </a:lnTo>
                <a:lnTo>
                  <a:pt x="71120" y="445770"/>
                </a:lnTo>
                <a:lnTo>
                  <a:pt x="106680" y="482600"/>
                </a:lnTo>
                <a:lnTo>
                  <a:pt x="134620" y="500380"/>
                </a:lnTo>
                <a:lnTo>
                  <a:pt x="152400" y="509270"/>
                </a:lnTo>
                <a:lnTo>
                  <a:pt x="170180" y="500380"/>
                </a:lnTo>
                <a:lnTo>
                  <a:pt x="187960" y="491490"/>
                </a:lnTo>
                <a:lnTo>
                  <a:pt x="205740" y="473710"/>
                </a:lnTo>
                <a:lnTo>
                  <a:pt x="223520" y="436880"/>
                </a:lnTo>
                <a:lnTo>
                  <a:pt x="241300" y="410210"/>
                </a:lnTo>
                <a:lnTo>
                  <a:pt x="241300" y="374650"/>
                </a:lnTo>
                <a:lnTo>
                  <a:pt x="241300" y="339090"/>
                </a:lnTo>
                <a:lnTo>
                  <a:pt x="241300" y="303530"/>
                </a:lnTo>
                <a:lnTo>
                  <a:pt x="241300" y="276860"/>
                </a:lnTo>
                <a:lnTo>
                  <a:pt x="241300" y="241300"/>
                </a:lnTo>
                <a:lnTo>
                  <a:pt x="241300" y="205740"/>
                </a:lnTo>
                <a:lnTo>
                  <a:pt x="241300" y="177800"/>
                </a:lnTo>
                <a:lnTo>
                  <a:pt x="232410" y="142240"/>
                </a:lnTo>
                <a:lnTo>
                  <a:pt x="223520" y="97790"/>
                </a:lnTo>
                <a:lnTo>
                  <a:pt x="214630" y="62230"/>
                </a:lnTo>
                <a:lnTo>
                  <a:pt x="187960" y="35560"/>
                </a:lnTo>
                <a:lnTo>
                  <a:pt x="161290" y="8890"/>
                </a:lnTo>
                <a:lnTo>
                  <a:pt x="134620" y="0"/>
                </a:lnTo>
                <a:lnTo>
                  <a:pt x="97790" y="0"/>
                </a:lnTo>
                <a:lnTo>
                  <a:pt x="80010" y="0"/>
                </a:lnTo>
                <a:lnTo>
                  <a:pt x="44450" y="17780"/>
                </a:lnTo>
                <a:lnTo>
                  <a:pt x="1778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599180" y="2303780"/>
            <a:ext cx="330201" cy="482601"/>
          </a:xfrm>
          <a:custGeom>
            <a:avLst/>
            <a:gdLst/>
            <a:ahLst/>
            <a:cxnLst/>
            <a:rect l="0" t="0" r="0" b="0"/>
            <a:pathLst>
              <a:path w="330201" h="482601">
                <a:moveTo>
                  <a:pt x="0" y="214630"/>
                </a:moveTo>
                <a:lnTo>
                  <a:pt x="0" y="232410"/>
                </a:lnTo>
                <a:lnTo>
                  <a:pt x="17780" y="250190"/>
                </a:lnTo>
                <a:lnTo>
                  <a:pt x="53340" y="259080"/>
                </a:lnTo>
                <a:lnTo>
                  <a:pt x="80010" y="259080"/>
                </a:lnTo>
                <a:lnTo>
                  <a:pt x="115570" y="241300"/>
                </a:lnTo>
                <a:lnTo>
                  <a:pt x="133350" y="232410"/>
                </a:lnTo>
                <a:lnTo>
                  <a:pt x="160020" y="187960"/>
                </a:lnTo>
                <a:lnTo>
                  <a:pt x="168910" y="161290"/>
                </a:lnTo>
                <a:lnTo>
                  <a:pt x="177800" y="143510"/>
                </a:lnTo>
                <a:lnTo>
                  <a:pt x="177800" y="106680"/>
                </a:lnTo>
                <a:lnTo>
                  <a:pt x="168910" y="71120"/>
                </a:lnTo>
                <a:lnTo>
                  <a:pt x="160020" y="44450"/>
                </a:lnTo>
                <a:lnTo>
                  <a:pt x="124460" y="8890"/>
                </a:lnTo>
                <a:lnTo>
                  <a:pt x="97790" y="0"/>
                </a:lnTo>
                <a:lnTo>
                  <a:pt x="62230" y="8890"/>
                </a:lnTo>
                <a:lnTo>
                  <a:pt x="26670" y="5334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12420"/>
                </a:lnTo>
                <a:lnTo>
                  <a:pt x="26670" y="347980"/>
                </a:lnTo>
                <a:lnTo>
                  <a:pt x="53340" y="383540"/>
                </a:lnTo>
                <a:lnTo>
                  <a:pt x="88900" y="429260"/>
                </a:lnTo>
                <a:lnTo>
                  <a:pt x="106680" y="455930"/>
                </a:lnTo>
                <a:lnTo>
                  <a:pt x="151130" y="473710"/>
                </a:lnTo>
                <a:lnTo>
                  <a:pt x="186690" y="482600"/>
                </a:lnTo>
                <a:lnTo>
                  <a:pt x="222250" y="482600"/>
                </a:lnTo>
                <a:lnTo>
                  <a:pt x="240030" y="482600"/>
                </a:lnTo>
                <a:lnTo>
                  <a:pt x="285750" y="455930"/>
                </a:lnTo>
                <a:lnTo>
                  <a:pt x="312420" y="429260"/>
                </a:lnTo>
                <a:lnTo>
                  <a:pt x="330200" y="411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867150" y="1920240"/>
            <a:ext cx="26671" cy="26671"/>
          </a:xfrm>
          <a:custGeom>
            <a:avLst/>
            <a:gdLst/>
            <a:ahLst/>
            <a:cxnLst/>
            <a:rect l="0" t="0" r="0" b="0"/>
            <a:pathLst>
              <a:path w="26671" h="26671">
                <a:moveTo>
                  <a:pt x="0" y="0"/>
                </a:moveTo>
                <a:lnTo>
                  <a:pt x="8890" y="17780"/>
                </a:lnTo>
                <a:lnTo>
                  <a:pt x="8890" y="0"/>
                </a:lnTo>
                <a:lnTo>
                  <a:pt x="26670" y="8890"/>
                </a:lnTo>
                <a:lnTo>
                  <a:pt x="26670" y="26670"/>
                </a:lnTo>
                <a:lnTo>
                  <a:pt x="1778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991610" y="1732280"/>
            <a:ext cx="142241" cy="250191"/>
          </a:xfrm>
          <a:custGeom>
            <a:avLst/>
            <a:gdLst/>
            <a:ahLst/>
            <a:cxnLst/>
            <a:rect l="0" t="0" r="0" b="0"/>
            <a:pathLst>
              <a:path w="142241" h="250191">
                <a:moveTo>
                  <a:pt x="17780" y="889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61290"/>
                </a:lnTo>
                <a:lnTo>
                  <a:pt x="17780" y="196850"/>
                </a:lnTo>
                <a:lnTo>
                  <a:pt x="26670" y="223520"/>
                </a:lnTo>
                <a:lnTo>
                  <a:pt x="44450" y="241300"/>
                </a:lnTo>
                <a:lnTo>
                  <a:pt x="62230" y="250190"/>
                </a:lnTo>
                <a:lnTo>
                  <a:pt x="88900" y="232410"/>
                </a:lnTo>
                <a:lnTo>
                  <a:pt x="106680" y="214630"/>
                </a:lnTo>
                <a:lnTo>
                  <a:pt x="133350" y="179070"/>
                </a:lnTo>
                <a:lnTo>
                  <a:pt x="133350" y="152400"/>
                </a:lnTo>
                <a:lnTo>
                  <a:pt x="142240" y="115570"/>
                </a:lnTo>
                <a:lnTo>
                  <a:pt x="142240" y="88900"/>
                </a:lnTo>
                <a:lnTo>
                  <a:pt x="133350" y="44450"/>
                </a:lnTo>
                <a:lnTo>
                  <a:pt x="124460" y="17780"/>
                </a:lnTo>
                <a:lnTo>
                  <a:pt x="97790" y="0"/>
                </a:lnTo>
                <a:lnTo>
                  <a:pt x="80010" y="0"/>
                </a:lnTo>
                <a:lnTo>
                  <a:pt x="53340" y="0"/>
                </a:lnTo>
                <a:lnTo>
                  <a:pt x="26670" y="17780"/>
                </a:lnTo>
                <a:lnTo>
                  <a:pt x="8890" y="35560"/>
                </a:lnTo>
                <a:lnTo>
                  <a:pt x="1778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188460" y="1687830"/>
            <a:ext cx="204471" cy="303531"/>
          </a:xfrm>
          <a:custGeom>
            <a:avLst/>
            <a:gdLst/>
            <a:ahLst/>
            <a:cxnLst/>
            <a:rect l="0" t="0" r="0" b="0"/>
            <a:pathLst>
              <a:path w="204471" h="303531">
                <a:moveTo>
                  <a:pt x="88900" y="17780"/>
                </a:moveTo>
                <a:lnTo>
                  <a:pt x="44450" y="0"/>
                </a:lnTo>
                <a:lnTo>
                  <a:pt x="17780" y="889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8890" y="160020"/>
                </a:lnTo>
                <a:lnTo>
                  <a:pt x="17780" y="187960"/>
                </a:lnTo>
                <a:lnTo>
                  <a:pt x="35560" y="196850"/>
                </a:lnTo>
                <a:lnTo>
                  <a:pt x="62230" y="179070"/>
                </a:lnTo>
                <a:lnTo>
                  <a:pt x="97790" y="142240"/>
                </a:lnTo>
                <a:lnTo>
                  <a:pt x="124460" y="133350"/>
                </a:lnTo>
                <a:lnTo>
                  <a:pt x="142240" y="133350"/>
                </a:lnTo>
                <a:lnTo>
                  <a:pt x="160020" y="151130"/>
                </a:lnTo>
                <a:lnTo>
                  <a:pt x="186690" y="168910"/>
                </a:lnTo>
                <a:lnTo>
                  <a:pt x="204470" y="196850"/>
                </a:lnTo>
                <a:lnTo>
                  <a:pt x="204470" y="223520"/>
                </a:lnTo>
                <a:lnTo>
                  <a:pt x="204470" y="241300"/>
                </a:lnTo>
                <a:lnTo>
                  <a:pt x="195580" y="259080"/>
                </a:lnTo>
                <a:lnTo>
                  <a:pt x="177800" y="276860"/>
                </a:lnTo>
                <a:lnTo>
                  <a:pt x="142240" y="294640"/>
                </a:lnTo>
                <a:lnTo>
                  <a:pt x="124460" y="303530"/>
                </a:lnTo>
                <a:lnTo>
                  <a:pt x="106680" y="303530"/>
                </a:lnTo>
                <a:lnTo>
                  <a:pt x="8001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500880" y="1625600"/>
            <a:ext cx="168911" cy="347981"/>
          </a:xfrm>
          <a:custGeom>
            <a:avLst/>
            <a:gdLst/>
            <a:ahLst/>
            <a:cxnLst/>
            <a:rect l="0" t="0" r="0" b="0"/>
            <a:pathLst>
              <a:path w="168911" h="347981">
                <a:moveTo>
                  <a:pt x="62230" y="0"/>
                </a:moveTo>
                <a:lnTo>
                  <a:pt x="35560" y="35560"/>
                </a:lnTo>
                <a:lnTo>
                  <a:pt x="17780" y="5334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8890" y="231140"/>
                </a:lnTo>
                <a:lnTo>
                  <a:pt x="26670" y="267970"/>
                </a:lnTo>
                <a:lnTo>
                  <a:pt x="44450" y="303530"/>
                </a:lnTo>
                <a:lnTo>
                  <a:pt x="62230" y="330200"/>
                </a:lnTo>
                <a:lnTo>
                  <a:pt x="80010" y="347980"/>
                </a:lnTo>
                <a:lnTo>
                  <a:pt x="106680" y="347980"/>
                </a:lnTo>
                <a:lnTo>
                  <a:pt x="133350" y="347980"/>
                </a:lnTo>
                <a:lnTo>
                  <a:pt x="168910" y="3390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4669790" y="1661160"/>
            <a:ext cx="116841" cy="232411"/>
          </a:xfrm>
          <a:custGeom>
            <a:avLst/>
            <a:gdLst/>
            <a:ahLst/>
            <a:cxnLst/>
            <a:rect l="0" t="0" r="0" b="0"/>
            <a:pathLst>
              <a:path w="116841" h="232411">
                <a:moveTo>
                  <a:pt x="0" y="35560"/>
                </a:moveTo>
                <a:lnTo>
                  <a:pt x="8890" y="17780"/>
                </a:lnTo>
                <a:lnTo>
                  <a:pt x="26670" y="0"/>
                </a:lnTo>
                <a:lnTo>
                  <a:pt x="54610" y="0"/>
                </a:lnTo>
                <a:lnTo>
                  <a:pt x="81280" y="0"/>
                </a:lnTo>
                <a:lnTo>
                  <a:pt x="99060" y="17780"/>
                </a:lnTo>
                <a:lnTo>
                  <a:pt x="90170" y="53340"/>
                </a:lnTo>
                <a:lnTo>
                  <a:pt x="72390" y="80010"/>
                </a:lnTo>
                <a:lnTo>
                  <a:pt x="44450" y="106680"/>
                </a:lnTo>
                <a:lnTo>
                  <a:pt x="26670" y="115570"/>
                </a:lnTo>
                <a:lnTo>
                  <a:pt x="44450" y="97790"/>
                </a:lnTo>
                <a:lnTo>
                  <a:pt x="63500" y="97790"/>
                </a:lnTo>
                <a:lnTo>
                  <a:pt x="81280" y="106680"/>
                </a:lnTo>
                <a:lnTo>
                  <a:pt x="107950" y="133350"/>
                </a:lnTo>
                <a:lnTo>
                  <a:pt x="116840" y="168910"/>
                </a:lnTo>
                <a:lnTo>
                  <a:pt x="90170" y="214630"/>
                </a:lnTo>
                <a:lnTo>
                  <a:pt x="72390" y="223520"/>
                </a:lnTo>
                <a:lnTo>
                  <a:pt x="54610" y="232410"/>
                </a:lnTo>
                <a:lnTo>
                  <a:pt x="4445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768850" y="1607820"/>
            <a:ext cx="168911" cy="436881"/>
          </a:xfrm>
          <a:custGeom>
            <a:avLst/>
            <a:gdLst/>
            <a:ahLst/>
            <a:cxnLst/>
            <a:rect l="0" t="0" r="0" b="0"/>
            <a:pathLst>
              <a:path w="168911" h="436881">
                <a:moveTo>
                  <a:pt x="62230" y="0"/>
                </a:moveTo>
                <a:lnTo>
                  <a:pt x="80010" y="0"/>
                </a:lnTo>
                <a:lnTo>
                  <a:pt x="106680" y="26670"/>
                </a:lnTo>
                <a:lnTo>
                  <a:pt x="133350" y="71120"/>
                </a:lnTo>
                <a:lnTo>
                  <a:pt x="151130" y="97790"/>
                </a:lnTo>
                <a:lnTo>
                  <a:pt x="160020" y="115570"/>
                </a:lnTo>
                <a:lnTo>
                  <a:pt x="168910" y="160020"/>
                </a:lnTo>
                <a:lnTo>
                  <a:pt x="168910" y="204470"/>
                </a:lnTo>
                <a:lnTo>
                  <a:pt x="168910" y="231140"/>
                </a:lnTo>
                <a:lnTo>
                  <a:pt x="160020" y="276860"/>
                </a:lnTo>
                <a:lnTo>
                  <a:pt x="151130" y="294640"/>
                </a:lnTo>
                <a:lnTo>
                  <a:pt x="124460" y="339090"/>
                </a:lnTo>
                <a:lnTo>
                  <a:pt x="88900" y="374650"/>
                </a:lnTo>
                <a:lnTo>
                  <a:pt x="44450" y="401320"/>
                </a:lnTo>
                <a:lnTo>
                  <a:pt x="0" y="427990"/>
                </a:lnTo>
                <a:lnTo>
                  <a:pt x="0" y="436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723640" y="1482090"/>
            <a:ext cx="312421" cy="624841"/>
          </a:xfrm>
          <a:custGeom>
            <a:avLst/>
            <a:gdLst/>
            <a:ahLst/>
            <a:cxnLst/>
            <a:rect l="0" t="0" r="0" b="0"/>
            <a:pathLst>
              <a:path w="312421" h="624841">
                <a:moveTo>
                  <a:pt x="196850" y="0"/>
                </a:moveTo>
                <a:lnTo>
                  <a:pt x="161290" y="0"/>
                </a:lnTo>
                <a:lnTo>
                  <a:pt x="124460" y="0"/>
                </a:lnTo>
                <a:lnTo>
                  <a:pt x="80010" y="0"/>
                </a:lnTo>
                <a:lnTo>
                  <a:pt x="44450" y="0"/>
                </a:lnTo>
                <a:lnTo>
                  <a:pt x="26670" y="0"/>
                </a:lnTo>
                <a:lnTo>
                  <a:pt x="8890" y="8890"/>
                </a:lnTo>
                <a:lnTo>
                  <a:pt x="8890" y="26670"/>
                </a:lnTo>
                <a:lnTo>
                  <a:pt x="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0" y="321310"/>
                </a:lnTo>
                <a:lnTo>
                  <a:pt x="0" y="356870"/>
                </a:lnTo>
                <a:lnTo>
                  <a:pt x="0" y="402590"/>
                </a:lnTo>
                <a:lnTo>
                  <a:pt x="0" y="438150"/>
                </a:lnTo>
                <a:lnTo>
                  <a:pt x="8890" y="464820"/>
                </a:lnTo>
                <a:lnTo>
                  <a:pt x="8890" y="500380"/>
                </a:lnTo>
                <a:lnTo>
                  <a:pt x="26670" y="544830"/>
                </a:lnTo>
                <a:lnTo>
                  <a:pt x="26670" y="562610"/>
                </a:lnTo>
                <a:lnTo>
                  <a:pt x="44450" y="571500"/>
                </a:lnTo>
                <a:lnTo>
                  <a:pt x="88900" y="580390"/>
                </a:lnTo>
                <a:lnTo>
                  <a:pt x="124460" y="589280"/>
                </a:lnTo>
                <a:lnTo>
                  <a:pt x="170180" y="589280"/>
                </a:lnTo>
                <a:lnTo>
                  <a:pt x="205740" y="598170"/>
                </a:lnTo>
                <a:lnTo>
                  <a:pt x="241300" y="598170"/>
                </a:lnTo>
                <a:lnTo>
                  <a:pt x="267970" y="607060"/>
                </a:lnTo>
                <a:lnTo>
                  <a:pt x="312420" y="62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4786630" y="1384300"/>
            <a:ext cx="285751" cy="731521"/>
          </a:xfrm>
          <a:custGeom>
            <a:avLst/>
            <a:gdLst/>
            <a:ahLst/>
            <a:cxnLst/>
            <a:rect l="0" t="0" r="0" b="0"/>
            <a:pathLst>
              <a:path w="285751" h="73152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8890"/>
                </a:lnTo>
                <a:lnTo>
                  <a:pt x="151130" y="8890"/>
                </a:lnTo>
                <a:lnTo>
                  <a:pt x="195580" y="0"/>
                </a:lnTo>
                <a:lnTo>
                  <a:pt x="214630" y="8890"/>
                </a:lnTo>
                <a:lnTo>
                  <a:pt x="232410" y="53340"/>
                </a:lnTo>
                <a:lnTo>
                  <a:pt x="232410" y="88900"/>
                </a:lnTo>
                <a:lnTo>
                  <a:pt x="241300" y="124460"/>
                </a:lnTo>
                <a:lnTo>
                  <a:pt x="250190" y="168910"/>
                </a:lnTo>
                <a:lnTo>
                  <a:pt x="250190" y="205740"/>
                </a:lnTo>
                <a:lnTo>
                  <a:pt x="259080" y="250190"/>
                </a:lnTo>
                <a:lnTo>
                  <a:pt x="267970" y="285750"/>
                </a:lnTo>
                <a:lnTo>
                  <a:pt x="276860" y="321310"/>
                </a:lnTo>
                <a:lnTo>
                  <a:pt x="276860" y="365760"/>
                </a:lnTo>
                <a:lnTo>
                  <a:pt x="285750" y="410210"/>
                </a:lnTo>
                <a:lnTo>
                  <a:pt x="285750" y="454660"/>
                </a:lnTo>
                <a:lnTo>
                  <a:pt x="285750" y="491490"/>
                </a:lnTo>
                <a:lnTo>
                  <a:pt x="285750" y="518160"/>
                </a:lnTo>
                <a:lnTo>
                  <a:pt x="285750" y="562610"/>
                </a:lnTo>
                <a:lnTo>
                  <a:pt x="285750" y="607060"/>
                </a:lnTo>
                <a:lnTo>
                  <a:pt x="285750" y="642620"/>
                </a:lnTo>
                <a:lnTo>
                  <a:pt x="285750" y="669290"/>
                </a:lnTo>
                <a:lnTo>
                  <a:pt x="285750" y="704850"/>
                </a:lnTo>
                <a:lnTo>
                  <a:pt x="232410" y="722630"/>
                </a:lnTo>
                <a:lnTo>
                  <a:pt x="195580" y="722630"/>
                </a:lnTo>
                <a:lnTo>
                  <a:pt x="177800" y="731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5553710" y="2232660"/>
            <a:ext cx="313691" cy="62231"/>
          </a:xfrm>
          <a:custGeom>
            <a:avLst/>
            <a:gdLst/>
            <a:ahLst/>
            <a:cxnLst/>
            <a:rect l="0" t="0" r="0" b="0"/>
            <a:pathLst>
              <a:path w="313691" h="62231">
                <a:moveTo>
                  <a:pt x="0" y="62230"/>
                </a:moveTo>
                <a:lnTo>
                  <a:pt x="36830" y="35560"/>
                </a:lnTo>
                <a:lnTo>
                  <a:pt x="81280" y="26670"/>
                </a:lnTo>
                <a:lnTo>
                  <a:pt x="125730" y="8890"/>
                </a:lnTo>
                <a:lnTo>
                  <a:pt x="161290" y="8890"/>
                </a:lnTo>
                <a:lnTo>
                  <a:pt x="205740" y="0"/>
                </a:lnTo>
                <a:lnTo>
                  <a:pt x="241300" y="0"/>
                </a:lnTo>
                <a:lnTo>
                  <a:pt x="259080" y="0"/>
                </a:lnTo>
                <a:lnTo>
                  <a:pt x="276860" y="0"/>
                </a:lnTo>
                <a:lnTo>
                  <a:pt x="294640" y="8890"/>
                </a:lnTo>
                <a:lnTo>
                  <a:pt x="3136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5535930" y="2473960"/>
            <a:ext cx="267971" cy="44451"/>
          </a:xfrm>
          <a:custGeom>
            <a:avLst/>
            <a:gdLst/>
            <a:ahLst/>
            <a:cxnLst/>
            <a:rect l="0" t="0" r="0" b="0"/>
            <a:pathLst>
              <a:path w="267971" h="44451">
                <a:moveTo>
                  <a:pt x="0" y="44450"/>
                </a:moveTo>
                <a:lnTo>
                  <a:pt x="0" y="26670"/>
                </a:lnTo>
                <a:lnTo>
                  <a:pt x="54610" y="8890"/>
                </a:lnTo>
                <a:lnTo>
                  <a:pt x="99060" y="0"/>
                </a:lnTo>
                <a:lnTo>
                  <a:pt x="134620" y="0"/>
                </a:lnTo>
                <a:lnTo>
                  <a:pt x="170180" y="0"/>
                </a:lnTo>
                <a:lnTo>
                  <a:pt x="214630" y="8890"/>
                </a:lnTo>
                <a:lnTo>
                  <a:pt x="232410" y="8890"/>
                </a:lnTo>
                <a:lnTo>
                  <a:pt x="26797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6080760" y="1938020"/>
            <a:ext cx="347981" cy="722631"/>
          </a:xfrm>
          <a:custGeom>
            <a:avLst/>
            <a:gdLst/>
            <a:ahLst/>
            <a:cxnLst/>
            <a:rect l="0" t="0" r="0" b="0"/>
            <a:pathLst>
              <a:path w="347981" h="722631">
                <a:moveTo>
                  <a:pt x="250190" y="97790"/>
                </a:moveTo>
                <a:lnTo>
                  <a:pt x="223520" y="80010"/>
                </a:lnTo>
                <a:lnTo>
                  <a:pt x="196850" y="44450"/>
                </a:lnTo>
                <a:lnTo>
                  <a:pt x="161290" y="8890"/>
                </a:lnTo>
                <a:lnTo>
                  <a:pt x="143510" y="0"/>
                </a:lnTo>
                <a:lnTo>
                  <a:pt x="125730" y="0"/>
                </a:lnTo>
                <a:lnTo>
                  <a:pt x="107950" y="0"/>
                </a:lnTo>
                <a:lnTo>
                  <a:pt x="90170" y="17780"/>
                </a:lnTo>
                <a:lnTo>
                  <a:pt x="63500" y="53340"/>
                </a:lnTo>
                <a:lnTo>
                  <a:pt x="44450" y="88900"/>
                </a:lnTo>
                <a:lnTo>
                  <a:pt x="26670" y="133350"/>
                </a:lnTo>
                <a:lnTo>
                  <a:pt x="8890" y="160020"/>
                </a:lnTo>
                <a:lnTo>
                  <a:pt x="889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12420"/>
                </a:lnTo>
                <a:lnTo>
                  <a:pt x="26670" y="330200"/>
                </a:lnTo>
                <a:lnTo>
                  <a:pt x="44450" y="330200"/>
                </a:lnTo>
                <a:lnTo>
                  <a:pt x="63500" y="321310"/>
                </a:lnTo>
                <a:lnTo>
                  <a:pt x="107950" y="294640"/>
                </a:lnTo>
                <a:lnTo>
                  <a:pt x="152400" y="267970"/>
                </a:lnTo>
                <a:lnTo>
                  <a:pt x="196850" y="232410"/>
                </a:lnTo>
                <a:lnTo>
                  <a:pt x="241300" y="214630"/>
                </a:lnTo>
                <a:lnTo>
                  <a:pt x="259080" y="205740"/>
                </a:lnTo>
                <a:lnTo>
                  <a:pt x="276860" y="205740"/>
                </a:lnTo>
                <a:lnTo>
                  <a:pt x="294640" y="214630"/>
                </a:lnTo>
                <a:lnTo>
                  <a:pt x="312420" y="223520"/>
                </a:lnTo>
                <a:lnTo>
                  <a:pt x="330200" y="250190"/>
                </a:lnTo>
                <a:lnTo>
                  <a:pt x="339090" y="285750"/>
                </a:lnTo>
                <a:lnTo>
                  <a:pt x="347980" y="321310"/>
                </a:lnTo>
                <a:lnTo>
                  <a:pt x="347980" y="356870"/>
                </a:lnTo>
                <a:lnTo>
                  <a:pt x="347980" y="401320"/>
                </a:lnTo>
                <a:lnTo>
                  <a:pt x="347980" y="436880"/>
                </a:lnTo>
                <a:lnTo>
                  <a:pt x="339090" y="472440"/>
                </a:lnTo>
                <a:lnTo>
                  <a:pt x="330200" y="509270"/>
                </a:lnTo>
                <a:lnTo>
                  <a:pt x="312420" y="553720"/>
                </a:lnTo>
                <a:lnTo>
                  <a:pt x="294640" y="589280"/>
                </a:lnTo>
                <a:lnTo>
                  <a:pt x="276860" y="624840"/>
                </a:lnTo>
                <a:lnTo>
                  <a:pt x="250190" y="660400"/>
                </a:lnTo>
                <a:lnTo>
                  <a:pt x="205740" y="704850"/>
                </a:lnTo>
                <a:lnTo>
                  <a:pt x="187960" y="713740"/>
                </a:lnTo>
                <a:lnTo>
                  <a:pt x="161290" y="722630"/>
                </a:lnTo>
                <a:lnTo>
                  <a:pt x="134620" y="722630"/>
                </a:lnTo>
                <a:lnTo>
                  <a:pt x="107950" y="695960"/>
                </a:lnTo>
                <a:lnTo>
                  <a:pt x="72390" y="669290"/>
                </a:lnTo>
                <a:lnTo>
                  <a:pt x="53340" y="633730"/>
                </a:lnTo>
                <a:lnTo>
                  <a:pt x="44450" y="633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6572250" y="1920240"/>
            <a:ext cx="312421" cy="294641"/>
          </a:xfrm>
          <a:custGeom>
            <a:avLst/>
            <a:gdLst/>
            <a:ahLst/>
            <a:cxnLst/>
            <a:rect l="0" t="0" r="0" b="0"/>
            <a:pathLst>
              <a:path w="312421" h="294641">
                <a:moveTo>
                  <a:pt x="71120" y="97790"/>
                </a:moveTo>
                <a:lnTo>
                  <a:pt x="44450" y="106680"/>
                </a:lnTo>
                <a:lnTo>
                  <a:pt x="8890" y="160020"/>
                </a:lnTo>
                <a:lnTo>
                  <a:pt x="0" y="204470"/>
                </a:lnTo>
                <a:lnTo>
                  <a:pt x="17780" y="241300"/>
                </a:lnTo>
                <a:lnTo>
                  <a:pt x="17780" y="259080"/>
                </a:lnTo>
                <a:lnTo>
                  <a:pt x="53340" y="285750"/>
                </a:lnTo>
                <a:lnTo>
                  <a:pt x="88900" y="294640"/>
                </a:lnTo>
                <a:lnTo>
                  <a:pt x="124460" y="294640"/>
                </a:lnTo>
                <a:lnTo>
                  <a:pt x="161290" y="294640"/>
                </a:lnTo>
                <a:lnTo>
                  <a:pt x="196850" y="285750"/>
                </a:lnTo>
                <a:lnTo>
                  <a:pt x="232410" y="267970"/>
                </a:lnTo>
                <a:lnTo>
                  <a:pt x="276860" y="241300"/>
                </a:lnTo>
                <a:lnTo>
                  <a:pt x="294640" y="213360"/>
                </a:lnTo>
                <a:lnTo>
                  <a:pt x="312420" y="186690"/>
                </a:lnTo>
                <a:lnTo>
                  <a:pt x="312420" y="142240"/>
                </a:lnTo>
                <a:lnTo>
                  <a:pt x="312420" y="106680"/>
                </a:lnTo>
                <a:lnTo>
                  <a:pt x="312420" y="88900"/>
                </a:lnTo>
                <a:lnTo>
                  <a:pt x="294640" y="53340"/>
                </a:lnTo>
                <a:lnTo>
                  <a:pt x="276860" y="17780"/>
                </a:lnTo>
                <a:lnTo>
                  <a:pt x="259080" y="8890"/>
                </a:lnTo>
                <a:lnTo>
                  <a:pt x="232410" y="0"/>
                </a:lnTo>
                <a:lnTo>
                  <a:pt x="205740" y="0"/>
                </a:lnTo>
                <a:lnTo>
                  <a:pt x="179070" y="0"/>
                </a:lnTo>
                <a:lnTo>
                  <a:pt x="133350" y="17780"/>
                </a:lnTo>
                <a:lnTo>
                  <a:pt x="97790" y="35560"/>
                </a:lnTo>
                <a:lnTo>
                  <a:pt x="6223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6590030" y="2152650"/>
            <a:ext cx="330201" cy="525781"/>
          </a:xfrm>
          <a:custGeom>
            <a:avLst/>
            <a:gdLst/>
            <a:ahLst/>
            <a:cxnLst/>
            <a:rect l="0" t="0" r="0" b="0"/>
            <a:pathLst>
              <a:path w="330201" h="525781">
                <a:moveTo>
                  <a:pt x="143510" y="53340"/>
                </a:moveTo>
                <a:lnTo>
                  <a:pt x="125730" y="53340"/>
                </a:lnTo>
                <a:lnTo>
                  <a:pt x="80010" y="88900"/>
                </a:lnTo>
                <a:lnTo>
                  <a:pt x="53340" y="133350"/>
                </a:lnTo>
                <a:lnTo>
                  <a:pt x="35560" y="168910"/>
                </a:lnTo>
                <a:lnTo>
                  <a:pt x="17780" y="204470"/>
                </a:lnTo>
                <a:lnTo>
                  <a:pt x="8890" y="240030"/>
                </a:lnTo>
                <a:lnTo>
                  <a:pt x="0" y="27559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10210"/>
                </a:lnTo>
                <a:lnTo>
                  <a:pt x="8890" y="445770"/>
                </a:lnTo>
                <a:lnTo>
                  <a:pt x="35560" y="481330"/>
                </a:lnTo>
                <a:lnTo>
                  <a:pt x="44450" y="499110"/>
                </a:lnTo>
                <a:lnTo>
                  <a:pt x="62230" y="508000"/>
                </a:lnTo>
                <a:lnTo>
                  <a:pt x="97790" y="525780"/>
                </a:lnTo>
                <a:lnTo>
                  <a:pt x="115570" y="525780"/>
                </a:lnTo>
                <a:lnTo>
                  <a:pt x="152400" y="516890"/>
                </a:lnTo>
                <a:lnTo>
                  <a:pt x="179070" y="508000"/>
                </a:lnTo>
                <a:lnTo>
                  <a:pt x="223520" y="463550"/>
                </a:lnTo>
                <a:lnTo>
                  <a:pt x="250190" y="427990"/>
                </a:lnTo>
                <a:lnTo>
                  <a:pt x="267970" y="392430"/>
                </a:lnTo>
                <a:lnTo>
                  <a:pt x="285750" y="347980"/>
                </a:lnTo>
                <a:lnTo>
                  <a:pt x="294640" y="312420"/>
                </a:lnTo>
                <a:lnTo>
                  <a:pt x="312420" y="275590"/>
                </a:lnTo>
                <a:lnTo>
                  <a:pt x="321310" y="240030"/>
                </a:lnTo>
                <a:lnTo>
                  <a:pt x="321310" y="204470"/>
                </a:lnTo>
                <a:lnTo>
                  <a:pt x="330200" y="177800"/>
                </a:lnTo>
                <a:lnTo>
                  <a:pt x="330200" y="142240"/>
                </a:lnTo>
                <a:lnTo>
                  <a:pt x="321310" y="115570"/>
                </a:lnTo>
                <a:lnTo>
                  <a:pt x="312420" y="71120"/>
                </a:lnTo>
                <a:lnTo>
                  <a:pt x="303530" y="53340"/>
                </a:lnTo>
                <a:lnTo>
                  <a:pt x="259080" y="17780"/>
                </a:lnTo>
                <a:lnTo>
                  <a:pt x="232410" y="0"/>
                </a:lnTo>
                <a:lnTo>
                  <a:pt x="196850" y="0"/>
                </a:lnTo>
                <a:lnTo>
                  <a:pt x="161290" y="0"/>
                </a:lnTo>
                <a:lnTo>
                  <a:pt x="134620" y="8890"/>
                </a:lnTo>
                <a:lnTo>
                  <a:pt x="115570" y="17780"/>
                </a:lnTo>
                <a:lnTo>
                  <a:pt x="80010" y="53340"/>
                </a:lnTo>
                <a:lnTo>
                  <a:pt x="7112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7019290" y="1982470"/>
            <a:ext cx="276861" cy="651511"/>
          </a:xfrm>
          <a:custGeom>
            <a:avLst/>
            <a:gdLst/>
            <a:ahLst/>
            <a:cxnLst/>
            <a:rect l="0" t="0" r="0" b="0"/>
            <a:pathLst>
              <a:path w="276861" h="651511">
                <a:moveTo>
                  <a:pt x="115570" y="17780"/>
                </a:moveTo>
                <a:lnTo>
                  <a:pt x="88900" y="26670"/>
                </a:lnTo>
                <a:lnTo>
                  <a:pt x="62230" y="62230"/>
                </a:lnTo>
                <a:lnTo>
                  <a:pt x="53340" y="97790"/>
                </a:lnTo>
                <a:lnTo>
                  <a:pt x="44450" y="133350"/>
                </a:lnTo>
                <a:lnTo>
                  <a:pt x="35560" y="179070"/>
                </a:lnTo>
                <a:lnTo>
                  <a:pt x="26670" y="205740"/>
                </a:lnTo>
                <a:lnTo>
                  <a:pt x="26670" y="241300"/>
                </a:lnTo>
                <a:lnTo>
                  <a:pt x="26670" y="285750"/>
                </a:lnTo>
                <a:lnTo>
                  <a:pt x="26670" y="321310"/>
                </a:lnTo>
                <a:lnTo>
                  <a:pt x="26670" y="347980"/>
                </a:lnTo>
                <a:lnTo>
                  <a:pt x="26670" y="365760"/>
                </a:lnTo>
                <a:lnTo>
                  <a:pt x="35560" y="410210"/>
                </a:lnTo>
                <a:lnTo>
                  <a:pt x="35560" y="455930"/>
                </a:lnTo>
                <a:lnTo>
                  <a:pt x="44450" y="491490"/>
                </a:lnTo>
                <a:lnTo>
                  <a:pt x="53340" y="527050"/>
                </a:lnTo>
                <a:lnTo>
                  <a:pt x="71120" y="562610"/>
                </a:lnTo>
                <a:lnTo>
                  <a:pt x="88900" y="607060"/>
                </a:lnTo>
                <a:lnTo>
                  <a:pt x="115570" y="642620"/>
                </a:lnTo>
                <a:lnTo>
                  <a:pt x="151130" y="651510"/>
                </a:lnTo>
                <a:lnTo>
                  <a:pt x="177800" y="651510"/>
                </a:lnTo>
                <a:lnTo>
                  <a:pt x="204470" y="633730"/>
                </a:lnTo>
                <a:lnTo>
                  <a:pt x="213360" y="607060"/>
                </a:lnTo>
                <a:lnTo>
                  <a:pt x="240030" y="562610"/>
                </a:lnTo>
                <a:lnTo>
                  <a:pt x="248920" y="535940"/>
                </a:lnTo>
                <a:lnTo>
                  <a:pt x="248920" y="500380"/>
                </a:lnTo>
                <a:lnTo>
                  <a:pt x="257810" y="464820"/>
                </a:lnTo>
                <a:lnTo>
                  <a:pt x="267970" y="427990"/>
                </a:lnTo>
                <a:lnTo>
                  <a:pt x="267970" y="392430"/>
                </a:lnTo>
                <a:lnTo>
                  <a:pt x="276860" y="356870"/>
                </a:lnTo>
                <a:lnTo>
                  <a:pt x="276860" y="312420"/>
                </a:lnTo>
                <a:lnTo>
                  <a:pt x="276860" y="276860"/>
                </a:lnTo>
                <a:lnTo>
                  <a:pt x="276860" y="241300"/>
                </a:lnTo>
                <a:lnTo>
                  <a:pt x="276860" y="205740"/>
                </a:lnTo>
                <a:lnTo>
                  <a:pt x="267970" y="170180"/>
                </a:lnTo>
                <a:lnTo>
                  <a:pt x="267970" y="133350"/>
                </a:lnTo>
                <a:lnTo>
                  <a:pt x="240030" y="97790"/>
                </a:lnTo>
                <a:lnTo>
                  <a:pt x="204470" y="53340"/>
                </a:lnTo>
                <a:lnTo>
                  <a:pt x="168910" y="26670"/>
                </a:lnTo>
                <a:lnTo>
                  <a:pt x="133350" y="8890"/>
                </a:lnTo>
                <a:lnTo>
                  <a:pt x="97790" y="0"/>
                </a:lnTo>
                <a:lnTo>
                  <a:pt x="62230" y="8890"/>
                </a:lnTo>
                <a:lnTo>
                  <a:pt x="26670" y="1778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7340600" y="1911350"/>
            <a:ext cx="330201" cy="793751"/>
          </a:xfrm>
          <a:custGeom>
            <a:avLst/>
            <a:gdLst/>
            <a:ahLst/>
            <a:cxnLst/>
            <a:rect l="0" t="0" r="0" b="0"/>
            <a:pathLst>
              <a:path w="330201" h="793751">
                <a:moveTo>
                  <a:pt x="250190" y="80010"/>
                </a:moveTo>
                <a:lnTo>
                  <a:pt x="241300" y="53340"/>
                </a:lnTo>
                <a:lnTo>
                  <a:pt x="241300" y="35560"/>
                </a:lnTo>
                <a:lnTo>
                  <a:pt x="231140" y="17780"/>
                </a:lnTo>
                <a:lnTo>
                  <a:pt x="213360" y="0"/>
                </a:lnTo>
                <a:lnTo>
                  <a:pt x="195580" y="0"/>
                </a:lnTo>
                <a:lnTo>
                  <a:pt x="151130" y="8890"/>
                </a:lnTo>
                <a:lnTo>
                  <a:pt x="115570" y="26670"/>
                </a:lnTo>
                <a:lnTo>
                  <a:pt x="80010" y="62230"/>
                </a:lnTo>
                <a:lnTo>
                  <a:pt x="53340" y="106680"/>
                </a:lnTo>
                <a:lnTo>
                  <a:pt x="35560" y="133350"/>
                </a:lnTo>
                <a:lnTo>
                  <a:pt x="17780" y="168910"/>
                </a:lnTo>
                <a:lnTo>
                  <a:pt x="889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0" y="339090"/>
                </a:lnTo>
                <a:lnTo>
                  <a:pt x="17780" y="356870"/>
                </a:lnTo>
                <a:lnTo>
                  <a:pt x="44450" y="365760"/>
                </a:lnTo>
                <a:lnTo>
                  <a:pt x="71120" y="356870"/>
                </a:lnTo>
                <a:lnTo>
                  <a:pt x="97790" y="347980"/>
                </a:lnTo>
                <a:lnTo>
                  <a:pt x="133350" y="303530"/>
                </a:lnTo>
                <a:lnTo>
                  <a:pt x="160020" y="267970"/>
                </a:lnTo>
                <a:lnTo>
                  <a:pt x="177800" y="232410"/>
                </a:lnTo>
                <a:lnTo>
                  <a:pt x="195580" y="195580"/>
                </a:lnTo>
                <a:lnTo>
                  <a:pt x="213360" y="160020"/>
                </a:lnTo>
                <a:lnTo>
                  <a:pt x="222250" y="124460"/>
                </a:lnTo>
                <a:lnTo>
                  <a:pt x="241300" y="88900"/>
                </a:lnTo>
                <a:lnTo>
                  <a:pt x="250190" y="53340"/>
                </a:lnTo>
                <a:lnTo>
                  <a:pt x="259080" y="88900"/>
                </a:lnTo>
                <a:lnTo>
                  <a:pt x="259080" y="124460"/>
                </a:lnTo>
                <a:lnTo>
                  <a:pt x="259080" y="168910"/>
                </a:lnTo>
                <a:lnTo>
                  <a:pt x="259080" y="204470"/>
                </a:lnTo>
                <a:lnTo>
                  <a:pt x="267970" y="241300"/>
                </a:lnTo>
                <a:lnTo>
                  <a:pt x="267970" y="276860"/>
                </a:lnTo>
                <a:lnTo>
                  <a:pt x="267970" y="312420"/>
                </a:lnTo>
                <a:lnTo>
                  <a:pt x="276860" y="356870"/>
                </a:lnTo>
                <a:lnTo>
                  <a:pt x="276860" y="392430"/>
                </a:lnTo>
                <a:lnTo>
                  <a:pt x="285750" y="427990"/>
                </a:lnTo>
                <a:lnTo>
                  <a:pt x="294640" y="472440"/>
                </a:lnTo>
                <a:lnTo>
                  <a:pt x="294640" y="508000"/>
                </a:lnTo>
                <a:lnTo>
                  <a:pt x="303530" y="544830"/>
                </a:lnTo>
                <a:lnTo>
                  <a:pt x="312420" y="580390"/>
                </a:lnTo>
                <a:lnTo>
                  <a:pt x="312420" y="615950"/>
                </a:lnTo>
                <a:lnTo>
                  <a:pt x="312420" y="642620"/>
                </a:lnTo>
                <a:lnTo>
                  <a:pt x="312420" y="669290"/>
                </a:lnTo>
                <a:lnTo>
                  <a:pt x="312420" y="713740"/>
                </a:lnTo>
                <a:lnTo>
                  <a:pt x="312420" y="749300"/>
                </a:lnTo>
                <a:lnTo>
                  <a:pt x="312420" y="793750"/>
                </a:lnTo>
                <a:lnTo>
                  <a:pt x="330200" y="758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7858760" y="2500630"/>
            <a:ext cx="26671" cy="88901"/>
          </a:xfrm>
          <a:custGeom>
            <a:avLst/>
            <a:gdLst/>
            <a:ahLst/>
            <a:cxnLst/>
            <a:rect l="0" t="0" r="0" b="0"/>
            <a:pathLst>
              <a:path w="26671" h="88901">
                <a:moveTo>
                  <a:pt x="26670" y="0"/>
                </a:moveTo>
                <a:lnTo>
                  <a:pt x="8890" y="8890"/>
                </a:lnTo>
                <a:lnTo>
                  <a:pt x="0" y="35560"/>
                </a:lnTo>
                <a:lnTo>
                  <a:pt x="0" y="53340"/>
                </a:lnTo>
                <a:lnTo>
                  <a:pt x="0" y="71120"/>
                </a:lnTo>
                <a:lnTo>
                  <a:pt x="2667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8027670" y="1938020"/>
            <a:ext cx="44451" cy="607061"/>
          </a:xfrm>
          <a:custGeom>
            <a:avLst/>
            <a:gdLst/>
            <a:ahLst/>
            <a:cxnLst/>
            <a:rect l="0" t="0" r="0" b="0"/>
            <a:pathLst>
              <a:path w="44451" h="60706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8890" y="445770"/>
                </a:lnTo>
                <a:lnTo>
                  <a:pt x="8890" y="481330"/>
                </a:lnTo>
                <a:lnTo>
                  <a:pt x="8890" y="509270"/>
                </a:lnTo>
                <a:lnTo>
                  <a:pt x="17780" y="553720"/>
                </a:lnTo>
                <a:lnTo>
                  <a:pt x="26670" y="598170"/>
                </a:lnTo>
                <a:lnTo>
                  <a:pt x="4445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8153400" y="1973580"/>
            <a:ext cx="240031" cy="687071"/>
          </a:xfrm>
          <a:custGeom>
            <a:avLst/>
            <a:gdLst/>
            <a:ahLst/>
            <a:cxnLst/>
            <a:rect l="0" t="0" r="0" b="0"/>
            <a:pathLst>
              <a:path w="240031" h="687071">
                <a:moveTo>
                  <a:pt x="0" y="8890"/>
                </a:moveTo>
                <a:lnTo>
                  <a:pt x="35560" y="17780"/>
                </a:lnTo>
                <a:lnTo>
                  <a:pt x="62230" y="17780"/>
                </a:lnTo>
                <a:lnTo>
                  <a:pt x="97790" y="17780"/>
                </a:lnTo>
                <a:lnTo>
                  <a:pt x="133350" y="17780"/>
                </a:lnTo>
                <a:lnTo>
                  <a:pt x="168910" y="8890"/>
                </a:lnTo>
                <a:lnTo>
                  <a:pt x="204470" y="8890"/>
                </a:lnTo>
                <a:lnTo>
                  <a:pt x="231140" y="0"/>
                </a:lnTo>
                <a:lnTo>
                  <a:pt x="240030" y="26670"/>
                </a:lnTo>
                <a:lnTo>
                  <a:pt x="213360" y="80010"/>
                </a:lnTo>
                <a:lnTo>
                  <a:pt x="195580" y="124460"/>
                </a:lnTo>
                <a:lnTo>
                  <a:pt x="177800" y="160020"/>
                </a:lnTo>
                <a:lnTo>
                  <a:pt x="168910" y="205740"/>
                </a:lnTo>
                <a:lnTo>
                  <a:pt x="160020" y="223520"/>
                </a:lnTo>
                <a:lnTo>
                  <a:pt x="160020" y="250190"/>
                </a:lnTo>
                <a:lnTo>
                  <a:pt x="151130" y="267970"/>
                </a:lnTo>
                <a:lnTo>
                  <a:pt x="151130" y="294640"/>
                </a:lnTo>
                <a:lnTo>
                  <a:pt x="151130" y="321310"/>
                </a:lnTo>
                <a:lnTo>
                  <a:pt x="142240" y="339090"/>
                </a:lnTo>
                <a:lnTo>
                  <a:pt x="142240" y="365760"/>
                </a:lnTo>
                <a:lnTo>
                  <a:pt x="142240" y="392430"/>
                </a:lnTo>
                <a:lnTo>
                  <a:pt x="133350" y="410210"/>
                </a:lnTo>
                <a:lnTo>
                  <a:pt x="133350" y="436880"/>
                </a:lnTo>
                <a:lnTo>
                  <a:pt x="133350" y="482600"/>
                </a:lnTo>
                <a:lnTo>
                  <a:pt x="133350" y="518160"/>
                </a:lnTo>
                <a:lnTo>
                  <a:pt x="142240" y="562610"/>
                </a:lnTo>
                <a:lnTo>
                  <a:pt x="151130" y="598170"/>
                </a:lnTo>
                <a:lnTo>
                  <a:pt x="160020" y="642620"/>
                </a:lnTo>
                <a:lnTo>
                  <a:pt x="168910" y="687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5661660" y="1535430"/>
            <a:ext cx="241301" cy="411481"/>
          </a:xfrm>
          <a:custGeom>
            <a:avLst/>
            <a:gdLst/>
            <a:ahLst/>
            <a:cxnLst/>
            <a:rect l="0" t="0" r="0" b="0"/>
            <a:pathLst>
              <a:path w="241301" h="411481">
                <a:moveTo>
                  <a:pt x="241300" y="0"/>
                </a:moveTo>
                <a:lnTo>
                  <a:pt x="205740" y="8890"/>
                </a:lnTo>
                <a:lnTo>
                  <a:pt x="168910" y="17780"/>
                </a:lnTo>
                <a:lnTo>
                  <a:pt x="124460" y="36830"/>
                </a:lnTo>
                <a:lnTo>
                  <a:pt x="88900" y="63500"/>
                </a:lnTo>
                <a:lnTo>
                  <a:pt x="44450" y="90170"/>
                </a:lnTo>
                <a:lnTo>
                  <a:pt x="8890" y="125730"/>
                </a:lnTo>
                <a:lnTo>
                  <a:pt x="0" y="152400"/>
                </a:lnTo>
                <a:lnTo>
                  <a:pt x="17780" y="161290"/>
                </a:lnTo>
                <a:lnTo>
                  <a:pt x="71120" y="161290"/>
                </a:lnTo>
                <a:lnTo>
                  <a:pt x="115570" y="161290"/>
                </a:lnTo>
                <a:lnTo>
                  <a:pt x="142240" y="161290"/>
                </a:lnTo>
                <a:lnTo>
                  <a:pt x="168910" y="179070"/>
                </a:lnTo>
                <a:lnTo>
                  <a:pt x="186690" y="187960"/>
                </a:lnTo>
                <a:lnTo>
                  <a:pt x="205740" y="214630"/>
                </a:lnTo>
                <a:lnTo>
                  <a:pt x="214630" y="241300"/>
                </a:lnTo>
                <a:lnTo>
                  <a:pt x="214630" y="276860"/>
                </a:lnTo>
                <a:lnTo>
                  <a:pt x="205740" y="294640"/>
                </a:lnTo>
                <a:lnTo>
                  <a:pt x="177800" y="340360"/>
                </a:lnTo>
                <a:lnTo>
                  <a:pt x="142240" y="375920"/>
                </a:lnTo>
                <a:lnTo>
                  <a:pt x="97790" y="411480"/>
                </a:lnTo>
                <a:lnTo>
                  <a:pt x="80010" y="411480"/>
                </a:lnTo>
                <a:lnTo>
                  <a:pt x="6223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5688330" y="1464310"/>
            <a:ext cx="71121" cy="518161"/>
          </a:xfrm>
          <a:custGeom>
            <a:avLst/>
            <a:gdLst/>
            <a:ahLst/>
            <a:cxnLst/>
            <a:rect l="0" t="0" r="0" b="0"/>
            <a:pathLst>
              <a:path w="71121" h="518161">
                <a:moveTo>
                  <a:pt x="26670" y="0"/>
                </a:moveTo>
                <a:lnTo>
                  <a:pt x="1778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8890" y="339090"/>
                </a:lnTo>
                <a:lnTo>
                  <a:pt x="17780" y="374650"/>
                </a:lnTo>
                <a:lnTo>
                  <a:pt x="26670" y="420370"/>
                </a:lnTo>
                <a:lnTo>
                  <a:pt x="35560" y="455930"/>
                </a:lnTo>
                <a:lnTo>
                  <a:pt x="44450" y="491490"/>
                </a:lnTo>
                <a:lnTo>
                  <a:pt x="62230" y="518160"/>
                </a:lnTo>
                <a:lnTo>
                  <a:pt x="7112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5741670" y="1517650"/>
            <a:ext cx="88901" cy="518161"/>
          </a:xfrm>
          <a:custGeom>
            <a:avLst/>
            <a:gdLst/>
            <a:ahLst/>
            <a:cxnLst/>
            <a:rect l="0" t="0" r="0" b="0"/>
            <a:pathLst>
              <a:path w="88901" h="518161">
                <a:moveTo>
                  <a:pt x="8890" y="0"/>
                </a:moveTo>
                <a:lnTo>
                  <a:pt x="0" y="35560"/>
                </a:lnTo>
                <a:lnTo>
                  <a:pt x="0" y="63500"/>
                </a:lnTo>
                <a:lnTo>
                  <a:pt x="0" y="99060"/>
                </a:lnTo>
                <a:lnTo>
                  <a:pt x="0" y="143510"/>
                </a:lnTo>
                <a:lnTo>
                  <a:pt x="8890" y="161290"/>
                </a:lnTo>
                <a:lnTo>
                  <a:pt x="8890" y="187960"/>
                </a:lnTo>
                <a:lnTo>
                  <a:pt x="8890" y="205740"/>
                </a:lnTo>
                <a:lnTo>
                  <a:pt x="8890" y="232410"/>
                </a:lnTo>
                <a:lnTo>
                  <a:pt x="17780" y="259080"/>
                </a:lnTo>
                <a:lnTo>
                  <a:pt x="17780" y="285750"/>
                </a:lnTo>
                <a:lnTo>
                  <a:pt x="26670" y="312420"/>
                </a:lnTo>
                <a:lnTo>
                  <a:pt x="35560" y="330200"/>
                </a:lnTo>
                <a:lnTo>
                  <a:pt x="35560" y="358140"/>
                </a:lnTo>
                <a:lnTo>
                  <a:pt x="44450" y="384810"/>
                </a:lnTo>
                <a:lnTo>
                  <a:pt x="53340" y="429260"/>
                </a:lnTo>
                <a:lnTo>
                  <a:pt x="71120" y="464820"/>
                </a:lnTo>
                <a:lnTo>
                  <a:pt x="80010" y="509270"/>
                </a:lnTo>
                <a:lnTo>
                  <a:pt x="8890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6510020" y="2821940"/>
            <a:ext cx="1329691" cy="276861"/>
          </a:xfrm>
          <a:custGeom>
            <a:avLst/>
            <a:gdLst/>
            <a:ahLst/>
            <a:cxnLst/>
            <a:rect l="0" t="0" r="0" b="0"/>
            <a:pathLst>
              <a:path w="1329691" h="276861">
                <a:moveTo>
                  <a:pt x="0" y="276860"/>
                </a:moveTo>
                <a:lnTo>
                  <a:pt x="0" y="241300"/>
                </a:lnTo>
                <a:lnTo>
                  <a:pt x="8890" y="205740"/>
                </a:lnTo>
                <a:lnTo>
                  <a:pt x="17780" y="160020"/>
                </a:lnTo>
                <a:lnTo>
                  <a:pt x="44450" y="115570"/>
                </a:lnTo>
                <a:lnTo>
                  <a:pt x="71120" y="71120"/>
                </a:lnTo>
                <a:lnTo>
                  <a:pt x="97790" y="35560"/>
                </a:lnTo>
                <a:lnTo>
                  <a:pt x="142240" y="0"/>
                </a:lnTo>
                <a:lnTo>
                  <a:pt x="160020" y="0"/>
                </a:lnTo>
                <a:lnTo>
                  <a:pt x="186690" y="8890"/>
                </a:lnTo>
                <a:lnTo>
                  <a:pt x="205740" y="17780"/>
                </a:lnTo>
                <a:lnTo>
                  <a:pt x="223520" y="35560"/>
                </a:lnTo>
                <a:lnTo>
                  <a:pt x="241300" y="71120"/>
                </a:lnTo>
                <a:lnTo>
                  <a:pt x="259080" y="106680"/>
                </a:lnTo>
                <a:lnTo>
                  <a:pt x="294640" y="151130"/>
                </a:lnTo>
                <a:lnTo>
                  <a:pt x="312420" y="177800"/>
                </a:lnTo>
                <a:lnTo>
                  <a:pt x="339090" y="196850"/>
                </a:lnTo>
                <a:lnTo>
                  <a:pt x="374650" y="196850"/>
                </a:lnTo>
                <a:lnTo>
                  <a:pt x="392430" y="196850"/>
                </a:lnTo>
                <a:lnTo>
                  <a:pt x="427990" y="177800"/>
                </a:lnTo>
                <a:lnTo>
                  <a:pt x="472440" y="142240"/>
                </a:lnTo>
                <a:lnTo>
                  <a:pt x="509270" y="106680"/>
                </a:lnTo>
                <a:lnTo>
                  <a:pt x="535940" y="71120"/>
                </a:lnTo>
                <a:lnTo>
                  <a:pt x="580390" y="26670"/>
                </a:lnTo>
                <a:lnTo>
                  <a:pt x="615950" y="0"/>
                </a:lnTo>
                <a:lnTo>
                  <a:pt x="642620" y="0"/>
                </a:lnTo>
                <a:lnTo>
                  <a:pt x="660400" y="8890"/>
                </a:lnTo>
                <a:lnTo>
                  <a:pt x="695960" y="62230"/>
                </a:lnTo>
                <a:lnTo>
                  <a:pt x="722630" y="97790"/>
                </a:lnTo>
                <a:lnTo>
                  <a:pt x="749300" y="133350"/>
                </a:lnTo>
                <a:lnTo>
                  <a:pt x="786130" y="168910"/>
                </a:lnTo>
                <a:lnTo>
                  <a:pt x="830580" y="196850"/>
                </a:lnTo>
                <a:lnTo>
                  <a:pt x="857250" y="196850"/>
                </a:lnTo>
                <a:lnTo>
                  <a:pt x="883920" y="187960"/>
                </a:lnTo>
                <a:lnTo>
                  <a:pt x="928370" y="160020"/>
                </a:lnTo>
                <a:lnTo>
                  <a:pt x="955040" y="133350"/>
                </a:lnTo>
                <a:lnTo>
                  <a:pt x="999490" y="88900"/>
                </a:lnTo>
                <a:lnTo>
                  <a:pt x="1035050" y="62230"/>
                </a:lnTo>
                <a:lnTo>
                  <a:pt x="1052830" y="53340"/>
                </a:lnTo>
                <a:lnTo>
                  <a:pt x="1071880" y="44450"/>
                </a:lnTo>
                <a:lnTo>
                  <a:pt x="1089660" y="44450"/>
                </a:lnTo>
                <a:lnTo>
                  <a:pt x="1107440" y="53340"/>
                </a:lnTo>
                <a:lnTo>
                  <a:pt x="1151890" y="97790"/>
                </a:lnTo>
                <a:lnTo>
                  <a:pt x="1187450" y="142240"/>
                </a:lnTo>
                <a:lnTo>
                  <a:pt x="1223010" y="177800"/>
                </a:lnTo>
                <a:lnTo>
                  <a:pt x="1258570" y="214630"/>
                </a:lnTo>
                <a:lnTo>
                  <a:pt x="1294130" y="232410"/>
                </a:lnTo>
                <a:lnTo>
                  <a:pt x="13296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6474460" y="3473450"/>
            <a:ext cx="17781" cy="438151"/>
          </a:xfrm>
          <a:custGeom>
            <a:avLst/>
            <a:gdLst/>
            <a:ahLst/>
            <a:cxnLst/>
            <a:rect l="0" t="0" r="0" b="0"/>
            <a:pathLst>
              <a:path w="17781" h="4381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52400"/>
                </a:lnTo>
                <a:lnTo>
                  <a:pt x="8890" y="196850"/>
                </a:lnTo>
                <a:lnTo>
                  <a:pt x="8890" y="241300"/>
                </a:lnTo>
                <a:lnTo>
                  <a:pt x="17780" y="276860"/>
                </a:lnTo>
                <a:lnTo>
                  <a:pt x="17780" y="312420"/>
                </a:lnTo>
                <a:lnTo>
                  <a:pt x="17780" y="356870"/>
                </a:lnTo>
                <a:lnTo>
                  <a:pt x="17780" y="402590"/>
                </a:lnTo>
                <a:lnTo>
                  <a:pt x="17780" y="420370"/>
                </a:lnTo>
                <a:lnTo>
                  <a:pt x="889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286500" y="3464560"/>
            <a:ext cx="374651" cy="53341"/>
          </a:xfrm>
          <a:custGeom>
            <a:avLst/>
            <a:gdLst/>
            <a:ahLst/>
            <a:cxnLst/>
            <a:rect l="0" t="0" r="0" b="0"/>
            <a:pathLst>
              <a:path w="374651" h="53341">
                <a:moveTo>
                  <a:pt x="0" y="53340"/>
                </a:moveTo>
                <a:lnTo>
                  <a:pt x="26670" y="44450"/>
                </a:lnTo>
                <a:lnTo>
                  <a:pt x="71120" y="44450"/>
                </a:lnTo>
                <a:lnTo>
                  <a:pt x="115570" y="35560"/>
                </a:lnTo>
                <a:lnTo>
                  <a:pt x="152400" y="26670"/>
                </a:lnTo>
                <a:lnTo>
                  <a:pt x="187960" y="17780"/>
                </a:lnTo>
                <a:lnTo>
                  <a:pt x="232410" y="8890"/>
                </a:lnTo>
                <a:lnTo>
                  <a:pt x="267970" y="0"/>
                </a:lnTo>
                <a:lnTo>
                  <a:pt x="312420" y="0"/>
                </a:lnTo>
                <a:lnTo>
                  <a:pt x="347980" y="0"/>
                </a:lnTo>
                <a:lnTo>
                  <a:pt x="3746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357620" y="3920490"/>
            <a:ext cx="339091" cy="35561"/>
          </a:xfrm>
          <a:custGeom>
            <a:avLst/>
            <a:gdLst/>
            <a:ahLst/>
            <a:cxnLst/>
            <a:rect l="0" t="0" r="0" b="0"/>
            <a:pathLst>
              <a:path w="339091" h="35561">
                <a:moveTo>
                  <a:pt x="0" y="35560"/>
                </a:moveTo>
                <a:lnTo>
                  <a:pt x="35560" y="26670"/>
                </a:lnTo>
                <a:lnTo>
                  <a:pt x="81280" y="17780"/>
                </a:lnTo>
                <a:lnTo>
                  <a:pt x="125730" y="8890"/>
                </a:lnTo>
                <a:lnTo>
                  <a:pt x="170180" y="8890"/>
                </a:lnTo>
                <a:lnTo>
                  <a:pt x="214630" y="8890"/>
                </a:lnTo>
                <a:lnTo>
                  <a:pt x="250190" y="8890"/>
                </a:lnTo>
                <a:lnTo>
                  <a:pt x="285750" y="8890"/>
                </a:lnTo>
                <a:lnTo>
                  <a:pt x="312420" y="8890"/>
                </a:lnTo>
                <a:lnTo>
                  <a:pt x="3390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795770" y="3553460"/>
            <a:ext cx="223521" cy="72391"/>
          </a:xfrm>
          <a:custGeom>
            <a:avLst/>
            <a:gdLst/>
            <a:ahLst/>
            <a:cxnLst/>
            <a:rect l="0" t="0" r="0" b="0"/>
            <a:pathLst>
              <a:path w="223521" h="72391">
                <a:moveTo>
                  <a:pt x="0" y="72390"/>
                </a:moveTo>
                <a:lnTo>
                  <a:pt x="8890" y="54610"/>
                </a:lnTo>
                <a:lnTo>
                  <a:pt x="44450" y="45720"/>
                </a:lnTo>
                <a:lnTo>
                  <a:pt x="62230" y="36830"/>
                </a:lnTo>
                <a:lnTo>
                  <a:pt x="97790" y="27940"/>
                </a:lnTo>
                <a:lnTo>
                  <a:pt x="142240" y="8890"/>
                </a:lnTo>
                <a:lnTo>
                  <a:pt x="17780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6893560" y="370586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684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7223760" y="3331210"/>
            <a:ext cx="259081" cy="250191"/>
          </a:xfrm>
          <a:custGeom>
            <a:avLst/>
            <a:gdLst/>
            <a:ahLst/>
            <a:cxnLst/>
            <a:rect l="0" t="0" r="0" b="0"/>
            <a:pathLst>
              <a:path w="259081" h="250191">
                <a:moveTo>
                  <a:pt x="63500" y="80010"/>
                </a:moveTo>
                <a:lnTo>
                  <a:pt x="17780" y="115570"/>
                </a:lnTo>
                <a:lnTo>
                  <a:pt x="0" y="160020"/>
                </a:lnTo>
                <a:lnTo>
                  <a:pt x="0" y="177800"/>
                </a:lnTo>
                <a:lnTo>
                  <a:pt x="8890" y="213360"/>
                </a:lnTo>
                <a:lnTo>
                  <a:pt x="17780" y="231140"/>
                </a:lnTo>
                <a:lnTo>
                  <a:pt x="26670" y="250190"/>
                </a:lnTo>
                <a:lnTo>
                  <a:pt x="44450" y="250190"/>
                </a:lnTo>
                <a:lnTo>
                  <a:pt x="63500" y="250190"/>
                </a:lnTo>
                <a:lnTo>
                  <a:pt x="99060" y="240030"/>
                </a:lnTo>
                <a:lnTo>
                  <a:pt x="116840" y="240030"/>
                </a:lnTo>
                <a:lnTo>
                  <a:pt x="161290" y="204470"/>
                </a:lnTo>
                <a:lnTo>
                  <a:pt x="196850" y="168910"/>
                </a:lnTo>
                <a:lnTo>
                  <a:pt x="232410" y="124460"/>
                </a:lnTo>
                <a:lnTo>
                  <a:pt x="259080" y="88900"/>
                </a:lnTo>
                <a:lnTo>
                  <a:pt x="259080" y="62230"/>
                </a:lnTo>
                <a:lnTo>
                  <a:pt x="250190" y="35560"/>
                </a:lnTo>
                <a:lnTo>
                  <a:pt x="241300" y="8890"/>
                </a:lnTo>
                <a:lnTo>
                  <a:pt x="205740" y="0"/>
                </a:lnTo>
                <a:lnTo>
                  <a:pt x="187960" y="0"/>
                </a:lnTo>
                <a:lnTo>
                  <a:pt x="170180" y="0"/>
                </a:lnTo>
                <a:lnTo>
                  <a:pt x="143510" y="17780"/>
                </a:lnTo>
                <a:lnTo>
                  <a:pt x="107950" y="53340"/>
                </a:lnTo>
                <a:lnTo>
                  <a:pt x="9017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7340600" y="3491230"/>
            <a:ext cx="186691" cy="402591"/>
          </a:xfrm>
          <a:custGeom>
            <a:avLst/>
            <a:gdLst/>
            <a:ahLst/>
            <a:cxnLst/>
            <a:rect l="0" t="0" r="0" b="0"/>
            <a:pathLst>
              <a:path w="186691" h="402591">
                <a:moveTo>
                  <a:pt x="106680" y="17780"/>
                </a:moveTo>
                <a:lnTo>
                  <a:pt x="62230" y="35560"/>
                </a:lnTo>
                <a:lnTo>
                  <a:pt x="44450" y="62230"/>
                </a:lnTo>
                <a:lnTo>
                  <a:pt x="17780" y="99060"/>
                </a:lnTo>
                <a:lnTo>
                  <a:pt x="889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56870"/>
                </a:lnTo>
                <a:lnTo>
                  <a:pt x="26670" y="384810"/>
                </a:lnTo>
                <a:lnTo>
                  <a:pt x="44450" y="402590"/>
                </a:lnTo>
                <a:lnTo>
                  <a:pt x="71120" y="393700"/>
                </a:lnTo>
                <a:lnTo>
                  <a:pt x="106680" y="375920"/>
                </a:lnTo>
                <a:lnTo>
                  <a:pt x="124460" y="367030"/>
                </a:lnTo>
                <a:lnTo>
                  <a:pt x="133350" y="347980"/>
                </a:lnTo>
                <a:lnTo>
                  <a:pt x="151130" y="303530"/>
                </a:lnTo>
                <a:lnTo>
                  <a:pt x="168910" y="267970"/>
                </a:lnTo>
                <a:lnTo>
                  <a:pt x="177800" y="232410"/>
                </a:lnTo>
                <a:lnTo>
                  <a:pt x="186690" y="187960"/>
                </a:lnTo>
                <a:lnTo>
                  <a:pt x="186690" y="143510"/>
                </a:lnTo>
                <a:lnTo>
                  <a:pt x="186690" y="99060"/>
                </a:lnTo>
                <a:lnTo>
                  <a:pt x="177800" y="62230"/>
                </a:lnTo>
                <a:lnTo>
                  <a:pt x="151130" y="26670"/>
                </a:lnTo>
                <a:lnTo>
                  <a:pt x="115570" y="0"/>
                </a:lnTo>
                <a:lnTo>
                  <a:pt x="97790" y="0"/>
                </a:lnTo>
                <a:lnTo>
                  <a:pt x="62230" y="26670"/>
                </a:lnTo>
                <a:lnTo>
                  <a:pt x="35560" y="44450"/>
                </a:lnTo>
                <a:lnTo>
                  <a:pt x="26670" y="62230"/>
                </a:lnTo>
                <a:lnTo>
                  <a:pt x="2667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7599680" y="3340100"/>
            <a:ext cx="222251" cy="518161"/>
          </a:xfrm>
          <a:custGeom>
            <a:avLst/>
            <a:gdLst/>
            <a:ahLst/>
            <a:cxnLst/>
            <a:rect l="0" t="0" r="0" b="0"/>
            <a:pathLst>
              <a:path w="222251" h="518161">
                <a:moveTo>
                  <a:pt x="71120" y="0"/>
                </a:moveTo>
                <a:lnTo>
                  <a:pt x="53340" y="0"/>
                </a:lnTo>
                <a:lnTo>
                  <a:pt x="44450" y="17780"/>
                </a:lnTo>
                <a:lnTo>
                  <a:pt x="26670" y="53340"/>
                </a:lnTo>
                <a:lnTo>
                  <a:pt x="8890" y="8890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3114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56870"/>
                </a:lnTo>
                <a:lnTo>
                  <a:pt x="17780" y="392430"/>
                </a:lnTo>
                <a:lnTo>
                  <a:pt x="26670" y="419100"/>
                </a:lnTo>
                <a:lnTo>
                  <a:pt x="44450" y="463550"/>
                </a:lnTo>
                <a:lnTo>
                  <a:pt x="62230" y="490220"/>
                </a:lnTo>
                <a:lnTo>
                  <a:pt x="80010" y="508000"/>
                </a:lnTo>
                <a:lnTo>
                  <a:pt x="106680" y="518160"/>
                </a:lnTo>
                <a:lnTo>
                  <a:pt x="133350" y="508000"/>
                </a:lnTo>
                <a:lnTo>
                  <a:pt x="151130" y="499110"/>
                </a:lnTo>
                <a:lnTo>
                  <a:pt x="177800" y="463550"/>
                </a:lnTo>
                <a:lnTo>
                  <a:pt x="195580" y="419100"/>
                </a:lnTo>
                <a:lnTo>
                  <a:pt x="204470" y="383540"/>
                </a:lnTo>
                <a:lnTo>
                  <a:pt x="213360" y="347980"/>
                </a:lnTo>
                <a:lnTo>
                  <a:pt x="222250" y="321310"/>
                </a:lnTo>
                <a:lnTo>
                  <a:pt x="222250" y="285750"/>
                </a:lnTo>
                <a:lnTo>
                  <a:pt x="222250" y="250190"/>
                </a:lnTo>
                <a:lnTo>
                  <a:pt x="222250" y="213360"/>
                </a:lnTo>
                <a:lnTo>
                  <a:pt x="222250" y="177800"/>
                </a:lnTo>
                <a:lnTo>
                  <a:pt x="222250" y="151130"/>
                </a:lnTo>
                <a:lnTo>
                  <a:pt x="204470" y="106680"/>
                </a:lnTo>
                <a:lnTo>
                  <a:pt x="186690" y="71120"/>
                </a:lnTo>
                <a:lnTo>
                  <a:pt x="151130" y="26670"/>
                </a:lnTo>
                <a:lnTo>
                  <a:pt x="124460" y="8890"/>
                </a:lnTo>
                <a:lnTo>
                  <a:pt x="97790" y="8890"/>
                </a:lnTo>
                <a:lnTo>
                  <a:pt x="62230" y="17780"/>
                </a:lnTo>
                <a:lnTo>
                  <a:pt x="44450" y="26670"/>
                </a:lnTo>
                <a:lnTo>
                  <a:pt x="35560" y="44450"/>
                </a:lnTo>
                <a:lnTo>
                  <a:pt x="26670" y="62230"/>
                </a:lnTo>
                <a:lnTo>
                  <a:pt x="17780" y="80010"/>
                </a:lnTo>
                <a:lnTo>
                  <a:pt x="2667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7876540" y="3258820"/>
            <a:ext cx="257811" cy="635001"/>
          </a:xfrm>
          <a:custGeom>
            <a:avLst/>
            <a:gdLst/>
            <a:ahLst/>
            <a:cxnLst/>
            <a:rect l="0" t="0" r="0" b="0"/>
            <a:pathLst>
              <a:path w="257811" h="635001">
                <a:moveTo>
                  <a:pt x="213360" y="8890"/>
                </a:moveTo>
                <a:lnTo>
                  <a:pt x="186690" y="0"/>
                </a:lnTo>
                <a:lnTo>
                  <a:pt x="151130" y="0"/>
                </a:lnTo>
                <a:lnTo>
                  <a:pt x="124460" y="0"/>
                </a:lnTo>
                <a:lnTo>
                  <a:pt x="97790" y="17780"/>
                </a:lnTo>
                <a:lnTo>
                  <a:pt x="53340" y="63500"/>
                </a:lnTo>
                <a:lnTo>
                  <a:pt x="35560" y="99060"/>
                </a:lnTo>
                <a:lnTo>
                  <a:pt x="17780" y="125730"/>
                </a:lnTo>
                <a:lnTo>
                  <a:pt x="8890" y="161290"/>
                </a:lnTo>
                <a:lnTo>
                  <a:pt x="0" y="187960"/>
                </a:lnTo>
                <a:lnTo>
                  <a:pt x="0" y="232410"/>
                </a:lnTo>
                <a:lnTo>
                  <a:pt x="8890" y="267970"/>
                </a:lnTo>
                <a:lnTo>
                  <a:pt x="8890" y="285750"/>
                </a:lnTo>
                <a:lnTo>
                  <a:pt x="26670" y="303530"/>
                </a:lnTo>
                <a:lnTo>
                  <a:pt x="62230" y="285750"/>
                </a:lnTo>
                <a:lnTo>
                  <a:pt x="88900" y="267970"/>
                </a:lnTo>
                <a:lnTo>
                  <a:pt x="115570" y="223520"/>
                </a:lnTo>
                <a:lnTo>
                  <a:pt x="142240" y="187960"/>
                </a:lnTo>
                <a:lnTo>
                  <a:pt x="160020" y="143510"/>
                </a:lnTo>
                <a:lnTo>
                  <a:pt x="168910" y="107950"/>
                </a:lnTo>
                <a:lnTo>
                  <a:pt x="186690" y="72390"/>
                </a:lnTo>
                <a:lnTo>
                  <a:pt x="204470" y="27940"/>
                </a:lnTo>
                <a:lnTo>
                  <a:pt x="204470" y="8890"/>
                </a:lnTo>
                <a:lnTo>
                  <a:pt x="204470" y="27940"/>
                </a:lnTo>
                <a:lnTo>
                  <a:pt x="204470" y="63500"/>
                </a:lnTo>
                <a:lnTo>
                  <a:pt x="204470" y="107950"/>
                </a:lnTo>
                <a:lnTo>
                  <a:pt x="195580" y="134620"/>
                </a:lnTo>
                <a:lnTo>
                  <a:pt x="195580" y="170180"/>
                </a:lnTo>
                <a:lnTo>
                  <a:pt x="195580" y="205740"/>
                </a:lnTo>
                <a:lnTo>
                  <a:pt x="195580" y="241300"/>
                </a:lnTo>
                <a:lnTo>
                  <a:pt x="195580" y="276860"/>
                </a:lnTo>
                <a:lnTo>
                  <a:pt x="195580" y="312420"/>
                </a:lnTo>
                <a:lnTo>
                  <a:pt x="204470" y="349250"/>
                </a:lnTo>
                <a:lnTo>
                  <a:pt x="204470" y="384810"/>
                </a:lnTo>
                <a:lnTo>
                  <a:pt x="213360" y="420370"/>
                </a:lnTo>
                <a:lnTo>
                  <a:pt x="213360" y="455930"/>
                </a:lnTo>
                <a:lnTo>
                  <a:pt x="213360" y="491490"/>
                </a:lnTo>
                <a:lnTo>
                  <a:pt x="222250" y="535940"/>
                </a:lnTo>
                <a:lnTo>
                  <a:pt x="231140" y="571500"/>
                </a:lnTo>
                <a:lnTo>
                  <a:pt x="248920" y="608330"/>
                </a:lnTo>
                <a:lnTo>
                  <a:pt x="257810" y="635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8197850" y="3759200"/>
            <a:ext cx="26671" cy="71121"/>
          </a:xfrm>
          <a:custGeom>
            <a:avLst/>
            <a:gdLst/>
            <a:ahLst/>
            <a:cxnLst/>
            <a:rect l="0" t="0" r="0" b="0"/>
            <a:pathLst>
              <a:path w="26671" h="71121">
                <a:moveTo>
                  <a:pt x="26670" y="0"/>
                </a:moveTo>
                <a:lnTo>
                  <a:pt x="8890" y="17780"/>
                </a:lnTo>
                <a:lnTo>
                  <a:pt x="0" y="35560"/>
                </a:lnTo>
                <a:lnTo>
                  <a:pt x="1778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8304530" y="3241040"/>
            <a:ext cx="80011" cy="626111"/>
          </a:xfrm>
          <a:custGeom>
            <a:avLst/>
            <a:gdLst/>
            <a:ahLst/>
            <a:cxnLst/>
            <a:rect l="0" t="0" r="0" b="0"/>
            <a:pathLst>
              <a:path w="80011" h="626111">
                <a:moveTo>
                  <a:pt x="889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17780" y="250190"/>
                </a:lnTo>
                <a:lnTo>
                  <a:pt x="17780" y="294640"/>
                </a:lnTo>
                <a:lnTo>
                  <a:pt x="26670" y="330200"/>
                </a:lnTo>
                <a:lnTo>
                  <a:pt x="35560" y="367030"/>
                </a:lnTo>
                <a:lnTo>
                  <a:pt x="35560" y="402590"/>
                </a:lnTo>
                <a:lnTo>
                  <a:pt x="44450" y="438150"/>
                </a:lnTo>
                <a:lnTo>
                  <a:pt x="53340" y="473710"/>
                </a:lnTo>
                <a:lnTo>
                  <a:pt x="53340" y="518160"/>
                </a:lnTo>
                <a:lnTo>
                  <a:pt x="62230" y="553720"/>
                </a:lnTo>
                <a:lnTo>
                  <a:pt x="62230" y="598170"/>
                </a:lnTo>
                <a:lnTo>
                  <a:pt x="71120" y="626110"/>
                </a:lnTo>
                <a:lnTo>
                  <a:pt x="80010" y="626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8430260" y="3258820"/>
            <a:ext cx="231141" cy="670561"/>
          </a:xfrm>
          <a:custGeom>
            <a:avLst/>
            <a:gdLst/>
            <a:ahLst/>
            <a:cxnLst/>
            <a:rect l="0" t="0" r="0" b="0"/>
            <a:pathLst>
              <a:path w="231141" h="670561">
                <a:moveTo>
                  <a:pt x="0" y="36830"/>
                </a:moveTo>
                <a:lnTo>
                  <a:pt x="26670" y="36830"/>
                </a:lnTo>
                <a:lnTo>
                  <a:pt x="71120" y="36830"/>
                </a:lnTo>
                <a:lnTo>
                  <a:pt x="115570" y="27940"/>
                </a:lnTo>
                <a:lnTo>
                  <a:pt x="151130" y="27940"/>
                </a:lnTo>
                <a:lnTo>
                  <a:pt x="186690" y="17780"/>
                </a:lnTo>
                <a:lnTo>
                  <a:pt x="231140" y="0"/>
                </a:lnTo>
                <a:lnTo>
                  <a:pt x="231140" y="54610"/>
                </a:lnTo>
                <a:lnTo>
                  <a:pt x="222250" y="90170"/>
                </a:lnTo>
                <a:lnTo>
                  <a:pt x="213360" y="125730"/>
                </a:lnTo>
                <a:lnTo>
                  <a:pt x="204470" y="170180"/>
                </a:lnTo>
                <a:lnTo>
                  <a:pt x="195580" y="187960"/>
                </a:lnTo>
                <a:lnTo>
                  <a:pt x="186690" y="214630"/>
                </a:lnTo>
                <a:lnTo>
                  <a:pt x="186690" y="232410"/>
                </a:lnTo>
                <a:lnTo>
                  <a:pt x="177800" y="259080"/>
                </a:lnTo>
                <a:lnTo>
                  <a:pt x="177800" y="285750"/>
                </a:lnTo>
                <a:lnTo>
                  <a:pt x="168910" y="312420"/>
                </a:lnTo>
                <a:lnTo>
                  <a:pt x="168910" y="340360"/>
                </a:lnTo>
                <a:lnTo>
                  <a:pt x="168910" y="358140"/>
                </a:lnTo>
                <a:lnTo>
                  <a:pt x="168910" y="384810"/>
                </a:lnTo>
                <a:lnTo>
                  <a:pt x="168910" y="411480"/>
                </a:lnTo>
                <a:lnTo>
                  <a:pt x="168910" y="429260"/>
                </a:lnTo>
                <a:lnTo>
                  <a:pt x="168910" y="455930"/>
                </a:lnTo>
                <a:lnTo>
                  <a:pt x="168910" y="482600"/>
                </a:lnTo>
                <a:lnTo>
                  <a:pt x="168910" y="527050"/>
                </a:lnTo>
                <a:lnTo>
                  <a:pt x="168910" y="562610"/>
                </a:lnTo>
                <a:lnTo>
                  <a:pt x="168910" y="608330"/>
                </a:lnTo>
                <a:lnTo>
                  <a:pt x="168910" y="643890"/>
                </a:lnTo>
                <a:lnTo>
                  <a:pt x="17780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894070" y="1553210"/>
            <a:ext cx="2910841" cy="1437641"/>
          </a:xfrm>
          <a:custGeom>
            <a:avLst/>
            <a:gdLst/>
            <a:ahLst/>
            <a:cxnLst/>
            <a:rect l="0" t="0" r="0" b="0"/>
            <a:pathLst>
              <a:path w="2910841" h="1437641">
                <a:moveTo>
                  <a:pt x="62230" y="0"/>
                </a:moveTo>
                <a:lnTo>
                  <a:pt x="62230" y="36830"/>
                </a:lnTo>
                <a:lnTo>
                  <a:pt x="62230" y="81280"/>
                </a:lnTo>
                <a:lnTo>
                  <a:pt x="62230" y="107950"/>
                </a:lnTo>
                <a:lnTo>
                  <a:pt x="62230" y="134620"/>
                </a:lnTo>
                <a:lnTo>
                  <a:pt x="62230" y="179070"/>
                </a:lnTo>
                <a:lnTo>
                  <a:pt x="62230" y="205740"/>
                </a:lnTo>
                <a:lnTo>
                  <a:pt x="62230" y="241300"/>
                </a:lnTo>
                <a:lnTo>
                  <a:pt x="62230" y="276860"/>
                </a:lnTo>
                <a:lnTo>
                  <a:pt x="53340" y="313690"/>
                </a:lnTo>
                <a:lnTo>
                  <a:pt x="53340" y="358140"/>
                </a:lnTo>
                <a:lnTo>
                  <a:pt x="44450" y="402590"/>
                </a:lnTo>
                <a:lnTo>
                  <a:pt x="44450" y="420370"/>
                </a:lnTo>
                <a:lnTo>
                  <a:pt x="44450" y="447040"/>
                </a:lnTo>
                <a:lnTo>
                  <a:pt x="44450" y="473710"/>
                </a:lnTo>
                <a:lnTo>
                  <a:pt x="44450" y="491490"/>
                </a:lnTo>
                <a:lnTo>
                  <a:pt x="44450" y="518160"/>
                </a:lnTo>
                <a:lnTo>
                  <a:pt x="35560" y="544830"/>
                </a:lnTo>
                <a:lnTo>
                  <a:pt x="35560" y="562610"/>
                </a:lnTo>
                <a:lnTo>
                  <a:pt x="35560" y="590550"/>
                </a:lnTo>
                <a:lnTo>
                  <a:pt x="26670" y="617220"/>
                </a:lnTo>
                <a:lnTo>
                  <a:pt x="26670" y="635000"/>
                </a:lnTo>
                <a:lnTo>
                  <a:pt x="26670" y="661670"/>
                </a:lnTo>
                <a:lnTo>
                  <a:pt x="26670" y="706120"/>
                </a:lnTo>
                <a:lnTo>
                  <a:pt x="26670" y="723900"/>
                </a:lnTo>
                <a:lnTo>
                  <a:pt x="17780" y="750570"/>
                </a:lnTo>
                <a:lnTo>
                  <a:pt x="17780" y="768350"/>
                </a:lnTo>
                <a:lnTo>
                  <a:pt x="8890" y="812800"/>
                </a:lnTo>
                <a:lnTo>
                  <a:pt x="8890" y="857250"/>
                </a:lnTo>
                <a:lnTo>
                  <a:pt x="8890" y="885190"/>
                </a:lnTo>
                <a:lnTo>
                  <a:pt x="8890" y="902970"/>
                </a:lnTo>
                <a:lnTo>
                  <a:pt x="8890" y="929640"/>
                </a:lnTo>
                <a:lnTo>
                  <a:pt x="0" y="956310"/>
                </a:lnTo>
                <a:lnTo>
                  <a:pt x="0" y="974090"/>
                </a:lnTo>
                <a:lnTo>
                  <a:pt x="0" y="1000760"/>
                </a:lnTo>
                <a:lnTo>
                  <a:pt x="0" y="1045210"/>
                </a:lnTo>
                <a:lnTo>
                  <a:pt x="0" y="1062990"/>
                </a:lnTo>
                <a:lnTo>
                  <a:pt x="0" y="1089660"/>
                </a:lnTo>
                <a:lnTo>
                  <a:pt x="0" y="1107440"/>
                </a:lnTo>
                <a:lnTo>
                  <a:pt x="0" y="1151890"/>
                </a:lnTo>
                <a:lnTo>
                  <a:pt x="0" y="1197610"/>
                </a:lnTo>
                <a:lnTo>
                  <a:pt x="0" y="1233170"/>
                </a:lnTo>
                <a:lnTo>
                  <a:pt x="8890" y="1268730"/>
                </a:lnTo>
                <a:lnTo>
                  <a:pt x="17780" y="1304290"/>
                </a:lnTo>
                <a:lnTo>
                  <a:pt x="26670" y="1348740"/>
                </a:lnTo>
                <a:lnTo>
                  <a:pt x="44450" y="1375410"/>
                </a:lnTo>
                <a:lnTo>
                  <a:pt x="80010" y="1410970"/>
                </a:lnTo>
                <a:lnTo>
                  <a:pt x="106680" y="1428750"/>
                </a:lnTo>
                <a:lnTo>
                  <a:pt x="124460" y="1437640"/>
                </a:lnTo>
                <a:lnTo>
                  <a:pt x="151130" y="1437640"/>
                </a:lnTo>
                <a:lnTo>
                  <a:pt x="195580" y="1437640"/>
                </a:lnTo>
                <a:lnTo>
                  <a:pt x="231140" y="1437640"/>
                </a:lnTo>
                <a:lnTo>
                  <a:pt x="267970" y="1437640"/>
                </a:lnTo>
                <a:lnTo>
                  <a:pt x="294640" y="1437640"/>
                </a:lnTo>
                <a:lnTo>
                  <a:pt x="330200" y="1428750"/>
                </a:lnTo>
                <a:lnTo>
                  <a:pt x="365760" y="1428750"/>
                </a:lnTo>
                <a:lnTo>
                  <a:pt x="401320" y="1419860"/>
                </a:lnTo>
                <a:lnTo>
                  <a:pt x="436880" y="1419860"/>
                </a:lnTo>
                <a:lnTo>
                  <a:pt x="472440" y="1410970"/>
                </a:lnTo>
                <a:lnTo>
                  <a:pt x="516890" y="1410970"/>
                </a:lnTo>
                <a:lnTo>
                  <a:pt x="562610" y="1402080"/>
                </a:lnTo>
                <a:lnTo>
                  <a:pt x="607060" y="1393190"/>
                </a:lnTo>
                <a:lnTo>
                  <a:pt x="624840" y="1393190"/>
                </a:lnTo>
                <a:lnTo>
                  <a:pt x="651510" y="1393190"/>
                </a:lnTo>
                <a:lnTo>
                  <a:pt x="678180" y="1393190"/>
                </a:lnTo>
                <a:lnTo>
                  <a:pt x="704850" y="1384300"/>
                </a:lnTo>
                <a:lnTo>
                  <a:pt x="722630" y="1384300"/>
                </a:lnTo>
                <a:lnTo>
                  <a:pt x="749300" y="1384300"/>
                </a:lnTo>
                <a:lnTo>
                  <a:pt x="775970" y="1375410"/>
                </a:lnTo>
                <a:lnTo>
                  <a:pt x="802640" y="1366520"/>
                </a:lnTo>
                <a:lnTo>
                  <a:pt x="830580" y="1366520"/>
                </a:lnTo>
                <a:lnTo>
                  <a:pt x="857250" y="1357630"/>
                </a:lnTo>
                <a:lnTo>
                  <a:pt x="883920" y="1357630"/>
                </a:lnTo>
                <a:lnTo>
                  <a:pt x="910590" y="1348740"/>
                </a:lnTo>
                <a:lnTo>
                  <a:pt x="937260" y="1348740"/>
                </a:lnTo>
                <a:lnTo>
                  <a:pt x="963930" y="1339850"/>
                </a:lnTo>
                <a:lnTo>
                  <a:pt x="990600" y="1339850"/>
                </a:lnTo>
                <a:lnTo>
                  <a:pt x="1017270" y="1330960"/>
                </a:lnTo>
                <a:lnTo>
                  <a:pt x="1052830" y="1330960"/>
                </a:lnTo>
                <a:lnTo>
                  <a:pt x="1079500" y="1322070"/>
                </a:lnTo>
                <a:lnTo>
                  <a:pt x="1106170" y="1322070"/>
                </a:lnTo>
                <a:lnTo>
                  <a:pt x="1143000" y="1322070"/>
                </a:lnTo>
                <a:lnTo>
                  <a:pt x="1169670" y="1313180"/>
                </a:lnTo>
                <a:lnTo>
                  <a:pt x="1196340" y="1313180"/>
                </a:lnTo>
                <a:lnTo>
                  <a:pt x="1231900" y="1304290"/>
                </a:lnTo>
                <a:lnTo>
                  <a:pt x="1258570" y="1304290"/>
                </a:lnTo>
                <a:lnTo>
                  <a:pt x="1285240" y="1295400"/>
                </a:lnTo>
                <a:lnTo>
                  <a:pt x="1320800" y="1295400"/>
                </a:lnTo>
                <a:lnTo>
                  <a:pt x="1347470" y="1286510"/>
                </a:lnTo>
                <a:lnTo>
                  <a:pt x="1374140" y="1286510"/>
                </a:lnTo>
                <a:lnTo>
                  <a:pt x="1410970" y="1286510"/>
                </a:lnTo>
                <a:lnTo>
                  <a:pt x="1437640" y="1286510"/>
                </a:lnTo>
                <a:lnTo>
                  <a:pt x="1473200" y="1286510"/>
                </a:lnTo>
                <a:lnTo>
                  <a:pt x="1508760" y="1277620"/>
                </a:lnTo>
                <a:lnTo>
                  <a:pt x="1535430" y="1277620"/>
                </a:lnTo>
                <a:lnTo>
                  <a:pt x="1570990" y="1277620"/>
                </a:lnTo>
                <a:lnTo>
                  <a:pt x="1597660" y="1277620"/>
                </a:lnTo>
                <a:lnTo>
                  <a:pt x="1633220" y="1277620"/>
                </a:lnTo>
                <a:lnTo>
                  <a:pt x="1659890" y="1277620"/>
                </a:lnTo>
                <a:lnTo>
                  <a:pt x="1696720" y="1277620"/>
                </a:lnTo>
                <a:lnTo>
                  <a:pt x="1723390" y="1277620"/>
                </a:lnTo>
                <a:lnTo>
                  <a:pt x="1758950" y="1277620"/>
                </a:lnTo>
                <a:lnTo>
                  <a:pt x="1785620" y="1277620"/>
                </a:lnTo>
                <a:lnTo>
                  <a:pt x="1821180" y="1277620"/>
                </a:lnTo>
                <a:lnTo>
                  <a:pt x="1847850" y="1277620"/>
                </a:lnTo>
                <a:lnTo>
                  <a:pt x="1883410" y="1277620"/>
                </a:lnTo>
                <a:lnTo>
                  <a:pt x="1910080" y="1277620"/>
                </a:lnTo>
                <a:lnTo>
                  <a:pt x="1945640" y="1286510"/>
                </a:lnTo>
                <a:lnTo>
                  <a:pt x="1973580" y="1286510"/>
                </a:lnTo>
                <a:lnTo>
                  <a:pt x="2000250" y="1286510"/>
                </a:lnTo>
                <a:lnTo>
                  <a:pt x="2026920" y="1286510"/>
                </a:lnTo>
                <a:lnTo>
                  <a:pt x="2053590" y="1295400"/>
                </a:lnTo>
                <a:lnTo>
                  <a:pt x="2080260" y="1295400"/>
                </a:lnTo>
                <a:lnTo>
                  <a:pt x="2106930" y="1295400"/>
                </a:lnTo>
                <a:lnTo>
                  <a:pt x="2133600" y="1304290"/>
                </a:lnTo>
                <a:lnTo>
                  <a:pt x="2160270" y="1304290"/>
                </a:lnTo>
                <a:lnTo>
                  <a:pt x="2186940" y="1304290"/>
                </a:lnTo>
                <a:lnTo>
                  <a:pt x="2213610" y="1313180"/>
                </a:lnTo>
                <a:lnTo>
                  <a:pt x="2231390" y="1313180"/>
                </a:lnTo>
                <a:lnTo>
                  <a:pt x="2277110" y="1322070"/>
                </a:lnTo>
                <a:lnTo>
                  <a:pt x="2321560" y="1330960"/>
                </a:lnTo>
                <a:lnTo>
                  <a:pt x="2357120" y="1339850"/>
                </a:lnTo>
                <a:lnTo>
                  <a:pt x="2392680" y="1339850"/>
                </a:lnTo>
                <a:lnTo>
                  <a:pt x="2437130" y="1348740"/>
                </a:lnTo>
                <a:lnTo>
                  <a:pt x="2472690" y="1348740"/>
                </a:lnTo>
                <a:lnTo>
                  <a:pt x="2517140" y="1339850"/>
                </a:lnTo>
                <a:lnTo>
                  <a:pt x="2545080" y="1330960"/>
                </a:lnTo>
                <a:lnTo>
                  <a:pt x="2580640" y="1304290"/>
                </a:lnTo>
                <a:lnTo>
                  <a:pt x="2616200" y="1268730"/>
                </a:lnTo>
                <a:lnTo>
                  <a:pt x="2642870" y="1233170"/>
                </a:lnTo>
                <a:lnTo>
                  <a:pt x="2669540" y="1197610"/>
                </a:lnTo>
                <a:lnTo>
                  <a:pt x="2696210" y="1151890"/>
                </a:lnTo>
                <a:lnTo>
                  <a:pt x="2713990" y="1116330"/>
                </a:lnTo>
                <a:lnTo>
                  <a:pt x="2731770" y="1080770"/>
                </a:lnTo>
                <a:lnTo>
                  <a:pt x="2749550" y="1054100"/>
                </a:lnTo>
                <a:lnTo>
                  <a:pt x="2758440" y="1018540"/>
                </a:lnTo>
                <a:lnTo>
                  <a:pt x="2776220" y="982980"/>
                </a:lnTo>
                <a:lnTo>
                  <a:pt x="2785110" y="947420"/>
                </a:lnTo>
                <a:lnTo>
                  <a:pt x="2794000" y="911860"/>
                </a:lnTo>
                <a:lnTo>
                  <a:pt x="2811780" y="875030"/>
                </a:lnTo>
                <a:lnTo>
                  <a:pt x="2820670" y="839470"/>
                </a:lnTo>
                <a:lnTo>
                  <a:pt x="2830830" y="803910"/>
                </a:lnTo>
                <a:lnTo>
                  <a:pt x="2848610" y="777240"/>
                </a:lnTo>
                <a:lnTo>
                  <a:pt x="2857500" y="741680"/>
                </a:lnTo>
                <a:lnTo>
                  <a:pt x="2866390" y="706120"/>
                </a:lnTo>
                <a:lnTo>
                  <a:pt x="2884170" y="679450"/>
                </a:lnTo>
                <a:lnTo>
                  <a:pt x="2893060" y="643890"/>
                </a:lnTo>
                <a:lnTo>
                  <a:pt x="2901950" y="599440"/>
                </a:lnTo>
                <a:lnTo>
                  <a:pt x="2910840" y="562610"/>
                </a:lnTo>
                <a:lnTo>
                  <a:pt x="2910840" y="527050"/>
                </a:lnTo>
                <a:lnTo>
                  <a:pt x="2901950" y="491490"/>
                </a:lnTo>
                <a:lnTo>
                  <a:pt x="2901950" y="473710"/>
                </a:lnTo>
                <a:lnTo>
                  <a:pt x="2875280" y="447040"/>
                </a:lnTo>
                <a:lnTo>
                  <a:pt x="2857500" y="429260"/>
                </a:lnTo>
                <a:lnTo>
                  <a:pt x="2811780" y="420370"/>
                </a:lnTo>
                <a:lnTo>
                  <a:pt x="2776220" y="402590"/>
                </a:lnTo>
                <a:lnTo>
                  <a:pt x="2731770" y="384810"/>
                </a:lnTo>
                <a:lnTo>
                  <a:pt x="2705100" y="375920"/>
                </a:lnTo>
                <a:lnTo>
                  <a:pt x="2669540" y="367030"/>
                </a:lnTo>
                <a:lnTo>
                  <a:pt x="2625090" y="358140"/>
                </a:lnTo>
                <a:lnTo>
                  <a:pt x="2589530" y="349250"/>
                </a:lnTo>
                <a:lnTo>
                  <a:pt x="2545080" y="340360"/>
                </a:lnTo>
                <a:lnTo>
                  <a:pt x="2508250" y="331470"/>
                </a:lnTo>
                <a:lnTo>
                  <a:pt x="2472690" y="322580"/>
                </a:lnTo>
                <a:lnTo>
                  <a:pt x="2437130" y="313690"/>
                </a:lnTo>
                <a:lnTo>
                  <a:pt x="2401570" y="303530"/>
                </a:lnTo>
                <a:lnTo>
                  <a:pt x="2366010" y="294640"/>
                </a:lnTo>
                <a:lnTo>
                  <a:pt x="2330450" y="285750"/>
                </a:lnTo>
                <a:lnTo>
                  <a:pt x="2286000" y="276860"/>
                </a:lnTo>
                <a:lnTo>
                  <a:pt x="2240280" y="267970"/>
                </a:lnTo>
                <a:lnTo>
                  <a:pt x="2222500" y="259080"/>
                </a:lnTo>
                <a:lnTo>
                  <a:pt x="2195830" y="259080"/>
                </a:lnTo>
                <a:lnTo>
                  <a:pt x="2169160" y="250190"/>
                </a:lnTo>
                <a:lnTo>
                  <a:pt x="2151380" y="250190"/>
                </a:lnTo>
                <a:lnTo>
                  <a:pt x="2124710" y="241300"/>
                </a:lnTo>
                <a:lnTo>
                  <a:pt x="2098040" y="241300"/>
                </a:lnTo>
                <a:lnTo>
                  <a:pt x="2071370" y="232410"/>
                </a:lnTo>
                <a:lnTo>
                  <a:pt x="2044700" y="232410"/>
                </a:lnTo>
                <a:lnTo>
                  <a:pt x="2018030" y="223520"/>
                </a:lnTo>
                <a:lnTo>
                  <a:pt x="1991360" y="223520"/>
                </a:lnTo>
                <a:lnTo>
                  <a:pt x="1964690" y="214630"/>
                </a:lnTo>
                <a:lnTo>
                  <a:pt x="1936750" y="205740"/>
                </a:lnTo>
                <a:lnTo>
                  <a:pt x="1910080" y="205740"/>
                </a:lnTo>
                <a:lnTo>
                  <a:pt x="1883410" y="196850"/>
                </a:lnTo>
                <a:lnTo>
                  <a:pt x="1847850" y="196850"/>
                </a:lnTo>
                <a:lnTo>
                  <a:pt x="1821180" y="187960"/>
                </a:lnTo>
                <a:lnTo>
                  <a:pt x="1794510" y="187960"/>
                </a:lnTo>
                <a:lnTo>
                  <a:pt x="1758950" y="187960"/>
                </a:lnTo>
                <a:lnTo>
                  <a:pt x="1732280" y="179070"/>
                </a:lnTo>
                <a:lnTo>
                  <a:pt x="1705610" y="179070"/>
                </a:lnTo>
                <a:lnTo>
                  <a:pt x="1668780" y="179070"/>
                </a:lnTo>
                <a:lnTo>
                  <a:pt x="1642110" y="170180"/>
                </a:lnTo>
                <a:lnTo>
                  <a:pt x="1606550" y="170180"/>
                </a:lnTo>
                <a:lnTo>
                  <a:pt x="1570990" y="170180"/>
                </a:lnTo>
                <a:lnTo>
                  <a:pt x="1535430" y="161290"/>
                </a:lnTo>
                <a:lnTo>
                  <a:pt x="1499870" y="161290"/>
                </a:lnTo>
                <a:lnTo>
                  <a:pt x="1464310" y="161290"/>
                </a:lnTo>
                <a:lnTo>
                  <a:pt x="1428750" y="152400"/>
                </a:lnTo>
                <a:lnTo>
                  <a:pt x="1393190" y="152400"/>
                </a:lnTo>
                <a:lnTo>
                  <a:pt x="1356360" y="152400"/>
                </a:lnTo>
                <a:lnTo>
                  <a:pt x="1320800" y="152400"/>
                </a:lnTo>
                <a:lnTo>
                  <a:pt x="1285240" y="152400"/>
                </a:lnTo>
                <a:lnTo>
                  <a:pt x="1249680" y="152400"/>
                </a:lnTo>
                <a:lnTo>
                  <a:pt x="1214120" y="152400"/>
                </a:lnTo>
                <a:lnTo>
                  <a:pt x="1178560" y="152400"/>
                </a:lnTo>
                <a:lnTo>
                  <a:pt x="1134110" y="152400"/>
                </a:lnTo>
                <a:lnTo>
                  <a:pt x="1097280" y="152400"/>
                </a:lnTo>
                <a:lnTo>
                  <a:pt x="1061720" y="152400"/>
                </a:lnTo>
                <a:lnTo>
                  <a:pt x="1017270" y="152400"/>
                </a:lnTo>
                <a:lnTo>
                  <a:pt x="981710" y="152400"/>
                </a:lnTo>
                <a:lnTo>
                  <a:pt x="937260" y="152400"/>
                </a:lnTo>
                <a:lnTo>
                  <a:pt x="892810" y="152400"/>
                </a:lnTo>
                <a:lnTo>
                  <a:pt x="857250" y="152400"/>
                </a:lnTo>
                <a:lnTo>
                  <a:pt x="811530" y="161290"/>
                </a:lnTo>
                <a:lnTo>
                  <a:pt x="767080" y="161290"/>
                </a:lnTo>
                <a:lnTo>
                  <a:pt x="722630" y="170180"/>
                </a:lnTo>
                <a:lnTo>
                  <a:pt x="678180" y="170180"/>
                </a:lnTo>
                <a:lnTo>
                  <a:pt x="642620" y="170180"/>
                </a:lnTo>
                <a:lnTo>
                  <a:pt x="598170" y="179070"/>
                </a:lnTo>
                <a:lnTo>
                  <a:pt x="553720" y="179070"/>
                </a:lnTo>
                <a:lnTo>
                  <a:pt x="508000" y="187960"/>
                </a:lnTo>
                <a:lnTo>
                  <a:pt x="463550" y="196850"/>
                </a:lnTo>
                <a:lnTo>
                  <a:pt x="419100" y="205740"/>
                </a:lnTo>
                <a:lnTo>
                  <a:pt x="374650" y="214630"/>
                </a:lnTo>
                <a:lnTo>
                  <a:pt x="330200" y="223520"/>
                </a:lnTo>
                <a:lnTo>
                  <a:pt x="285750" y="232410"/>
                </a:lnTo>
                <a:lnTo>
                  <a:pt x="240030" y="241300"/>
                </a:lnTo>
                <a:lnTo>
                  <a:pt x="195580" y="250190"/>
                </a:lnTo>
                <a:lnTo>
                  <a:pt x="160020" y="259080"/>
                </a:lnTo>
                <a:lnTo>
                  <a:pt x="115570" y="276860"/>
                </a:lnTo>
                <a:lnTo>
                  <a:pt x="80010" y="285750"/>
                </a:lnTo>
                <a:lnTo>
                  <a:pt x="35560" y="294640"/>
                </a:lnTo>
                <a:lnTo>
                  <a:pt x="8890" y="313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6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6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838960" y="518160"/>
            <a:ext cx="143511" cy="3723641"/>
          </a:xfrm>
          <a:custGeom>
            <a:avLst/>
            <a:gdLst/>
            <a:ahLst/>
            <a:cxnLst/>
            <a:rect l="0" t="0" r="0" b="0"/>
            <a:pathLst>
              <a:path w="143511" h="3723641">
                <a:moveTo>
                  <a:pt x="1778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83540"/>
                </a:lnTo>
                <a:lnTo>
                  <a:pt x="0" y="419100"/>
                </a:lnTo>
                <a:lnTo>
                  <a:pt x="0" y="454660"/>
                </a:lnTo>
                <a:lnTo>
                  <a:pt x="0" y="491490"/>
                </a:lnTo>
                <a:lnTo>
                  <a:pt x="0" y="527050"/>
                </a:lnTo>
                <a:lnTo>
                  <a:pt x="0" y="562610"/>
                </a:lnTo>
                <a:lnTo>
                  <a:pt x="0" y="598170"/>
                </a:lnTo>
                <a:lnTo>
                  <a:pt x="8890" y="633730"/>
                </a:lnTo>
                <a:lnTo>
                  <a:pt x="17780" y="669290"/>
                </a:lnTo>
                <a:lnTo>
                  <a:pt x="17780" y="713740"/>
                </a:lnTo>
                <a:lnTo>
                  <a:pt x="27940" y="758190"/>
                </a:lnTo>
                <a:lnTo>
                  <a:pt x="27940" y="786130"/>
                </a:lnTo>
                <a:lnTo>
                  <a:pt x="27940" y="821690"/>
                </a:lnTo>
                <a:lnTo>
                  <a:pt x="27940" y="857250"/>
                </a:lnTo>
                <a:lnTo>
                  <a:pt x="27940" y="892810"/>
                </a:lnTo>
                <a:lnTo>
                  <a:pt x="27940" y="928370"/>
                </a:lnTo>
                <a:lnTo>
                  <a:pt x="27940" y="963930"/>
                </a:lnTo>
                <a:lnTo>
                  <a:pt x="27940" y="999490"/>
                </a:lnTo>
                <a:lnTo>
                  <a:pt x="27940" y="1035050"/>
                </a:lnTo>
                <a:lnTo>
                  <a:pt x="27940" y="1062990"/>
                </a:lnTo>
                <a:lnTo>
                  <a:pt x="27940" y="1098550"/>
                </a:lnTo>
                <a:lnTo>
                  <a:pt x="27940" y="1134110"/>
                </a:lnTo>
                <a:lnTo>
                  <a:pt x="36830" y="1160780"/>
                </a:lnTo>
                <a:lnTo>
                  <a:pt x="36830" y="1196340"/>
                </a:lnTo>
                <a:lnTo>
                  <a:pt x="36830" y="1231900"/>
                </a:lnTo>
                <a:lnTo>
                  <a:pt x="36830" y="1267460"/>
                </a:lnTo>
                <a:lnTo>
                  <a:pt x="36830" y="1303020"/>
                </a:lnTo>
                <a:lnTo>
                  <a:pt x="36830" y="1338580"/>
                </a:lnTo>
                <a:lnTo>
                  <a:pt x="45720" y="1375410"/>
                </a:lnTo>
                <a:lnTo>
                  <a:pt x="45720" y="1419860"/>
                </a:lnTo>
                <a:lnTo>
                  <a:pt x="45720" y="1464310"/>
                </a:lnTo>
                <a:lnTo>
                  <a:pt x="45720" y="1499870"/>
                </a:lnTo>
                <a:lnTo>
                  <a:pt x="45720" y="1544320"/>
                </a:lnTo>
                <a:lnTo>
                  <a:pt x="45720" y="1588770"/>
                </a:lnTo>
                <a:lnTo>
                  <a:pt x="45720" y="1606550"/>
                </a:lnTo>
                <a:lnTo>
                  <a:pt x="45720" y="1634490"/>
                </a:lnTo>
                <a:lnTo>
                  <a:pt x="45720" y="1661160"/>
                </a:lnTo>
                <a:lnTo>
                  <a:pt x="45720" y="1678940"/>
                </a:lnTo>
                <a:lnTo>
                  <a:pt x="45720" y="1705610"/>
                </a:lnTo>
                <a:lnTo>
                  <a:pt x="45720" y="1750060"/>
                </a:lnTo>
                <a:lnTo>
                  <a:pt x="45720" y="1767840"/>
                </a:lnTo>
                <a:lnTo>
                  <a:pt x="45720" y="1794510"/>
                </a:lnTo>
                <a:lnTo>
                  <a:pt x="45720" y="1812290"/>
                </a:lnTo>
                <a:lnTo>
                  <a:pt x="45720" y="1856740"/>
                </a:lnTo>
                <a:lnTo>
                  <a:pt x="45720" y="1901190"/>
                </a:lnTo>
                <a:lnTo>
                  <a:pt x="45720" y="1929130"/>
                </a:lnTo>
                <a:lnTo>
                  <a:pt x="45720" y="1946910"/>
                </a:lnTo>
                <a:lnTo>
                  <a:pt x="54610" y="1991360"/>
                </a:lnTo>
                <a:lnTo>
                  <a:pt x="54610" y="2035810"/>
                </a:lnTo>
                <a:lnTo>
                  <a:pt x="63500" y="2062480"/>
                </a:lnTo>
                <a:lnTo>
                  <a:pt x="63500" y="2080260"/>
                </a:lnTo>
                <a:lnTo>
                  <a:pt x="63500" y="2106930"/>
                </a:lnTo>
                <a:lnTo>
                  <a:pt x="63500" y="2133600"/>
                </a:lnTo>
                <a:lnTo>
                  <a:pt x="63500" y="2151380"/>
                </a:lnTo>
                <a:lnTo>
                  <a:pt x="63500" y="2178050"/>
                </a:lnTo>
                <a:lnTo>
                  <a:pt x="72390" y="2205990"/>
                </a:lnTo>
                <a:lnTo>
                  <a:pt x="72390" y="2223770"/>
                </a:lnTo>
                <a:lnTo>
                  <a:pt x="72390" y="2250440"/>
                </a:lnTo>
                <a:lnTo>
                  <a:pt x="81280" y="2277110"/>
                </a:lnTo>
                <a:lnTo>
                  <a:pt x="81280" y="2294890"/>
                </a:lnTo>
                <a:lnTo>
                  <a:pt x="81280" y="2321560"/>
                </a:lnTo>
                <a:lnTo>
                  <a:pt x="81280" y="2348230"/>
                </a:lnTo>
                <a:lnTo>
                  <a:pt x="81280" y="2374900"/>
                </a:lnTo>
                <a:lnTo>
                  <a:pt x="81280" y="2401570"/>
                </a:lnTo>
                <a:lnTo>
                  <a:pt x="81280" y="2428240"/>
                </a:lnTo>
                <a:lnTo>
                  <a:pt x="81280" y="2454910"/>
                </a:lnTo>
                <a:lnTo>
                  <a:pt x="90170" y="2481580"/>
                </a:lnTo>
                <a:lnTo>
                  <a:pt x="90170" y="2509520"/>
                </a:lnTo>
                <a:lnTo>
                  <a:pt x="90170" y="2536190"/>
                </a:lnTo>
                <a:lnTo>
                  <a:pt x="90170" y="2562860"/>
                </a:lnTo>
                <a:lnTo>
                  <a:pt x="90170" y="2589530"/>
                </a:lnTo>
                <a:lnTo>
                  <a:pt x="90170" y="2616200"/>
                </a:lnTo>
                <a:lnTo>
                  <a:pt x="99060" y="2642870"/>
                </a:lnTo>
                <a:lnTo>
                  <a:pt x="99060" y="2669540"/>
                </a:lnTo>
                <a:lnTo>
                  <a:pt x="99060" y="2696210"/>
                </a:lnTo>
                <a:lnTo>
                  <a:pt x="99060" y="2731770"/>
                </a:lnTo>
                <a:lnTo>
                  <a:pt x="99060" y="2758440"/>
                </a:lnTo>
                <a:lnTo>
                  <a:pt x="99060" y="2786380"/>
                </a:lnTo>
                <a:lnTo>
                  <a:pt x="107950" y="2813050"/>
                </a:lnTo>
                <a:lnTo>
                  <a:pt x="107950" y="2839720"/>
                </a:lnTo>
                <a:lnTo>
                  <a:pt x="107950" y="2866390"/>
                </a:lnTo>
                <a:lnTo>
                  <a:pt x="107950" y="2901950"/>
                </a:lnTo>
                <a:lnTo>
                  <a:pt x="116840" y="2928620"/>
                </a:lnTo>
                <a:lnTo>
                  <a:pt x="116840" y="2955290"/>
                </a:lnTo>
                <a:lnTo>
                  <a:pt x="116840" y="2981960"/>
                </a:lnTo>
                <a:lnTo>
                  <a:pt x="125730" y="3008630"/>
                </a:lnTo>
                <a:lnTo>
                  <a:pt x="125730" y="3035300"/>
                </a:lnTo>
                <a:lnTo>
                  <a:pt x="125730" y="3063240"/>
                </a:lnTo>
                <a:lnTo>
                  <a:pt x="125730" y="3089910"/>
                </a:lnTo>
                <a:lnTo>
                  <a:pt x="125730" y="3116580"/>
                </a:lnTo>
                <a:lnTo>
                  <a:pt x="125730" y="3143250"/>
                </a:lnTo>
                <a:lnTo>
                  <a:pt x="134620" y="3169920"/>
                </a:lnTo>
                <a:lnTo>
                  <a:pt x="134620" y="3196590"/>
                </a:lnTo>
                <a:lnTo>
                  <a:pt x="134620" y="3223260"/>
                </a:lnTo>
                <a:lnTo>
                  <a:pt x="134620" y="3249930"/>
                </a:lnTo>
                <a:lnTo>
                  <a:pt x="134620" y="3276600"/>
                </a:lnTo>
                <a:lnTo>
                  <a:pt x="143510" y="3303270"/>
                </a:lnTo>
                <a:lnTo>
                  <a:pt x="143510" y="3329940"/>
                </a:lnTo>
                <a:lnTo>
                  <a:pt x="143510" y="3357880"/>
                </a:lnTo>
                <a:lnTo>
                  <a:pt x="143510" y="3375660"/>
                </a:lnTo>
                <a:lnTo>
                  <a:pt x="143510" y="3402330"/>
                </a:lnTo>
                <a:lnTo>
                  <a:pt x="143510" y="3420110"/>
                </a:lnTo>
                <a:lnTo>
                  <a:pt x="143510" y="3446780"/>
                </a:lnTo>
                <a:lnTo>
                  <a:pt x="143510" y="3473450"/>
                </a:lnTo>
                <a:lnTo>
                  <a:pt x="143510" y="3491230"/>
                </a:lnTo>
                <a:lnTo>
                  <a:pt x="143510" y="3535680"/>
                </a:lnTo>
                <a:lnTo>
                  <a:pt x="143510" y="3571240"/>
                </a:lnTo>
                <a:lnTo>
                  <a:pt x="143510" y="3606800"/>
                </a:lnTo>
                <a:lnTo>
                  <a:pt x="134620" y="3643630"/>
                </a:lnTo>
                <a:lnTo>
                  <a:pt x="125730" y="3688080"/>
                </a:lnTo>
                <a:lnTo>
                  <a:pt x="125730" y="3723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473710" y="2410460"/>
            <a:ext cx="3928111" cy="116841"/>
          </a:xfrm>
          <a:custGeom>
            <a:avLst/>
            <a:gdLst/>
            <a:ahLst/>
            <a:cxnLst/>
            <a:rect l="0" t="0" r="0" b="0"/>
            <a:pathLst>
              <a:path w="3928111" h="116841">
                <a:moveTo>
                  <a:pt x="0" y="63500"/>
                </a:moveTo>
                <a:lnTo>
                  <a:pt x="35560" y="54610"/>
                </a:lnTo>
                <a:lnTo>
                  <a:pt x="71120" y="45720"/>
                </a:lnTo>
                <a:lnTo>
                  <a:pt x="115570" y="45720"/>
                </a:lnTo>
                <a:lnTo>
                  <a:pt x="151130" y="36830"/>
                </a:lnTo>
                <a:lnTo>
                  <a:pt x="177800" y="27940"/>
                </a:lnTo>
                <a:lnTo>
                  <a:pt x="213360" y="27940"/>
                </a:lnTo>
                <a:lnTo>
                  <a:pt x="240030" y="27940"/>
                </a:lnTo>
                <a:lnTo>
                  <a:pt x="276860" y="17780"/>
                </a:lnTo>
                <a:lnTo>
                  <a:pt x="312420" y="17780"/>
                </a:lnTo>
                <a:lnTo>
                  <a:pt x="347980" y="8890"/>
                </a:lnTo>
                <a:lnTo>
                  <a:pt x="383540" y="8890"/>
                </a:lnTo>
                <a:lnTo>
                  <a:pt x="419100" y="8890"/>
                </a:lnTo>
                <a:lnTo>
                  <a:pt x="454660" y="0"/>
                </a:lnTo>
                <a:lnTo>
                  <a:pt x="490220" y="0"/>
                </a:lnTo>
                <a:lnTo>
                  <a:pt x="527050" y="0"/>
                </a:lnTo>
                <a:lnTo>
                  <a:pt x="571500" y="0"/>
                </a:lnTo>
                <a:lnTo>
                  <a:pt x="615950" y="0"/>
                </a:lnTo>
                <a:lnTo>
                  <a:pt x="651510" y="0"/>
                </a:lnTo>
                <a:lnTo>
                  <a:pt x="695960" y="0"/>
                </a:lnTo>
                <a:lnTo>
                  <a:pt x="740410" y="0"/>
                </a:lnTo>
                <a:lnTo>
                  <a:pt x="775970" y="0"/>
                </a:lnTo>
                <a:lnTo>
                  <a:pt x="821690" y="0"/>
                </a:lnTo>
                <a:lnTo>
                  <a:pt x="866140" y="0"/>
                </a:lnTo>
                <a:lnTo>
                  <a:pt x="883920" y="0"/>
                </a:lnTo>
                <a:lnTo>
                  <a:pt x="910590" y="0"/>
                </a:lnTo>
                <a:lnTo>
                  <a:pt x="937260" y="0"/>
                </a:lnTo>
                <a:lnTo>
                  <a:pt x="955040" y="0"/>
                </a:lnTo>
                <a:lnTo>
                  <a:pt x="981710" y="0"/>
                </a:lnTo>
                <a:lnTo>
                  <a:pt x="1008380" y="0"/>
                </a:lnTo>
                <a:lnTo>
                  <a:pt x="1035050" y="0"/>
                </a:lnTo>
                <a:lnTo>
                  <a:pt x="1061720" y="0"/>
                </a:lnTo>
                <a:lnTo>
                  <a:pt x="1088390" y="0"/>
                </a:lnTo>
                <a:lnTo>
                  <a:pt x="1116330" y="0"/>
                </a:lnTo>
                <a:lnTo>
                  <a:pt x="1143000" y="8890"/>
                </a:lnTo>
                <a:lnTo>
                  <a:pt x="1169670" y="8890"/>
                </a:lnTo>
                <a:lnTo>
                  <a:pt x="1196340" y="8890"/>
                </a:lnTo>
                <a:lnTo>
                  <a:pt x="1223010" y="8890"/>
                </a:lnTo>
                <a:lnTo>
                  <a:pt x="1249680" y="8890"/>
                </a:lnTo>
                <a:lnTo>
                  <a:pt x="1276350" y="8890"/>
                </a:lnTo>
                <a:lnTo>
                  <a:pt x="1303020" y="17780"/>
                </a:lnTo>
                <a:lnTo>
                  <a:pt x="1329690" y="17780"/>
                </a:lnTo>
                <a:lnTo>
                  <a:pt x="1356360" y="17780"/>
                </a:lnTo>
                <a:lnTo>
                  <a:pt x="1383030" y="17780"/>
                </a:lnTo>
                <a:lnTo>
                  <a:pt x="1410970" y="17780"/>
                </a:lnTo>
                <a:lnTo>
                  <a:pt x="1437640" y="17780"/>
                </a:lnTo>
                <a:lnTo>
                  <a:pt x="1464310" y="27940"/>
                </a:lnTo>
                <a:lnTo>
                  <a:pt x="1490980" y="27940"/>
                </a:lnTo>
                <a:lnTo>
                  <a:pt x="1517650" y="27940"/>
                </a:lnTo>
                <a:lnTo>
                  <a:pt x="1544320" y="27940"/>
                </a:lnTo>
                <a:lnTo>
                  <a:pt x="1570990" y="27940"/>
                </a:lnTo>
                <a:lnTo>
                  <a:pt x="1597660" y="27940"/>
                </a:lnTo>
                <a:lnTo>
                  <a:pt x="1633220" y="36830"/>
                </a:lnTo>
                <a:lnTo>
                  <a:pt x="1659890" y="36830"/>
                </a:lnTo>
                <a:lnTo>
                  <a:pt x="1687830" y="36830"/>
                </a:lnTo>
                <a:lnTo>
                  <a:pt x="1714500" y="36830"/>
                </a:lnTo>
                <a:lnTo>
                  <a:pt x="1741170" y="36830"/>
                </a:lnTo>
                <a:lnTo>
                  <a:pt x="1767840" y="36830"/>
                </a:lnTo>
                <a:lnTo>
                  <a:pt x="1803400" y="45720"/>
                </a:lnTo>
                <a:lnTo>
                  <a:pt x="1830070" y="45720"/>
                </a:lnTo>
                <a:lnTo>
                  <a:pt x="1856740" y="45720"/>
                </a:lnTo>
                <a:lnTo>
                  <a:pt x="1883410" y="45720"/>
                </a:lnTo>
                <a:lnTo>
                  <a:pt x="1918970" y="45720"/>
                </a:lnTo>
                <a:lnTo>
                  <a:pt x="1945640" y="45720"/>
                </a:lnTo>
                <a:lnTo>
                  <a:pt x="1973580" y="54610"/>
                </a:lnTo>
                <a:lnTo>
                  <a:pt x="2000250" y="54610"/>
                </a:lnTo>
                <a:lnTo>
                  <a:pt x="2026920" y="54610"/>
                </a:lnTo>
                <a:lnTo>
                  <a:pt x="2053590" y="54610"/>
                </a:lnTo>
                <a:lnTo>
                  <a:pt x="2089150" y="63500"/>
                </a:lnTo>
                <a:lnTo>
                  <a:pt x="2115820" y="63500"/>
                </a:lnTo>
                <a:lnTo>
                  <a:pt x="2142490" y="63500"/>
                </a:lnTo>
                <a:lnTo>
                  <a:pt x="2169160" y="63500"/>
                </a:lnTo>
                <a:lnTo>
                  <a:pt x="2195830" y="63500"/>
                </a:lnTo>
                <a:lnTo>
                  <a:pt x="2222500" y="63500"/>
                </a:lnTo>
                <a:lnTo>
                  <a:pt x="2250440" y="72390"/>
                </a:lnTo>
                <a:lnTo>
                  <a:pt x="2277110" y="72390"/>
                </a:lnTo>
                <a:lnTo>
                  <a:pt x="2303780" y="72390"/>
                </a:lnTo>
                <a:lnTo>
                  <a:pt x="2330450" y="72390"/>
                </a:lnTo>
                <a:lnTo>
                  <a:pt x="2357120" y="72390"/>
                </a:lnTo>
                <a:lnTo>
                  <a:pt x="2383790" y="72390"/>
                </a:lnTo>
                <a:lnTo>
                  <a:pt x="2410460" y="72390"/>
                </a:lnTo>
                <a:lnTo>
                  <a:pt x="2437130" y="72390"/>
                </a:lnTo>
                <a:lnTo>
                  <a:pt x="2463800" y="72390"/>
                </a:lnTo>
                <a:lnTo>
                  <a:pt x="2490470" y="72390"/>
                </a:lnTo>
                <a:lnTo>
                  <a:pt x="2517140" y="72390"/>
                </a:lnTo>
                <a:lnTo>
                  <a:pt x="2545080" y="81280"/>
                </a:lnTo>
                <a:lnTo>
                  <a:pt x="2571750" y="81280"/>
                </a:lnTo>
                <a:lnTo>
                  <a:pt x="2598420" y="81280"/>
                </a:lnTo>
                <a:lnTo>
                  <a:pt x="2625090" y="81280"/>
                </a:lnTo>
                <a:lnTo>
                  <a:pt x="2651760" y="81280"/>
                </a:lnTo>
                <a:lnTo>
                  <a:pt x="2678430" y="81280"/>
                </a:lnTo>
                <a:lnTo>
                  <a:pt x="2705100" y="81280"/>
                </a:lnTo>
                <a:lnTo>
                  <a:pt x="2731770" y="81280"/>
                </a:lnTo>
                <a:lnTo>
                  <a:pt x="2758440" y="81280"/>
                </a:lnTo>
                <a:lnTo>
                  <a:pt x="2785110" y="81280"/>
                </a:lnTo>
                <a:lnTo>
                  <a:pt x="2821940" y="81280"/>
                </a:lnTo>
                <a:lnTo>
                  <a:pt x="2848610" y="81280"/>
                </a:lnTo>
                <a:lnTo>
                  <a:pt x="2875280" y="81280"/>
                </a:lnTo>
                <a:lnTo>
                  <a:pt x="2901950" y="81280"/>
                </a:lnTo>
                <a:lnTo>
                  <a:pt x="2928620" y="81280"/>
                </a:lnTo>
                <a:lnTo>
                  <a:pt x="2955290" y="81280"/>
                </a:lnTo>
                <a:lnTo>
                  <a:pt x="2981960" y="81280"/>
                </a:lnTo>
                <a:lnTo>
                  <a:pt x="3008630" y="81280"/>
                </a:lnTo>
                <a:lnTo>
                  <a:pt x="3026410" y="81280"/>
                </a:lnTo>
                <a:lnTo>
                  <a:pt x="3053080" y="81280"/>
                </a:lnTo>
                <a:lnTo>
                  <a:pt x="3079750" y="81280"/>
                </a:lnTo>
                <a:lnTo>
                  <a:pt x="3107690" y="81280"/>
                </a:lnTo>
                <a:lnTo>
                  <a:pt x="3125470" y="81280"/>
                </a:lnTo>
                <a:lnTo>
                  <a:pt x="3152140" y="81280"/>
                </a:lnTo>
                <a:lnTo>
                  <a:pt x="3178810" y="81280"/>
                </a:lnTo>
                <a:lnTo>
                  <a:pt x="3196590" y="81280"/>
                </a:lnTo>
                <a:lnTo>
                  <a:pt x="3223260" y="81280"/>
                </a:lnTo>
                <a:lnTo>
                  <a:pt x="3249930" y="90170"/>
                </a:lnTo>
                <a:lnTo>
                  <a:pt x="3267710" y="90170"/>
                </a:lnTo>
                <a:lnTo>
                  <a:pt x="3294380" y="90170"/>
                </a:lnTo>
                <a:lnTo>
                  <a:pt x="3338830" y="90170"/>
                </a:lnTo>
                <a:lnTo>
                  <a:pt x="3374390" y="90170"/>
                </a:lnTo>
                <a:lnTo>
                  <a:pt x="3420110" y="90170"/>
                </a:lnTo>
                <a:lnTo>
                  <a:pt x="3455670" y="90170"/>
                </a:lnTo>
                <a:lnTo>
                  <a:pt x="3491230" y="90170"/>
                </a:lnTo>
                <a:lnTo>
                  <a:pt x="3535680" y="90170"/>
                </a:lnTo>
                <a:lnTo>
                  <a:pt x="3571240" y="99060"/>
                </a:lnTo>
                <a:lnTo>
                  <a:pt x="3606800" y="99060"/>
                </a:lnTo>
                <a:lnTo>
                  <a:pt x="3642360" y="99060"/>
                </a:lnTo>
                <a:lnTo>
                  <a:pt x="3679190" y="99060"/>
                </a:lnTo>
                <a:lnTo>
                  <a:pt x="3714750" y="107950"/>
                </a:lnTo>
                <a:lnTo>
                  <a:pt x="3750310" y="107950"/>
                </a:lnTo>
                <a:lnTo>
                  <a:pt x="3785870" y="107950"/>
                </a:lnTo>
                <a:lnTo>
                  <a:pt x="3830320" y="107950"/>
                </a:lnTo>
                <a:lnTo>
                  <a:pt x="3865880" y="107950"/>
                </a:lnTo>
                <a:lnTo>
                  <a:pt x="3910330" y="107950"/>
                </a:lnTo>
                <a:lnTo>
                  <a:pt x="3928110" y="116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615950" y="2339340"/>
            <a:ext cx="62231" cy="1"/>
          </a:xfrm>
          <a:custGeom>
            <a:avLst/>
            <a:gdLst/>
            <a:ahLst/>
            <a:cxnLst/>
            <a:rect l="0" t="0" r="0" b="0"/>
            <a:pathLst>
              <a:path w="62231" h="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759460" y="3517900"/>
            <a:ext cx="321311" cy="349251"/>
          </a:xfrm>
          <a:custGeom>
            <a:avLst/>
            <a:gdLst/>
            <a:ahLst/>
            <a:cxnLst/>
            <a:rect l="0" t="0" r="0" b="0"/>
            <a:pathLst>
              <a:path w="321311" h="349251">
                <a:moveTo>
                  <a:pt x="276860" y="44450"/>
                </a:moveTo>
                <a:lnTo>
                  <a:pt x="241300" y="8890"/>
                </a:lnTo>
                <a:lnTo>
                  <a:pt x="222250" y="0"/>
                </a:lnTo>
                <a:lnTo>
                  <a:pt x="195580" y="0"/>
                </a:lnTo>
                <a:lnTo>
                  <a:pt x="168910" y="0"/>
                </a:lnTo>
                <a:lnTo>
                  <a:pt x="133350" y="8890"/>
                </a:lnTo>
                <a:lnTo>
                  <a:pt x="97790" y="35560"/>
                </a:lnTo>
                <a:lnTo>
                  <a:pt x="53340" y="81280"/>
                </a:lnTo>
                <a:lnTo>
                  <a:pt x="26670" y="116840"/>
                </a:lnTo>
                <a:lnTo>
                  <a:pt x="8890" y="16129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285750"/>
                </a:lnTo>
                <a:lnTo>
                  <a:pt x="8890" y="303530"/>
                </a:lnTo>
                <a:lnTo>
                  <a:pt x="35560" y="330200"/>
                </a:lnTo>
                <a:lnTo>
                  <a:pt x="62230" y="349250"/>
                </a:lnTo>
                <a:lnTo>
                  <a:pt x="88900" y="349250"/>
                </a:lnTo>
                <a:lnTo>
                  <a:pt x="106680" y="349250"/>
                </a:lnTo>
                <a:lnTo>
                  <a:pt x="151130" y="330200"/>
                </a:lnTo>
                <a:lnTo>
                  <a:pt x="195580" y="294640"/>
                </a:lnTo>
                <a:lnTo>
                  <a:pt x="231140" y="250190"/>
                </a:lnTo>
                <a:lnTo>
                  <a:pt x="241300" y="223520"/>
                </a:lnTo>
                <a:lnTo>
                  <a:pt x="250190" y="187960"/>
                </a:lnTo>
                <a:lnTo>
                  <a:pt x="259080" y="143510"/>
                </a:lnTo>
                <a:lnTo>
                  <a:pt x="259080" y="107950"/>
                </a:lnTo>
                <a:lnTo>
                  <a:pt x="259080" y="72390"/>
                </a:lnTo>
                <a:lnTo>
                  <a:pt x="250190" y="35560"/>
                </a:lnTo>
                <a:lnTo>
                  <a:pt x="241300" y="8890"/>
                </a:lnTo>
                <a:lnTo>
                  <a:pt x="250190" y="53340"/>
                </a:lnTo>
                <a:lnTo>
                  <a:pt x="259080" y="99060"/>
                </a:lnTo>
                <a:lnTo>
                  <a:pt x="267970" y="143510"/>
                </a:lnTo>
                <a:lnTo>
                  <a:pt x="267970" y="179070"/>
                </a:lnTo>
                <a:lnTo>
                  <a:pt x="276860" y="205740"/>
                </a:lnTo>
                <a:lnTo>
                  <a:pt x="285750" y="241300"/>
                </a:lnTo>
                <a:lnTo>
                  <a:pt x="294640" y="285750"/>
                </a:lnTo>
                <a:lnTo>
                  <a:pt x="32131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054100" y="3241040"/>
            <a:ext cx="177801" cy="232411"/>
          </a:xfrm>
          <a:custGeom>
            <a:avLst/>
            <a:gdLst/>
            <a:ahLst/>
            <a:cxnLst/>
            <a:rect l="0" t="0" r="0" b="0"/>
            <a:pathLst>
              <a:path w="177801" h="232411">
                <a:moveTo>
                  <a:pt x="177800" y="0"/>
                </a:moveTo>
                <a:lnTo>
                  <a:pt x="142240" y="26670"/>
                </a:lnTo>
                <a:lnTo>
                  <a:pt x="124460" y="72390"/>
                </a:lnTo>
                <a:lnTo>
                  <a:pt x="97790" y="107950"/>
                </a:lnTo>
                <a:lnTo>
                  <a:pt x="71120" y="143510"/>
                </a:lnTo>
                <a:lnTo>
                  <a:pt x="53340" y="187960"/>
                </a:lnTo>
                <a:lnTo>
                  <a:pt x="26670" y="214630"/>
                </a:lnTo>
                <a:lnTo>
                  <a:pt x="8890" y="22352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062990" y="3241040"/>
            <a:ext cx="232411" cy="241301"/>
          </a:xfrm>
          <a:custGeom>
            <a:avLst/>
            <a:gdLst/>
            <a:ahLst/>
            <a:cxnLst/>
            <a:rect l="0" t="0" r="0" b="0"/>
            <a:pathLst>
              <a:path w="232411" h="241301">
                <a:moveTo>
                  <a:pt x="0" y="0"/>
                </a:moveTo>
                <a:lnTo>
                  <a:pt x="8890" y="17780"/>
                </a:lnTo>
                <a:lnTo>
                  <a:pt x="53340" y="72390"/>
                </a:lnTo>
                <a:lnTo>
                  <a:pt x="88900" y="116840"/>
                </a:lnTo>
                <a:lnTo>
                  <a:pt x="124460" y="152400"/>
                </a:lnTo>
                <a:lnTo>
                  <a:pt x="168910" y="196850"/>
                </a:lnTo>
                <a:lnTo>
                  <a:pt x="195580" y="214630"/>
                </a:lnTo>
                <a:lnTo>
                  <a:pt x="204470" y="232410"/>
                </a:lnTo>
                <a:lnTo>
                  <a:pt x="2324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759460" y="4401820"/>
            <a:ext cx="410211" cy="367031"/>
          </a:xfrm>
          <a:custGeom>
            <a:avLst/>
            <a:gdLst/>
            <a:ahLst/>
            <a:cxnLst/>
            <a:rect l="0" t="0" r="0" b="0"/>
            <a:pathLst>
              <a:path w="410211" h="367031">
                <a:moveTo>
                  <a:pt x="276860" y="36830"/>
                </a:moveTo>
                <a:lnTo>
                  <a:pt x="259080" y="8890"/>
                </a:lnTo>
                <a:lnTo>
                  <a:pt x="241300" y="0"/>
                </a:lnTo>
                <a:lnTo>
                  <a:pt x="195580" y="0"/>
                </a:lnTo>
                <a:lnTo>
                  <a:pt x="151130" y="8890"/>
                </a:lnTo>
                <a:lnTo>
                  <a:pt x="115570" y="27940"/>
                </a:lnTo>
                <a:lnTo>
                  <a:pt x="80010" y="54610"/>
                </a:lnTo>
                <a:lnTo>
                  <a:pt x="44450" y="90170"/>
                </a:lnTo>
                <a:lnTo>
                  <a:pt x="8890" y="134620"/>
                </a:lnTo>
                <a:lnTo>
                  <a:pt x="0" y="152400"/>
                </a:lnTo>
                <a:lnTo>
                  <a:pt x="0" y="187960"/>
                </a:lnTo>
                <a:lnTo>
                  <a:pt x="0" y="205740"/>
                </a:lnTo>
                <a:lnTo>
                  <a:pt x="17780" y="232410"/>
                </a:lnTo>
                <a:lnTo>
                  <a:pt x="35560" y="259080"/>
                </a:lnTo>
                <a:lnTo>
                  <a:pt x="80010" y="285750"/>
                </a:lnTo>
                <a:lnTo>
                  <a:pt x="97790" y="294640"/>
                </a:lnTo>
                <a:lnTo>
                  <a:pt x="142240" y="294640"/>
                </a:lnTo>
                <a:lnTo>
                  <a:pt x="177800" y="294640"/>
                </a:lnTo>
                <a:lnTo>
                  <a:pt x="204470" y="294640"/>
                </a:lnTo>
                <a:lnTo>
                  <a:pt x="241300" y="276860"/>
                </a:lnTo>
                <a:lnTo>
                  <a:pt x="285750" y="241300"/>
                </a:lnTo>
                <a:lnTo>
                  <a:pt x="312420" y="196850"/>
                </a:lnTo>
                <a:lnTo>
                  <a:pt x="321310" y="170180"/>
                </a:lnTo>
                <a:lnTo>
                  <a:pt x="330200" y="134620"/>
                </a:lnTo>
                <a:lnTo>
                  <a:pt x="330200" y="99060"/>
                </a:lnTo>
                <a:lnTo>
                  <a:pt x="330200" y="72390"/>
                </a:lnTo>
                <a:lnTo>
                  <a:pt x="330200" y="107950"/>
                </a:lnTo>
                <a:lnTo>
                  <a:pt x="339090" y="152400"/>
                </a:lnTo>
                <a:lnTo>
                  <a:pt x="339090" y="196850"/>
                </a:lnTo>
                <a:lnTo>
                  <a:pt x="347980" y="241300"/>
                </a:lnTo>
                <a:lnTo>
                  <a:pt x="356870" y="285750"/>
                </a:lnTo>
                <a:lnTo>
                  <a:pt x="374650" y="322580"/>
                </a:lnTo>
                <a:lnTo>
                  <a:pt x="41021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116330" y="4142740"/>
            <a:ext cx="160021" cy="107951"/>
          </a:xfrm>
          <a:custGeom>
            <a:avLst/>
            <a:gdLst/>
            <a:ahLst/>
            <a:cxnLst/>
            <a:rect l="0" t="0" r="0" b="0"/>
            <a:pathLst>
              <a:path w="160021" h="107951">
                <a:moveTo>
                  <a:pt x="80010" y="0"/>
                </a:moveTo>
                <a:lnTo>
                  <a:pt x="35560" y="10160"/>
                </a:lnTo>
                <a:lnTo>
                  <a:pt x="8890" y="27940"/>
                </a:lnTo>
                <a:lnTo>
                  <a:pt x="0" y="54610"/>
                </a:lnTo>
                <a:lnTo>
                  <a:pt x="0" y="72390"/>
                </a:lnTo>
                <a:lnTo>
                  <a:pt x="8890" y="90170"/>
                </a:lnTo>
                <a:lnTo>
                  <a:pt x="26670" y="99060"/>
                </a:lnTo>
                <a:lnTo>
                  <a:pt x="44450" y="107950"/>
                </a:lnTo>
                <a:lnTo>
                  <a:pt x="88900" y="107950"/>
                </a:lnTo>
                <a:lnTo>
                  <a:pt x="106680" y="107950"/>
                </a:lnTo>
                <a:lnTo>
                  <a:pt x="124460" y="107950"/>
                </a:lnTo>
                <a:lnTo>
                  <a:pt x="142240" y="99060"/>
                </a:lnTo>
                <a:lnTo>
                  <a:pt x="160020" y="81280"/>
                </a:lnTo>
                <a:lnTo>
                  <a:pt x="160020" y="63500"/>
                </a:lnTo>
                <a:lnTo>
                  <a:pt x="151130" y="45720"/>
                </a:lnTo>
                <a:lnTo>
                  <a:pt x="142240" y="27940"/>
                </a:lnTo>
                <a:lnTo>
                  <a:pt x="124460" y="10160"/>
                </a:lnTo>
                <a:lnTo>
                  <a:pt x="97790" y="0"/>
                </a:lnTo>
                <a:lnTo>
                  <a:pt x="53340" y="10160"/>
                </a:lnTo>
                <a:lnTo>
                  <a:pt x="53340" y="19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402080" y="448310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402080" y="4598670"/>
            <a:ext cx="170181" cy="17781"/>
          </a:xfrm>
          <a:custGeom>
            <a:avLst/>
            <a:gdLst/>
            <a:ahLst/>
            <a:cxnLst/>
            <a:rect l="0" t="0" r="0" b="0"/>
            <a:pathLst>
              <a:path w="17018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60020" y="8890"/>
                </a:lnTo>
                <a:lnTo>
                  <a:pt x="1701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1750060" y="4392930"/>
            <a:ext cx="17781" cy="393701"/>
          </a:xfrm>
          <a:custGeom>
            <a:avLst/>
            <a:gdLst/>
            <a:ahLst/>
            <a:cxnLst/>
            <a:rect l="0" t="0" r="0" b="0"/>
            <a:pathLst>
              <a:path w="17781" h="39370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21310"/>
                </a:lnTo>
                <a:lnTo>
                  <a:pt x="8890" y="358140"/>
                </a:lnTo>
                <a:lnTo>
                  <a:pt x="1778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1812290" y="2000250"/>
            <a:ext cx="196851" cy="26671"/>
          </a:xfrm>
          <a:custGeom>
            <a:avLst/>
            <a:gdLst/>
            <a:ahLst/>
            <a:cxnLst/>
            <a:rect l="0" t="0" r="0" b="0"/>
            <a:pathLst>
              <a:path w="196851" h="26671">
                <a:moveTo>
                  <a:pt x="0" y="26670"/>
                </a:moveTo>
                <a:lnTo>
                  <a:pt x="35560" y="8890"/>
                </a:lnTo>
                <a:lnTo>
                  <a:pt x="81280" y="8890"/>
                </a:lnTo>
                <a:lnTo>
                  <a:pt x="116840" y="8890"/>
                </a:lnTo>
                <a:lnTo>
                  <a:pt x="15240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1812290" y="1929130"/>
            <a:ext cx="143511" cy="151131"/>
          </a:xfrm>
          <a:custGeom>
            <a:avLst/>
            <a:gdLst/>
            <a:ahLst/>
            <a:cxnLst/>
            <a:rect l="0" t="0" r="0" b="0"/>
            <a:pathLst>
              <a:path w="143511" h="151131">
                <a:moveTo>
                  <a:pt x="99060" y="44450"/>
                </a:moveTo>
                <a:lnTo>
                  <a:pt x="116840" y="44450"/>
                </a:lnTo>
                <a:lnTo>
                  <a:pt x="116840" y="71120"/>
                </a:lnTo>
                <a:lnTo>
                  <a:pt x="99060" y="97790"/>
                </a:lnTo>
                <a:lnTo>
                  <a:pt x="72390" y="115570"/>
                </a:lnTo>
                <a:lnTo>
                  <a:pt x="54610" y="124460"/>
                </a:lnTo>
                <a:lnTo>
                  <a:pt x="35560" y="124460"/>
                </a:lnTo>
                <a:lnTo>
                  <a:pt x="35560" y="97790"/>
                </a:lnTo>
                <a:lnTo>
                  <a:pt x="44450" y="80010"/>
                </a:lnTo>
                <a:lnTo>
                  <a:pt x="90170" y="44450"/>
                </a:lnTo>
                <a:lnTo>
                  <a:pt x="116840" y="35560"/>
                </a:lnTo>
                <a:lnTo>
                  <a:pt x="134620" y="44450"/>
                </a:lnTo>
                <a:lnTo>
                  <a:pt x="143510" y="62230"/>
                </a:lnTo>
                <a:lnTo>
                  <a:pt x="134620" y="80010"/>
                </a:lnTo>
                <a:lnTo>
                  <a:pt x="116840" y="97790"/>
                </a:lnTo>
                <a:lnTo>
                  <a:pt x="90170" y="115570"/>
                </a:lnTo>
                <a:lnTo>
                  <a:pt x="63500" y="124460"/>
                </a:lnTo>
                <a:lnTo>
                  <a:pt x="44450" y="115570"/>
                </a:lnTo>
                <a:lnTo>
                  <a:pt x="35560" y="88900"/>
                </a:lnTo>
                <a:lnTo>
                  <a:pt x="44450" y="71120"/>
                </a:lnTo>
                <a:lnTo>
                  <a:pt x="72390" y="35560"/>
                </a:lnTo>
                <a:lnTo>
                  <a:pt x="107950" y="0"/>
                </a:lnTo>
                <a:lnTo>
                  <a:pt x="125730" y="8890"/>
                </a:lnTo>
                <a:lnTo>
                  <a:pt x="143510" y="26670"/>
                </a:lnTo>
                <a:lnTo>
                  <a:pt x="134620" y="53340"/>
                </a:lnTo>
                <a:lnTo>
                  <a:pt x="125730" y="80010"/>
                </a:lnTo>
                <a:lnTo>
                  <a:pt x="107950" y="97790"/>
                </a:lnTo>
                <a:lnTo>
                  <a:pt x="63500" y="115570"/>
                </a:lnTo>
                <a:lnTo>
                  <a:pt x="44450" y="124460"/>
                </a:lnTo>
                <a:lnTo>
                  <a:pt x="26670" y="124460"/>
                </a:lnTo>
                <a:lnTo>
                  <a:pt x="17780" y="97790"/>
                </a:lnTo>
                <a:lnTo>
                  <a:pt x="26670" y="62230"/>
                </a:lnTo>
                <a:lnTo>
                  <a:pt x="44450" y="26670"/>
                </a:lnTo>
                <a:lnTo>
                  <a:pt x="54610" y="8890"/>
                </a:lnTo>
                <a:lnTo>
                  <a:pt x="81280" y="0"/>
                </a:lnTo>
                <a:lnTo>
                  <a:pt x="99060" y="0"/>
                </a:lnTo>
                <a:lnTo>
                  <a:pt x="116840" y="17780"/>
                </a:lnTo>
                <a:lnTo>
                  <a:pt x="125730" y="35560"/>
                </a:lnTo>
                <a:lnTo>
                  <a:pt x="125730" y="53340"/>
                </a:lnTo>
                <a:lnTo>
                  <a:pt x="116840" y="80010"/>
                </a:lnTo>
                <a:lnTo>
                  <a:pt x="81280" y="115570"/>
                </a:lnTo>
                <a:lnTo>
                  <a:pt x="35560" y="142240"/>
                </a:lnTo>
                <a:lnTo>
                  <a:pt x="17780" y="151130"/>
                </a:lnTo>
                <a:lnTo>
                  <a:pt x="0" y="142240"/>
                </a:lnTo>
                <a:lnTo>
                  <a:pt x="8890" y="97790"/>
                </a:lnTo>
                <a:lnTo>
                  <a:pt x="26670" y="62230"/>
                </a:lnTo>
                <a:lnTo>
                  <a:pt x="63500" y="17780"/>
                </a:lnTo>
                <a:lnTo>
                  <a:pt x="81280" y="0"/>
                </a:lnTo>
                <a:lnTo>
                  <a:pt x="99060" y="17780"/>
                </a:lnTo>
                <a:lnTo>
                  <a:pt x="99060" y="44450"/>
                </a:lnTo>
                <a:lnTo>
                  <a:pt x="81280" y="80010"/>
                </a:lnTo>
                <a:lnTo>
                  <a:pt x="63500" y="88900"/>
                </a:lnTo>
                <a:lnTo>
                  <a:pt x="44450" y="97790"/>
                </a:lnTo>
                <a:lnTo>
                  <a:pt x="26670" y="88900"/>
                </a:lnTo>
                <a:lnTo>
                  <a:pt x="17780" y="62230"/>
                </a:lnTo>
                <a:lnTo>
                  <a:pt x="44450" y="26670"/>
                </a:lnTo>
                <a:lnTo>
                  <a:pt x="6350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1231900" y="1598930"/>
            <a:ext cx="99061" cy="312421"/>
          </a:xfrm>
          <a:custGeom>
            <a:avLst/>
            <a:gdLst/>
            <a:ahLst/>
            <a:cxnLst/>
            <a:rect l="0" t="0" r="0" b="0"/>
            <a:pathLst>
              <a:path w="99061" h="312421">
                <a:moveTo>
                  <a:pt x="53340" y="0"/>
                </a:moveTo>
                <a:lnTo>
                  <a:pt x="26670" y="35560"/>
                </a:lnTo>
                <a:lnTo>
                  <a:pt x="8890" y="71120"/>
                </a:lnTo>
                <a:lnTo>
                  <a:pt x="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8890" y="240030"/>
                </a:lnTo>
                <a:lnTo>
                  <a:pt x="35560" y="276860"/>
                </a:lnTo>
                <a:lnTo>
                  <a:pt x="81280" y="303530"/>
                </a:lnTo>
                <a:lnTo>
                  <a:pt x="990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1357630" y="1598930"/>
            <a:ext cx="133351" cy="195581"/>
          </a:xfrm>
          <a:custGeom>
            <a:avLst/>
            <a:gdLst/>
            <a:ahLst/>
            <a:cxnLst/>
            <a:rect l="0" t="0" r="0" b="0"/>
            <a:pathLst>
              <a:path w="133351" h="195581">
                <a:moveTo>
                  <a:pt x="44450" y="17780"/>
                </a:moveTo>
                <a:lnTo>
                  <a:pt x="17780" y="53340"/>
                </a:lnTo>
                <a:lnTo>
                  <a:pt x="8890" y="97790"/>
                </a:lnTo>
                <a:lnTo>
                  <a:pt x="0" y="124460"/>
                </a:lnTo>
                <a:lnTo>
                  <a:pt x="0" y="151130"/>
                </a:lnTo>
                <a:lnTo>
                  <a:pt x="8890" y="177800"/>
                </a:lnTo>
                <a:lnTo>
                  <a:pt x="35560" y="195580"/>
                </a:lnTo>
                <a:lnTo>
                  <a:pt x="62230" y="195580"/>
                </a:lnTo>
                <a:lnTo>
                  <a:pt x="106680" y="177800"/>
                </a:lnTo>
                <a:lnTo>
                  <a:pt x="124460" y="160020"/>
                </a:lnTo>
                <a:lnTo>
                  <a:pt x="133350" y="133350"/>
                </a:lnTo>
                <a:lnTo>
                  <a:pt x="133350" y="97790"/>
                </a:lnTo>
                <a:lnTo>
                  <a:pt x="133350" y="71120"/>
                </a:lnTo>
                <a:lnTo>
                  <a:pt x="124460" y="44450"/>
                </a:lnTo>
                <a:lnTo>
                  <a:pt x="106680" y="17780"/>
                </a:lnTo>
                <a:lnTo>
                  <a:pt x="88900" y="0"/>
                </a:lnTo>
                <a:lnTo>
                  <a:pt x="71120" y="0"/>
                </a:lnTo>
                <a:lnTo>
                  <a:pt x="53340" y="0"/>
                </a:lnTo>
                <a:lnTo>
                  <a:pt x="266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544320" y="1767840"/>
            <a:ext cx="36831" cy="80011"/>
          </a:xfrm>
          <a:custGeom>
            <a:avLst/>
            <a:gdLst/>
            <a:ahLst/>
            <a:cxnLst/>
            <a:rect l="0" t="0" r="0" b="0"/>
            <a:pathLst>
              <a:path w="36831" h="80011">
                <a:moveTo>
                  <a:pt x="36830" y="0"/>
                </a:moveTo>
                <a:lnTo>
                  <a:pt x="17780" y="8890"/>
                </a:lnTo>
                <a:lnTo>
                  <a:pt x="0" y="5334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607820" y="1581150"/>
            <a:ext cx="35561" cy="177801"/>
          </a:xfrm>
          <a:custGeom>
            <a:avLst/>
            <a:gdLst/>
            <a:ahLst/>
            <a:cxnLst/>
            <a:rect l="0" t="0" r="0" b="0"/>
            <a:pathLst>
              <a:path w="35561" h="17780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17780" y="106680"/>
                </a:lnTo>
                <a:lnTo>
                  <a:pt x="26670" y="142240"/>
                </a:lnTo>
                <a:lnTo>
                  <a:pt x="3556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1634490" y="1490980"/>
            <a:ext cx="80011" cy="303531"/>
          </a:xfrm>
          <a:custGeom>
            <a:avLst/>
            <a:gdLst/>
            <a:ahLst/>
            <a:cxnLst/>
            <a:rect l="0" t="0" r="0" b="0"/>
            <a:pathLst>
              <a:path w="80011" h="303531">
                <a:moveTo>
                  <a:pt x="0" y="0"/>
                </a:moveTo>
                <a:lnTo>
                  <a:pt x="17780" y="0"/>
                </a:lnTo>
                <a:lnTo>
                  <a:pt x="35560" y="17780"/>
                </a:lnTo>
                <a:lnTo>
                  <a:pt x="62230" y="62230"/>
                </a:lnTo>
                <a:lnTo>
                  <a:pt x="80010" y="90170"/>
                </a:lnTo>
                <a:lnTo>
                  <a:pt x="80010" y="116840"/>
                </a:lnTo>
                <a:lnTo>
                  <a:pt x="80010" y="152400"/>
                </a:lnTo>
                <a:lnTo>
                  <a:pt x="71120" y="187960"/>
                </a:lnTo>
                <a:lnTo>
                  <a:pt x="62230" y="232410"/>
                </a:lnTo>
                <a:lnTo>
                  <a:pt x="44450" y="267970"/>
                </a:lnTo>
                <a:lnTo>
                  <a:pt x="3556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624840" y="312420"/>
            <a:ext cx="2000251" cy="1982471"/>
          </a:xfrm>
          <a:custGeom>
            <a:avLst/>
            <a:gdLst/>
            <a:ahLst/>
            <a:cxnLst/>
            <a:rect l="0" t="0" r="0" b="0"/>
            <a:pathLst>
              <a:path w="2000251" h="1982471">
                <a:moveTo>
                  <a:pt x="0" y="1982470"/>
                </a:moveTo>
                <a:lnTo>
                  <a:pt x="26670" y="1982470"/>
                </a:lnTo>
                <a:lnTo>
                  <a:pt x="71120" y="1982470"/>
                </a:lnTo>
                <a:lnTo>
                  <a:pt x="116840" y="1982470"/>
                </a:lnTo>
                <a:lnTo>
                  <a:pt x="152400" y="1973580"/>
                </a:lnTo>
                <a:lnTo>
                  <a:pt x="196850" y="1964690"/>
                </a:lnTo>
                <a:lnTo>
                  <a:pt x="223520" y="1964690"/>
                </a:lnTo>
                <a:lnTo>
                  <a:pt x="267970" y="1955800"/>
                </a:lnTo>
                <a:lnTo>
                  <a:pt x="303530" y="1955800"/>
                </a:lnTo>
                <a:lnTo>
                  <a:pt x="339090" y="1946910"/>
                </a:lnTo>
                <a:lnTo>
                  <a:pt x="384810" y="1938020"/>
                </a:lnTo>
                <a:lnTo>
                  <a:pt x="420370" y="1929130"/>
                </a:lnTo>
                <a:lnTo>
                  <a:pt x="464820" y="1920240"/>
                </a:lnTo>
                <a:lnTo>
                  <a:pt x="500380" y="1911350"/>
                </a:lnTo>
                <a:lnTo>
                  <a:pt x="544830" y="1902460"/>
                </a:lnTo>
                <a:lnTo>
                  <a:pt x="589280" y="1893570"/>
                </a:lnTo>
                <a:lnTo>
                  <a:pt x="624840" y="1884680"/>
                </a:lnTo>
                <a:lnTo>
                  <a:pt x="651510" y="1884680"/>
                </a:lnTo>
                <a:lnTo>
                  <a:pt x="697230" y="1875790"/>
                </a:lnTo>
                <a:lnTo>
                  <a:pt x="732790" y="1866900"/>
                </a:lnTo>
                <a:lnTo>
                  <a:pt x="768350" y="1866900"/>
                </a:lnTo>
                <a:lnTo>
                  <a:pt x="803910" y="1858010"/>
                </a:lnTo>
                <a:lnTo>
                  <a:pt x="848360" y="1849120"/>
                </a:lnTo>
                <a:lnTo>
                  <a:pt x="892810" y="1840230"/>
                </a:lnTo>
                <a:lnTo>
                  <a:pt x="928370" y="1831340"/>
                </a:lnTo>
                <a:lnTo>
                  <a:pt x="974090" y="1821180"/>
                </a:lnTo>
                <a:lnTo>
                  <a:pt x="1009650" y="1812290"/>
                </a:lnTo>
                <a:lnTo>
                  <a:pt x="1054100" y="1803400"/>
                </a:lnTo>
                <a:lnTo>
                  <a:pt x="1089660" y="1785620"/>
                </a:lnTo>
                <a:lnTo>
                  <a:pt x="1134110" y="1776730"/>
                </a:lnTo>
                <a:lnTo>
                  <a:pt x="1169670" y="1758950"/>
                </a:lnTo>
                <a:lnTo>
                  <a:pt x="1205230" y="1741170"/>
                </a:lnTo>
                <a:lnTo>
                  <a:pt x="1250950" y="1723390"/>
                </a:lnTo>
                <a:lnTo>
                  <a:pt x="1295400" y="1696720"/>
                </a:lnTo>
                <a:lnTo>
                  <a:pt x="1330960" y="1670050"/>
                </a:lnTo>
                <a:lnTo>
                  <a:pt x="1375410" y="1634490"/>
                </a:lnTo>
                <a:lnTo>
                  <a:pt x="1419860" y="1598930"/>
                </a:lnTo>
                <a:lnTo>
                  <a:pt x="1437640" y="1572260"/>
                </a:lnTo>
                <a:lnTo>
                  <a:pt x="1473200" y="1535430"/>
                </a:lnTo>
                <a:lnTo>
                  <a:pt x="1499870" y="1490980"/>
                </a:lnTo>
                <a:lnTo>
                  <a:pt x="1527810" y="1455420"/>
                </a:lnTo>
                <a:lnTo>
                  <a:pt x="1554480" y="1410970"/>
                </a:lnTo>
                <a:lnTo>
                  <a:pt x="1572260" y="1366520"/>
                </a:lnTo>
                <a:lnTo>
                  <a:pt x="1598930" y="1322070"/>
                </a:lnTo>
                <a:lnTo>
                  <a:pt x="1607820" y="1286510"/>
                </a:lnTo>
                <a:lnTo>
                  <a:pt x="1625600" y="1240790"/>
                </a:lnTo>
                <a:lnTo>
                  <a:pt x="1634490" y="1205230"/>
                </a:lnTo>
                <a:lnTo>
                  <a:pt x="1643380" y="1160780"/>
                </a:lnTo>
                <a:lnTo>
                  <a:pt x="1661160" y="1125220"/>
                </a:lnTo>
                <a:lnTo>
                  <a:pt x="1678940" y="1080770"/>
                </a:lnTo>
                <a:lnTo>
                  <a:pt x="1687830" y="1045210"/>
                </a:lnTo>
                <a:lnTo>
                  <a:pt x="1696720" y="1009650"/>
                </a:lnTo>
                <a:lnTo>
                  <a:pt x="1705610" y="972820"/>
                </a:lnTo>
                <a:lnTo>
                  <a:pt x="1714500" y="928370"/>
                </a:lnTo>
                <a:lnTo>
                  <a:pt x="1732280" y="892810"/>
                </a:lnTo>
                <a:lnTo>
                  <a:pt x="1741170" y="857250"/>
                </a:lnTo>
                <a:lnTo>
                  <a:pt x="1750060" y="812800"/>
                </a:lnTo>
                <a:lnTo>
                  <a:pt x="1758950" y="795020"/>
                </a:lnTo>
                <a:lnTo>
                  <a:pt x="1767840" y="750570"/>
                </a:lnTo>
                <a:lnTo>
                  <a:pt x="1767840" y="715010"/>
                </a:lnTo>
                <a:lnTo>
                  <a:pt x="1776730" y="669290"/>
                </a:lnTo>
                <a:lnTo>
                  <a:pt x="1785620" y="633730"/>
                </a:lnTo>
                <a:lnTo>
                  <a:pt x="1803400" y="598170"/>
                </a:lnTo>
                <a:lnTo>
                  <a:pt x="1803400" y="580390"/>
                </a:lnTo>
                <a:lnTo>
                  <a:pt x="1813560" y="544830"/>
                </a:lnTo>
                <a:lnTo>
                  <a:pt x="1813560" y="509270"/>
                </a:lnTo>
                <a:lnTo>
                  <a:pt x="1813560" y="473710"/>
                </a:lnTo>
                <a:lnTo>
                  <a:pt x="1822450" y="438150"/>
                </a:lnTo>
                <a:lnTo>
                  <a:pt x="1822450" y="392430"/>
                </a:lnTo>
                <a:lnTo>
                  <a:pt x="1822450" y="347980"/>
                </a:lnTo>
                <a:lnTo>
                  <a:pt x="1822450" y="303530"/>
                </a:lnTo>
                <a:lnTo>
                  <a:pt x="1822450" y="267970"/>
                </a:lnTo>
                <a:lnTo>
                  <a:pt x="1822450" y="232410"/>
                </a:lnTo>
                <a:lnTo>
                  <a:pt x="1822450" y="187960"/>
                </a:lnTo>
                <a:lnTo>
                  <a:pt x="1822450" y="143510"/>
                </a:lnTo>
                <a:lnTo>
                  <a:pt x="1822450" y="106680"/>
                </a:lnTo>
                <a:lnTo>
                  <a:pt x="1813560" y="62230"/>
                </a:lnTo>
                <a:lnTo>
                  <a:pt x="1813560" y="26670"/>
                </a:lnTo>
                <a:lnTo>
                  <a:pt x="1813560" y="0"/>
                </a:lnTo>
                <a:lnTo>
                  <a:pt x="1785620" y="35560"/>
                </a:lnTo>
                <a:lnTo>
                  <a:pt x="1767840" y="80010"/>
                </a:lnTo>
                <a:lnTo>
                  <a:pt x="1758950" y="125730"/>
                </a:lnTo>
                <a:lnTo>
                  <a:pt x="1741170" y="152400"/>
                </a:lnTo>
                <a:lnTo>
                  <a:pt x="1767840" y="134620"/>
                </a:lnTo>
                <a:lnTo>
                  <a:pt x="1794510" y="97790"/>
                </a:lnTo>
                <a:lnTo>
                  <a:pt x="1813560" y="53340"/>
                </a:lnTo>
                <a:lnTo>
                  <a:pt x="1840230" y="17780"/>
                </a:lnTo>
                <a:lnTo>
                  <a:pt x="1849120" y="0"/>
                </a:lnTo>
                <a:lnTo>
                  <a:pt x="1875790" y="0"/>
                </a:lnTo>
                <a:lnTo>
                  <a:pt x="1911350" y="35560"/>
                </a:lnTo>
                <a:lnTo>
                  <a:pt x="1955800" y="71120"/>
                </a:lnTo>
                <a:lnTo>
                  <a:pt x="1991360" y="116840"/>
                </a:lnTo>
                <a:lnTo>
                  <a:pt x="200025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473200" y="2357120"/>
            <a:ext cx="1" cy="134621"/>
          </a:xfrm>
          <a:custGeom>
            <a:avLst/>
            <a:gdLst/>
            <a:ahLst/>
            <a:cxnLst/>
            <a:rect l="0" t="0" r="0" b="0"/>
            <a:pathLst>
              <a:path w="1" h="1346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1107440" y="2348230"/>
            <a:ext cx="26671" cy="134621"/>
          </a:xfrm>
          <a:custGeom>
            <a:avLst/>
            <a:gdLst/>
            <a:ahLst/>
            <a:cxnLst/>
            <a:rect l="0" t="0" r="0" b="0"/>
            <a:pathLst>
              <a:path w="26671" h="13462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99060"/>
                </a:lnTo>
                <a:lnTo>
                  <a:pt x="2667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383790" y="234823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889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0" y="10795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866390" y="2339340"/>
            <a:ext cx="44451" cy="161291"/>
          </a:xfrm>
          <a:custGeom>
            <a:avLst/>
            <a:gdLst/>
            <a:ahLst/>
            <a:cxnLst/>
            <a:rect l="0" t="0" r="0" b="0"/>
            <a:pathLst>
              <a:path w="44451" h="161291">
                <a:moveTo>
                  <a:pt x="0" y="0"/>
                </a:moveTo>
                <a:lnTo>
                  <a:pt x="8890" y="17780"/>
                </a:lnTo>
                <a:lnTo>
                  <a:pt x="26670" y="62230"/>
                </a:lnTo>
                <a:lnTo>
                  <a:pt x="35560" y="107950"/>
                </a:lnTo>
                <a:lnTo>
                  <a:pt x="35560" y="143510"/>
                </a:lnTo>
                <a:lnTo>
                  <a:pt x="4445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2607310" y="1304290"/>
            <a:ext cx="80011" cy="294641"/>
          </a:xfrm>
          <a:custGeom>
            <a:avLst/>
            <a:gdLst/>
            <a:ahLst/>
            <a:cxnLst/>
            <a:rect l="0" t="0" r="0" b="0"/>
            <a:pathLst>
              <a:path w="80011" h="294641">
                <a:moveTo>
                  <a:pt x="62230" y="0"/>
                </a:moveTo>
                <a:lnTo>
                  <a:pt x="44450" y="35560"/>
                </a:lnTo>
                <a:lnTo>
                  <a:pt x="17780" y="71120"/>
                </a:lnTo>
                <a:lnTo>
                  <a:pt x="8890" y="88900"/>
                </a:lnTo>
                <a:lnTo>
                  <a:pt x="8890" y="124460"/>
                </a:lnTo>
                <a:lnTo>
                  <a:pt x="0" y="151130"/>
                </a:lnTo>
                <a:lnTo>
                  <a:pt x="8890" y="195580"/>
                </a:lnTo>
                <a:lnTo>
                  <a:pt x="26670" y="240030"/>
                </a:lnTo>
                <a:lnTo>
                  <a:pt x="8001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786380" y="1366520"/>
            <a:ext cx="8891" cy="186691"/>
          </a:xfrm>
          <a:custGeom>
            <a:avLst/>
            <a:gdLst/>
            <a:ahLst/>
            <a:cxnLst/>
            <a:rect l="0" t="0" r="0" b="0"/>
            <a:pathLst>
              <a:path w="8891" h="186691">
                <a:moveTo>
                  <a:pt x="889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0" y="97790"/>
                </a:lnTo>
                <a:lnTo>
                  <a:pt x="0" y="124460"/>
                </a:lnTo>
                <a:lnTo>
                  <a:pt x="0" y="151130"/>
                </a:lnTo>
                <a:lnTo>
                  <a:pt x="889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893060" y="1508760"/>
            <a:ext cx="53341" cy="125731"/>
          </a:xfrm>
          <a:custGeom>
            <a:avLst/>
            <a:gdLst/>
            <a:ahLst/>
            <a:cxnLst/>
            <a:rect l="0" t="0" r="0" b="0"/>
            <a:pathLst>
              <a:path w="53341" h="125731">
                <a:moveTo>
                  <a:pt x="53340" y="0"/>
                </a:moveTo>
                <a:lnTo>
                  <a:pt x="26670" y="35560"/>
                </a:lnTo>
                <a:lnTo>
                  <a:pt x="17780" y="72390"/>
                </a:lnTo>
                <a:lnTo>
                  <a:pt x="0" y="116840"/>
                </a:lnTo>
                <a:lnTo>
                  <a:pt x="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955290" y="1313180"/>
            <a:ext cx="205741" cy="186691"/>
          </a:xfrm>
          <a:custGeom>
            <a:avLst/>
            <a:gdLst/>
            <a:ahLst/>
            <a:cxnLst/>
            <a:rect l="0" t="0" r="0" b="0"/>
            <a:pathLst>
              <a:path w="205741" h="186691">
                <a:moveTo>
                  <a:pt x="205740" y="26670"/>
                </a:moveTo>
                <a:lnTo>
                  <a:pt x="196850" y="8890"/>
                </a:lnTo>
                <a:lnTo>
                  <a:pt x="179070" y="0"/>
                </a:lnTo>
                <a:lnTo>
                  <a:pt x="134620" y="17780"/>
                </a:lnTo>
                <a:lnTo>
                  <a:pt x="99060" y="44450"/>
                </a:lnTo>
                <a:lnTo>
                  <a:pt x="63500" y="71120"/>
                </a:lnTo>
                <a:lnTo>
                  <a:pt x="17780" y="115570"/>
                </a:lnTo>
                <a:lnTo>
                  <a:pt x="0" y="142240"/>
                </a:lnTo>
                <a:lnTo>
                  <a:pt x="0" y="160020"/>
                </a:lnTo>
                <a:lnTo>
                  <a:pt x="8890" y="177800"/>
                </a:lnTo>
                <a:lnTo>
                  <a:pt x="26670" y="186690"/>
                </a:lnTo>
                <a:lnTo>
                  <a:pt x="44450" y="186690"/>
                </a:lnTo>
                <a:lnTo>
                  <a:pt x="90170" y="177800"/>
                </a:lnTo>
                <a:lnTo>
                  <a:pt x="116840" y="168910"/>
                </a:lnTo>
                <a:lnTo>
                  <a:pt x="152400" y="133350"/>
                </a:lnTo>
                <a:lnTo>
                  <a:pt x="187960" y="106680"/>
                </a:lnTo>
                <a:lnTo>
                  <a:pt x="196850" y="80010"/>
                </a:lnTo>
                <a:lnTo>
                  <a:pt x="196850" y="62230"/>
                </a:lnTo>
                <a:lnTo>
                  <a:pt x="187960" y="88900"/>
                </a:lnTo>
                <a:lnTo>
                  <a:pt x="187960" y="133350"/>
                </a:lnTo>
                <a:lnTo>
                  <a:pt x="187960" y="168910"/>
                </a:lnTo>
                <a:lnTo>
                  <a:pt x="19685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3169920" y="1223010"/>
            <a:ext cx="97791" cy="375921"/>
          </a:xfrm>
          <a:custGeom>
            <a:avLst/>
            <a:gdLst/>
            <a:ahLst/>
            <a:cxnLst/>
            <a:rect l="0" t="0" r="0" b="0"/>
            <a:pathLst>
              <a:path w="97791" h="375921">
                <a:moveTo>
                  <a:pt x="26670" y="0"/>
                </a:moveTo>
                <a:lnTo>
                  <a:pt x="44450" y="8890"/>
                </a:lnTo>
                <a:lnTo>
                  <a:pt x="62230" y="26670"/>
                </a:lnTo>
                <a:lnTo>
                  <a:pt x="80010" y="62230"/>
                </a:lnTo>
                <a:lnTo>
                  <a:pt x="97790" y="107950"/>
                </a:lnTo>
                <a:lnTo>
                  <a:pt x="97790" y="143510"/>
                </a:lnTo>
                <a:lnTo>
                  <a:pt x="97790" y="179070"/>
                </a:lnTo>
                <a:lnTo>
                  <a:pt x="97790" y="214630"/>
                </a:lnTo>
                <a:lnTo>
                  <a:pt x="88900" y="250190"/>
                </a:lnTo>
                <a:lnTo>
                  <a:pt x="71120" y="285750"/>
                </a:lnTo>
                <a:lnTo>
                  <a:pt x="44450" y="330200"/>
                </a:lnTo>
                <a:lnTo>
                  <a:pt x="0" y="367030"/>
                </a:lnTo>
                <a:lnTo>
                  <a:pt x="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196850" y="1455420"/>
            <a:ext cx="142241" cy="473711"/>
          </a:xfrm>
          <a:custGeom>
            <a:avLst/>
            <a:gdLst/>
            <a:ahLst/>
            <a:cxnLst/>
            <a:rect l="0" t="0" r="0" b="0"/>
            <a:pathLst>
              <a:path w="142241" h="47371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8890" y="241300"/>
                </a:lnTo>
                <a:lnTo>
                  <a:pt x="17780" y="285750"/>
                </a:lnTo>
                <a:lnTo>
                  <a:pt x="26670" y="321310"/>
                </a:lnTo>
                <a:lnTo>
                  <a:pt x="35560" y="356870"/>
                </a:lnTo>
                <a:lnTo>
                  <a:pt x="53340" y="392430"/>
                </a:lnTo>
                <a:lnTo>
                  <a:pt x="97790" y="438150"/>
                </a:lnTo>
                <a:lnTo>
                  <a:pt x="115570" y="455930"/>
                </a:lnTo>
                <a:lnTo>
                  <a:pt x="14224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85750" y="167894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455930" y="1419860"/>
            <a:ext cx="44451" cy="374651"/>
          </a:xfrm>
          <a:custGeom>
            <a:avLst/>
            <a:gdLst/>
            <a:ahLst/>
            <a:cxnLst/>
            <a:rect l="0" t="0" r="0" b="0"/>
            <a:pathLst>
              <a:path w="44451" h="37465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42240"/>
                </a:lnTo>
                <a:lnTo>
                  <a:pt x="8890" y="179070"/>
                </a:lnTo>
                <a:lnTo>
                  <a:pt x="8890" y="223520"/>
                </a:lnTo>
                <a:lnTo>
                  <a:pt x="17780" y="259080"/>
                </a:lnTo>
                <a:lnTo>
                  <a:pt x="17780" y="294640"/>
                </a:lnTo>
                <a:lnTo>
                  <a:pt x="26670" y="339090"/>
                </a:lnTo>
                <a:lnTo>
                  <a:pt x="35560" y="356870"/>
                </a:lnTo>
                <a:lnTo>
                  <a:pt x="4445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589280" y="1767840"/>
            <a:ext cx="53341" cy="143511"/>
          </a:xfrm>
          <a:custGeom>
            <a:avLst/>
            <a:gdLst/>
            <a:ahLst/>
            <a:cxnLst/>
            <a:rect l="0" t="0" r="0" b="0"/>
            <a:pathLst>
              <a:path w="53341" h="143511">
                <a:moveTo>
                  <a:pt x="53340" y="0"/>
                </a:moveTo>
                <a:lnTo>
                  <a:pt x="35560" y="35560"/>
                </a:lnTo>
                <a:lnTo>
                  <a:pt x="26670" y="71120"/>
                </a:lnTo>
                <a:lnTo>
                  <a:pt x="0" y="11684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795020" y="1285240"/>
            <a:ext cx="1" cy="205741"/>
          </a:xfrm>
          <a:custGeom>
            <a:avLst/>
            <a:gdLst/>
            <a:ahLst/>
            <a:cxnLst/>
            <a:rect l="0" t="0" r="0" b="0"/>
            <a:pathLst>
              <a:path w="1" h="20574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95960" y="1581150"/>
            <a:ext cx="179071" cy="44451"/>
          </a:xfrm>
          <a:custGeom>
            <a:avLst/>
            <a:gdLst/>
            <a:ahLst/>
            <a:cxnLst/>
            <a:rect l="0" t="0" r="0" b="0"/>
            <a:pathLst>
              <a:path w="179071" h="44451">
                <a:moveTo>
                  <a:pt x="0" y="44450"/>
                </a:moveTo>
                <a:lnTo>
                  <a:pt x="36830" y="17780"/>
                </a:lnTo>
                <a:lnTo>
                  <a:pt x="81280" y="8890"/>
                </a:lnTo>
                <a:lnTo>
                  <a:pt x="125730" y="8890"/>
                </a:lnTo>
                <a:lnTo>
                  <a:pt x="15240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732790" y="1678940"/>
            <a:ext cx="124461" cy="133351"/>
          </a:xfrm>
          <a:custGeom>
            <a:avLst/>
            <a:gdLst/>
            <a:ahLst/>
            <a:cxnLst/>
            <a:rect l="0" t="0" r="0" b="0"/>
            <a:pathLst>
              <a:path w="124461" h="133351">
                <a:moveTo>
                  <a:pt x="88900" y="8890"/>
                </a:moveTo>
                <a:lnTo>
                  <a:pt x="71120" y="0"/>
                </a:lnTo>
                <a:lnTo>
                  <a:pt x="53340" y="0"/>
                </a:lnTo>
                <a:lnTo>
                  <a:pt x="17780" y="44450"/>
                </a:lnTo>
                <a:lnTo>
                  <a:pt x="0" y="71120"/>
                </a:lnTo>
                <a:lnTo>
                  <a:pt x="0" y="88900"/>
                </a:lnTo>
                <a:lnTo>
                  <a:pt x="8890" y="106680"/>
                </a:lnTo>
                <a:lnTo>
                  <a:pt x="35560" y="106680"/>
                </a:lnTo>
                <a:lnTo>
                  <a:pt x="71120" y="71120"/>
                </a:lnTo>
                <a:lnTo>
                  <a:pt x="88900" y="35560"/>
                </a:lnTo>
                <a:lnTo>
                  <a:pt x="97790" y="62230"/>
                </a:lnTo>
                <a:lnTo>
                  <a:pt x="106680" y="97790"/>
                </a:lnTo>
                <a:lnTo>
                  <a:pt x="106680" y="115570"/>
                </a:lnTo>
                <a:lnTo>
                  <a:pt x="12446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848360" y="1214120"/>
            <a:ext cx="106681" cy="723901"/>
          </a:xfrm>
          <a:custGeom>
            <a:avLst/>
            <a:gdLst/>
            <a:ahLst/>
            <a:cxnLst/>
            <a:rect l="0" t="0" r="0" b="0"/>
            <a:pathLst>
              <a:path w="106681" h="723901">
                <a:moveTo>
                  <a:pt x="0" y="0"/>
                </a:moveTo>
                <a:lnTo>
                  <a:pt x="35560" y="44450"/>
                </a:lnTo>
                <a:lnTo>
                  <a:pt x="53340" y="90170"/>
                </a:lnTo>
                <a:lnTo>
                  <a:pt x="71120" y="125730"/>
                </a:lnTo>
                <a:lnTo>
                  <a:pt x="88900" y="161290"/>
                </a:lnTo>
                <a:lnTo>
                  <a:pt x="97790" y="196850"/>
                </a:lnTo>
                <a:lnTo>
                  <a:pt x="106680" y="232410"/>
                </a:lnTo>
                <a:lnTo>
                  <a:pt x="106680" y="267970"/>
                </a:lnTo>
                <a:lnTo>
                  <a:pt x="106680" y="303530"/>
                </a:lnTo>
                <a:lnTo>
                  <a:pt x="106680" y="339090"/>
                </a:lnTo>
                <a:lnTo>
                  <a:pt x="106680" y="375920"/>
                </a:lnTo>
                <a:lnTo>
                  <a:pt x="106680" y="411480"/>
                </a:lnTo>
                <a:lnTo>
                  <a:pt x="97790" y="447040"/>
                </a:lnTo>
                <a:lnTo>
                  <a:pt x="88900" y="491490"/>
                </a:lnTo>
                <a:lnTo>
                  <a:pt x="88900" y="527050"/>
                </a:lnTo>
                <a:lnTo>
                  <a:pt x="80010" y="571500"/>
                </a:lnTo>
                <a:lnTo>
                  <a:pt x="71120" y="607060"/>
                </a:lnTo>
                <a:lnTo>
                  <a:pt x="62230" y="642620"/>
                </a:lnTo>
                <a:lnTo>
                  <a:pt x="44450" y="679450"/>
                </a:lnTo>
                <a:lnTo>
                  <a:pt x="26670" y="723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170170" y="2955290"/>
            <a:ext cx="402591" cy="661671"/>
          </a:xfrm>
          <a:custGeom>
            <a:avLst/>
            <a:gdLst/>
            <a:ahLst/>
            <a:cxnLst/>
            <a:rect l="0" t="0" r="0" b="0"/>
            <a:pathLst>
              <a:path w="402591" h="661671">
                <a:moveTo>
                  <a:pt x="0" y="116840"/>
                </a:moveTo>
                <a:lnTo>
                  <a:pt x="17780" y="72390"/>
                </a:lnTo>
                <a:lnTo>
                  <a:pt x="26670" y="54610"/>
                </a:lnTo>
                <a:lnTo>
                  <a:pt x="44450" y="35560"/>
                </a:lnTo>
                <a:lnTo>
                  <a:pt x="80010" y="17780"/>
                </a:lnTo>
                <a:lnTo>
                  <a:pt x="125730" y="0"/>
                </a:lnTo>
                <a:lnTo>
                  <a:pt x="161290" y="0"/>
                </a:lnTo>
                <a:lnTo>
                  <a:pt x="205740" y="8890"/>
                </a:lnTo>
                <a:lnTo>
                  <a:pt x="223520" y="17780"/>
                </a:lnTo>
                <a:lnTo>
                  <a:pt x="250190" y="54610"/>
                </a:lnTo>
                <a:lnTo>
                  <a:pt x="276860" y="99060"/>
                </a:lnTo>
                <a:lnTo>
                  <a:pt x="294640" y="134620"/>
                </a:lnTo>
                <a:lnTo>
                  <a:pt x="303530" y="179070"/>
                </a:lnTo>
                <a:lnTo>
                  <a:pt x="303530" y="223520"/>
                </a:lnTo>
                <a:lnTo>
                  <a:pt x="303530" y="259080"/>
                </a:lnTo>
                <a:lnTo>
                  <a:pt x="303530" y="285750"/>
                </a:lnTo>
                <a:lnTo>
                  <a:pt x="303530" y="321310"/>
                </a:lnTo>
                <a:lnTo>
                  <a:pt x="294640" y="358140"/>
                </a:lnTo>
                <a:lnTo>
                  <a:pt x="285750" y="393700"/>
                </a:lnTo>
                <a:lnTo>
                  <a:pt x="276860" y="420370"/>
                </a:lnTo>
                <a:lnTo>
                  <a:pt x="267970" y="455930"/>
                </a:lnTo>
                <a:lnTo>
                  <a:pt x="250190" y="482600"/>
                </a:lnTo>
                <a:lnTo>
                  <a:pt x="232410" y="527050"/>
                </a:lnTo>
                <a:lnTo>
                  <a:pt x="214630" y="562610"/>
                </a:lnTo>
                <a:lnTo>
                  <a:pt x="187960" y="607060"/>
                </a:lnTo>
                <a:lnTo>
                  <a:pt x="161290" y="643890"/>
                </a:lnTo>
                <a:lnTo>
                  <a:pt x="125730" y="661670"/>
                </a:lnTo>
                <a:lnTo>
                  <a:pt x="97790" y="661670"/>
                </a:lnTo>
                <a:lnTo>
                  <a:pt x="71120" y="661670"/>
                </a:lnTo>
                <a:lnTo>
                  <a:pt x="53340" y="652780"/>
                </a:lnTo>
                <a:lnTo>
                  <a:pt x="26670" y="626110"/>
                </a:lnTo>
                <a:lnTo>
                  <a:pt x="8890" y="589280"/>
                </a:lnTo>
                <a:lnTo>
                  <a:pt x="8890" y="553720"/>
                </a:lnTo>
                <a:lnTo>
                  <a:pt x="8890" y="527050"/>
                </a:lnTo>
                <a:lnTo>
                  <a:pt x="17780" y="482600"/>
                </a:lnTo>
                <a:lnTo>
                  <a:pt x="35560" y="447040"/>
                </a:lnTo>
                <a:lnTo>
                  <a:pt x="44450" y="429260"/>
                </a:lnTo>
                <a:lnTo>
                  <a:pt x="62230" y="411480"/>
                </a:lnTo>
                <a:lnTo>
                  <a:pt x="106680" y="393700"/>
                </a:lnTo>
                <a:lnTo>
                  <a:pt x="134620" y="384810"/>
                </a:lnTo>
                <a:lnTo>
                  <a:pt x="152400" y="384810"/>
                </a:lnTo>
                <a:lnTo>
                  <a:pt x="196850" y="393700"/>
                </a:lnTo>
                <a:lnTo>
                  <a:pt x="241300" y="411480"/>
                </a:lnTo>
                <a:lnTo>
                  <a:pt x="276860" y="438150"/>
                </a:lnTo>
                <a:lnTo>
                  <a:pt x="321310" y="464820"/>
                </a:lnTo>
                <a:lnTo>
                  <a:pt x="339090" y="491490"/>
                </a:lnTo>
                <a:lnTo>
                  <a:pt x="365760" y="527050"/>
                </a:lnTo>
                <a:lnTo>
                  <a:pt x="383540" y="571500"/>
                </a:lnTo>
                <a:lnTo>
                  <a:pt x="40259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688330" y="3063240"/>
            <a:ext cx="347981" cy="454661"/>
          </a:xfrm>
          <a:custGeom>
            <a:avLst/>
            <a:gdLst/>
            <a:ahLst/>
            <a:cxnLst/>
            <a:rect l="0" t="0" r="0" b="0"/>
            <a:pathLst>
              <a:path w="347981" h="454661">
                <a:moveTo>
                  <a:pt x="17780" y="115570"/>
                </a:moveTo>
                <a:lnTo>
                  <a:pt x="0" y="124460"/>
                </a:lnTo>
                <a:lnTo>
                  <a:pt x="0" y="160020"/>
                </a:lnTo>
                <a:lnTo>
                  <a:pt x="8890" y="186690"/>
                </a:lnTo>
                <a:lnTo>
                  <a:pt x="26670" y="232410"/>
                </a:lnTo>
                <a:lnTo>
                  <a:pt x="53340" y="267970"/>
                </a:lnTo>
                <a:lnTo>
                  <a:pt x="97790" y="294640"/>
                </a:lnTo>
                <a:lnTo>
                  <a:pt x="124460" y="294640"/>
                </a:lnTo>
                <a:lnTo>
                  <a:pt x="151130" y="294640"/>
                </a:lnTo>
                <a:lnTo>
                  <a:pt x="187960" y="276860"/>
                </a:lnTo>
                <a:lnTo>
                  <a:pt x="214630" y="267970"/>
                </a:lnTo>
                <a:lnTo>
                  <a:pt x="223520" y="250190"/>
                </a:lnTo>
                <a:lnTo>
                  <a:pt x="250190" y="204470"/>
                </a:lnTo>
                <a:lnTo>
                  <a:pt x="259080" y="186690"/>
                </a:lnTo>
                <a:lnTo>
                  <a:pt x="267970" y="151130"/>
                </a:lnTo>
                <a:lnTo>
                  <a:pt x="267970" y="124460"/>
                </a:lnTo>
                <a:lnTo>
                  <a:pt x="259080" y="80010"/>
                </a:lnTo>
                <a:lnTo>
                  <a:pt x="241300" y="44450"/>
                </a:lnTo>
                <a:lnTo>
                  <a:pt x="232410" y="26670"/>
                </a:lnTo>
                <a:lnTo>
                  <a:pt x="223520" y="8890"/>
                </a:lnTo>
                <a:lnTo>
                  <a:pt x="205740" y="0"/>
                </a:lnTo>
                <a:lnTo>
                  <a:pt x="179070" y="0"/>
                </a:lnTo>
                <a:lnTo>
                  <a:pt x="133350" y="8890"/>
                </a:lnTo>
                <a:lnTo>
                  <a:pt x="106680" y="26670"/>
                </a:lnTo>
                <a:lnTo>
                  <a:pt x="80010" y="71120"/>
                </a:lnTo>
                <a:lnTo>
                  <a:pt x="62230" y="106680"/>
                </a:lnTo>
                <a:lnTo>
                  <a:pt x="53340" y="142240"/>
                </a:lnTo>
                <a:lnTo>
                  <a:pt x="53340" y="177800"/>
                </a:lnTo>
                <a:lnTo>
                  <a:pt x="53340" y="223520"/>
                </a:lnTo>
                <a:lnTo>
                  <a:pt x="53340" y="259080"/>
                </a:lnTo>
                <a:lnTo>
                  <a:pt x="71120" y="294640"/>
                </a:lnTo>
                <a:lnTo>
                  <a:pt x="88900" y="330200"/>
                </a:lnTo>
                <a:lnTo>
                  <a:pt x="115570" y="365760"/>
                </a:lnTo>
                <a:lnTo>
                  <a:pt x="160020" y="410210"/>
                </a:lnTo>
                <a:lnTo>
                  <a:pt x="205740" y="436880"/>
                </a:lnTo>
                <a:lnTo>
                  <a:pt x="241300" y="454660"/>
                </a:lnTo>
                <a:lnTo>
                  <a:pt x="267970" y="454660"/>
                </a:lnTo>
                <a:lnTo>
                  <a:pt x="294640" y="454660"/>
                </a:lnTo>
                <a:lnTo>
                  <a:pt x="339090" y="436880"/>
                </a:lnTo>
                <a:lnTo>
                  <a:pt x="34798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6153150" y="2580640"/>
            <a:ext cx="177801" cy="410211"/>
          </a:xfrm>
          <a:custGeom>
            <a:avLst/>
            <a:gdLst/>
            <a:ahLst/>
            <a:cxnLst/>
            <a:rect l="0" t="0" r="0" b="0"/>
            <a:pathLst>
              <a:path w="177801" h="410211">
                <a:moveTo>
                  <a:pt x="177800" y="0"/>
                </a:moveTo>
                <a:lnTo>
                  <a:pt x="160020" y="17780"/>
                </a:lnTo>
                <a:lnTo>
                  <a:pt x="133350" y="62230"/>
                </a:lnTo>
                <a:lnTo>
                  <a:pt x="124460" y="88900"/>
                </a:lnTo>
                <a:lnTo>
                  <a:pt x="106680" y="124460"/>
                </a:lnTo>
                <a:lnTo>
                  <a:pt x="88900" y="170180"/>
                </a:lnTo>
                <a:lnTo>
                  <a:pt x="71120" y="214630"/>
                </a:lnTo>
                <a:lnTo>
                  <a:pt x="53340" y="259080"/>
                </a:lnTo>
                <a:lnTo>
                  <a:pt x="44450" y="294640"/>
                </a:lnTo>
                <a:lnTo>
                  <a:pt x="35560" y="330200"/>
                </a:lnTo>
                <a:lnTo>
                  <a:pt x="17780" y="365760"/>
                </a:lnTo>
                <a:lnTo>
                  <a:pt x="8890" y="392430"/>
                </a:lnTo>
                <a:lnTo>
                  <a:pt x="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6089650" y="2571750"/>
            <a:ext cx="267971" cy="285751"/>
          </a:xfrm>
          <a:custGeom>
            <a:avLst/>
            <a:gdLst/>
            <a:ahLst/>
            <a:cxnLst/>
            <a:rect l="0" t="0" r="0" b="0"/>
            <a:pathLst>
              <a:path w="267971" h="285751">
                <a:moveTo>
                  <a:pt x="0" y="0"/>
                </a:moveTo>
                <a:lnTo>
                  <a:pt x="44450" y="53340"/>
                </a:lnTo>
                <a:lnTo>
                  <a:pt x="72390" y="88900"/>
                </a:lnTo>
                <a:lnTo>
                  <a:pt x="107950" y="133350"/>
                </a:lnTo>
                <a:lnTo>
                  <a:pt x="143510" y="170180"/>
                </a:lnTo>
                <a:lnTo>
                  <a:pt x="179070" y="205740"/>
                </a:lnTo>
                <a:lnTo>
                  <a:pt x="223520" y="241300"/>
                </a:lnTo>
                <a:lnTo>
                  <a:pt x="26797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527800" y="2580640"/>
            <a:ext cx="8891" cy="196851"/>
          </a:xfrm>
          <a:custGeom>
            <a:avLst/>
            <a:gdLst/>
            <a:ahLst/>
            <a:cxnLst/>
            <a:rect l="0" t="0" r="0" b="0"/>
            <a:pathLst>
              <a:path w="8891" h="19685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24460"/>
                </a:lnTo>
                <a:lnTo>
                  <a:pt x="0" y="161290"/>
                </a:lnTo>
                <a:lnTo>
                  <a:pt x="889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465570" y="264287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5113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6742430" y="2438400"/>
            <a:ext cx="44451" cy="321311"/>
          </a:xfrm>
          <a:custGeom>
            <a:avLst/>
            <a:gdLst/>
            <a:ahLst/>
            <a:cxnLst/>
            <a:rect l="0" t="0" r="0" b="0"/>
            <a:pathLst>
              <a:path w="44451" h="32131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8890" y="124460"/>
                </a:lnTo>
                <a:lnTo>
                  <a:pt x="8890" y="168910"/>
                </a:lnTo>
                <a:lnTo>
                  <a:pt x="17780" y="204470"/>
                </a:lnTo>
                <a:lnTo>
                  <a:pt x="26670" y="240030"/>
                </a:lnTo>
                <a:lnTo>
                  <a:pt x="35560" y="285750"/>
                </a:lnTo>
                <a:lnTo>
                  <a:pt x="4445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7179310" y="313436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16840" y="889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7581900" y="2733040"/>
            <a:ext cx="321311" cy="312421"/>
          </a:xfrm>
          <a:custGeom>
            <a:avLst/>
            <a:gdLst/>
            <a:ahLst/>
            <a:cxnLst/>
            <a:rect l="0" t="0" r="0" b="0"/>
            <a:pathLst>
              <a:path w="321311" h="31242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0" y="248920"/>
                </a:lnTo>
                <a:lnTo>
                  <a:pt x="0" y="276860"/>
                </a:lnTo>
                <a:lnTo>
                  <a:pt x="8890" y="294640"/>
                </a:lnTo>
                <a:lnTo>
                  <a:pt x="35560" y="303530"/>
                </a:lnTo>
                <a:lnTo>
                  <a:pt x="53340" y="303530"/>
                </a:lnTo>
                <a:lnTo>
                  <a:pt x="97790" y="303530"/>
                </a:lnTo>
                <a:lnTo>
                  <a:pt x="142240" y="303530"/>
                </a:lnTo>
                <a:lnTo>
                  <a:pt x="177800" y="303530"/>
                </a:lnTo>
                <a:lnTo>
                  <a:pt x="213360" y="303530"/>
                </a:lnTo>
                <a:lnTo>
                  <a:pt x="248920" y="303530"/>
                </a:lnTo>
                <a:lnTo>
                  <a:pt x="294640" y="303530"/>
                </a:lnTo>
                <a:lnTo>
                  <a:pt x="32131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7786370" y="2607310"/>
            <a:ext cx="62231" cy="1027431"/>
          </a:xfrm>
          <a:custGeom>
            <a:avLst/>
            <a:gdLst/>
            <a:ahLst/>
            <a:cxnLst/>
            <a:rect l="0" t="0" r="0" b="0"/>
            <a:pathLst>
              <a:path w="62231" h="102743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8890" y="116840"/>
                </a:lnTo>
                <a:lnTo>
                  <a:pt x="17780" y="152400"/>
                </a:lnTo>
                <a:lnTo>
                  <a:pt x="17780" y="187960"/>
                </a:lnTo>
                <a:lnTo>
                  <a:pt x="17780" y="223520"/>
                </a:lnTo>
                <a:lnTo>
                  <a:pt x="26670" y="259080"/>
                </a:lnTo>
                <a:lnTo>
                  <a:pt x="26670" y="294640"/>
                </a:lnTo>
                <a:lnTo>
                  <a:pt x="35560" y="330200"/>
                </a:lnTo>
                <a:lnTo>
                  <a:pt x="35560" y="374650"/>
                </a:lnTo>
                <a:lnTo>
                  <a:pt x="35560" y="411480"/>
                </a:lnTo>
                <a:lnTo>
                  <a:pt x="35560" y="438150"/>
                </a:lnTo>
                <a:lnTo>
                  <a:pt x="35560" y="455930"/>
                </a:lnTo>
                <a:lnTo>
                  <a:pt x="35560" y="482600"/>
                </a:lnTo>
                <a:lnTo>
                  <a:pt x="35560" y="509270"/>
                </a:lnTo>
                <a:lnTo>
                  <a:pt x="35560" y="527050"/>
                </a:lnTo>
                <a:lnTo>
                  <a:pt x="35560" y="553720"/>
                </a:lnTo>
                <a:lnTo>
                  <a:pt x="35560" y="580390"/>
                </a:lnTo>
                <a:lnTo>
                  <a:pt x="35560" y="607060"/>
                </a:lnTo>
                <a:lnTo>
                  <a:pt x="35560" y="633730"/>
                </a:lnTo>
                <a:lnTo>
                  <a:pt x="35560" y="651510"/>
                </a:lnTo>
                <a:lnTo>
                  <a:pt x="35560" y="679450"/>
                </a:lnTo>
                <a:lnTo>
                  <a:pt x="35560" y="706120"/>
                </a:lnTo>
                <a:lnTo>
                  <a:pt x="35560" y="732790"/>
                </a:lnTo>
                <a:lnTo>
                  <a:pt x="35560" y="759460"/>
                </a:lnTo>
                <a:lnTo>
                  <a:pt x="44450" y="777240"/>
                </a:lnTo>
                <a:lnTo>
                  <a:pt x="44450" y="803910"/>
                </a:lnTo>
                <a:lnTo>
                  <a:pt x="44450" y="830580"/>
                </a:lnTo>
                <a:lnTo>
                  <a:pt x="44450" y="857250"/>
                </a:lnTo>
                <a:lnTo>
                  <a:pt x="44450" y="883920"/>
                </a:lnTo>
                <a:lnTo>
                  <a:pt x="44450" y="910590"/>
                </a:lnTo>
                <a:lnTo>
                  <a:pt x="53340" y="928370"/>
                </a:lnTo>
                <a:lnTo>
                  <a:pt x="53340" y="955040"/>
                </a:lnTo>
                <a:lnTo>
                  <a:pt x="53340" y="991870"/>
                </a:lnTo>
                <a:lnTo>
                  <a:pt x="62230" y="1027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5768340" y="4232910"/>
            <a:ext cx="267971" cy="518161"/>
          </a:xfrm>
          <a:custGeom>
            <a:avLst/>
            <a:gdLst/>
            <a:ahLst/>
            <a:cxnLst/>
            <a:rect l="0" t="0" r="0" b="0"/>
            <a:pathLst>
              <a:path w="267971" h="518161">
                <a:moveTo>
                  <a:pt x="17780" y="44450"/>
                </a:moveTo>
                <a:lnTo>
                  <a:pt x="35560" y="26670"/>
                </a:lnTo>
                <a:lnTo>
                  <a:pt x="62230" y="8890"/>
                </a:lnTo>
                <a:lnTo>
                  <a:pt x="99060" y="0"/>
                </a:lnTo>
                <a:lnTo>
                  <a:pt x="125730" y="0"/>
                </a:lnTo>
                <a:lnTo>
                  <a:pt x="152400" y="8890"/>
                </a:lnTo>
                <a:lnTo>
                  <a:pt x="179070" y="26670"/>
                </a:lnTo>
                <a:lnTo>
                  <a:pt x="205740" y="62230"/>
                </a:lnTo>
                <a:lnTo>
                  <a:pt x="223520" y="97790"/>
                </a:lnTo>
                <a:lnTo>
                  <a:pt x="232410" y="142240"/>
                </a:lnTo>
                <a:lnTo>
                  <a:pt x="241300" y="177800"/>
                </a:lnTo>
                <a:lnTo>
                  <a:pt x="241300" y="214630"/>
                </a:lnTo>
                <a:lnTo>
                  <a:pt x="232410" y="259080"/>
                </a:lnTo>
                <a:lnTo>
                  <a:pt x="223520" y="294640"/>
                </a:lnTo>
                <a:lnTo>
                  <a:pt x="214630" y="339090"/>
                </a:lnTo>
                <a:lnTo>
                  <a:pt x="196850" y="374650"/>
                </a:lnTo>
                <a:lnTo>
                  <a:pt x="179070" y="410210"/>
                </a:lnTo>
                <a:lnTo>
                  <a:pt x="143510" y="454660"/>
                </a:lnTo>
                <a:lnTo>
                  <a:pt x="116840" y="491490"/>
                </a:lnTo>
                <a:lnTo>
                  <a:pt x="71120" y="509270"/>
                </a:lnTo>
                <a:lnTo>
                  <a:pt x="53340" y="518160"/>
                </a:lnTo>
                <a:lnTo>
                  <a:pt x="17780" y="509270"/>
                </a:lnTo>
                <a:lnTo>
                  <a:pt x="0" y="491490"/>
                </a:lnTo>
                <a:lnTo>
                  <a:pt x="0" y="454660"/>
                </a:lnTo>
                <a:lnTo>
                  <a:pt x="0" y="410210"/>
                </a:lnTo>
                <a:lnTo>
                  <a:pt x="8890" y="374650"/>
                </a:lnTo>
                <a:lnTo>
                  <a:pt x="17780" y="330200"/>
                </a:lnTo>
                <a:lnTo>
                  <a:pt x="35560" y="294640"/>
                </a:lnTo>
                <a:lnTo>
                  <a:pt x="62230" y="259080"/>
                </a:lnTo>
                <a:lnTo>
                  <a:pt x="99060" y="223520"/>
                </a:lnTo>
                <a:lnTo>
                  <a:pt x="116840" y="223520"/>
                </a:lnTo>
                <a:lnTo>
                  <a:pt x="143510" y="232410"/>
                </a:lnTo>
                <a:lnTo>
                  <a:pt x="161290" y="241300"/>
                </a:lnTo>
                <a:lnTo>
                  <a:pt x="187960" y="267970"/>
                </a:lnTo>
                <a:lnTo>
                  <a:pt x="214630" y="312420"/>
                </a:lnTo>
                <a:lnTo>
                  <a:pt x="232410" y="347980"/>
                </a:lnTo>
                <a:lnTo>
                  <a:pt x="241300" y="383540"/>
                </a:lnTo>
                <a:lnTo>
                  <a:pt x="250190" y="419100"/>
                </a:lnTo>
                <a:lnTo>
                  <a:pt x="259080" y="463550"/>
                </a:lnTo>
                <a:lnTo>
                  <a:pt x="267970" y="472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6197600" y="4330700"/>
            <a:ext cx="241301" cy="447041"/>
          </a:xfrm>
          <a:custGeom>
            <a:avLst/>
            <a:gdLst/>
            <a:ahLst/>
            <a:cxnLst/>
            <a:rect l="0" t="0" r="0" b="0"/>
            <a:pathLst>
              <a:path w="241301" h="447041">
                <a:moveTo>
                  <a:pt x="0" y="241300"/>
                </a:moveTo>
                <a:lnTo>
                  <a:pt x="35560" y="259080"/>
                </a:lnTo>
                <a:lnTo>
                  <a:pt x="62230" y="259080"/>
                </a:lnTo>
                <a:lnTo>
                  <a:pt x="97790" y="259080"/>
                </a:lnTo>
                <a:lnTo>
                  <a:pt x="124460" y="250190"/>
                </a:lnTo>
                <a:lnTo>
                  <a:pt x="142240" y="241300"/>
                </a:lnTo>
                <a:lnTo>
                  <a:pt x="160020" y="214630"/>
                </a:lnTo>
                <a:lnTo>
                  <a:pt x="177800" y="170180"/>
                </a:lnTo>
                <a:lnTo>
                  <a:pt x="186690" y="143510"/>
                </a:lnTo>
                <a:lnTo>
                  <a:pt x="186690" y="99060"/>
                </a:lnTo>
                <a:lnTo>
                  <a:pt x="186690" y="53340"/>
                </a:lnTo>
                <a:lnTo>
                  <a:pt x="177800" y="35560"/>
                </a:lnTo>
                <a:lnTo>
                  <a:pt x="168910" y="17780"/>
                </a:lnTo>
                <a:lnTo>
                  <a:pt x="142240" y="0"/>
                </a:lnTo>
                <a:lnTo>
                  <a:pt x="115570" y="8890"/>
                </a:lnTo>
                <a:lnTo>
                  <a:pt x="88900" y="26670"/>
                </a:lnTo>
                <a:lnTo>
                  <a:pt x="62230" y="62230"/>
                </a:lnTo>
                <a:lnTo>
                  <a:pt x="44450" y="99060"/>
                </a:lnTo>
                <a:lnTo>
                  <a:pt x="35560" y="143510"/>
                </a:lnTo>
                <a:lnTo>
                  <a:pt x="26670" y="170180"/>
                </a:lnTo>
                <a:lnTo>
                  <a:pt x="26670" y="205740"/>
                </a:lnTo>
                <a:lnTo>
                  <a:pt x="26670" y="241300"/>
                </a:lnTo>
                <a:lnTo>
                  <a:pt x="26670" y="267970"/>
                </a:lnTo>
                <a:lnTo>
                  <a:pt x="26670" y="294640"/>
                </a:lnTo>
                <a:lnTo>
                  <a:pt x="35560" y="339090"/>
                </a:lnTo>
                <a:lnTo>
                  <a:pt x="44450" y="365760"/>
                </a:lnTo>
                <a:lnTo>
                  <a:pt x="71120" y="402590"/>
                </a:lnTo>
                <a:lnTo>
                  <a:pt x="115570" y="438150"/>
                </a:lnTo>
                <a:lnTo>
                  <a:pt x="133350" y="447040"/>
                </a:lnTo>
                <a:lnTo>
                  <a:pt x="151130" y="447040"/>
                </a:lnTo>
                <a:lnTo>
                  <a:pt x="195580" y="438150"/>
                </a:lnTo>
                <a:lnTo>
                  <a:pt x="24130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6474460" y="3947160"/>
            <a:ext cx="151131" cy="259081"/>
          </a:xfrm>
          <a:custGeom>
            <a:avLst/>
            <a:gdLst/>
            <a:ahLst/>
            <a:cxnLst/>
            <a:rect l="0" t="0" r="0" b="0"/>
            <a:pathLst>
              <a:path w="151131" h="259081">
                <a:moveTo>
                  <a:pt x="151130" y="17780"/>
                </a:moveTo>
                <a:lnTo>
                  <a:pt x="124460" y="0"/>
                </a:lnTo>
                <a:lnTo>
                  <a:pt x="106680" y="0"/>
                </a:lnTo>
                <a:lnTo>
                  <a:pt x="80010" y="44450"/>
                </a:lnTo>
                <a:lnTo>
                  <a:pt x="62230" y="80010"/>
                </a:lnTo>
                <a:lnTo>
                  <a:pt x="53340" y="115570"/>
                </a:lnTo>
                <a:lnTo>
                  <a:pt x="35560" y="151130"/>
                </a:lnTo>
                <a:lnTo>
                  <a:pt x="26670" y="186690"/>
                </a:lnTo>
                <a:lnTo>
                  <a:pt x="8890" y="22352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6456680" y="3929380"/>
            <a:ext cx="168911" cy="204471"/>
          </a:xfrm>
          <a:custGeom>
            <a:avLst/>
            <a:gdLst/>
            <a:ahLst/>
            <a:cxnLst/>
            <a:rect l="0" t="0" r="0" b="0"/>
            <a:pathLst>
              <a:path w="168911" h="204471">
                <a:moveTo>
                  <a:pt x="0" y="0"/>
                </a:moveTo>
                <a:lnTo>
                  <a:pt x="17780" y="8890"/>
                </a:lnTo>
                <a:lnTo>
                  <a:pt x="62230" y="62230"/>
                </a:lnTo>
                <a:lnTo>
                  <a:pt x="97790" y="97790"/>
                </a:lnTo>
                <a:lnTo>
                  <a:pt x="124460" y="142240"/>
                </a:lnTo>
                <a:lnTo>
                  <a:pt x="151130" y="177800"/>
                </a:lnTo>
                <a:lnTo>
                  <a:pt x="16891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6000750" y="2733040"/>
            <a:ext cx="97791" cy="26671"/>
          </a:xfrm>
          <a:custGeom>
            <a:avLst/>
            <a:gdLst/>
            <a:ahLst/>
            <a:cxnLst/>
            <a:rect l="0" t="0" r="0" b="0"/>
            <a:pathLst>
              <a:path w="9779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6384290" y="4053840"/>
            <a:ext cx="107951" cy="1"/>
          </a:xfrm>
          <a:custGeom>
            <a:avLst/>
            <a:gdLst/>
            <a:ahLst/>
            <a:cxnLst/>
            <a:rect l="0" t="0" r="0" b="0"/>
            <a:pathLst>
              <a:path w="107951" h="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7296150" y="4232910"/>
            <a:ext cx="330201" cy="607061"/>
          </a:xfrm>
          <a:custGeom>
            <a:avLst/>
            <a:gdLst/>
            <a:ahLst/>
            <a:cxnLst/>
            <a:rect l="0" t="0" r="0" b="0"/>
            <a:pathLst>
              <a:path w="330201" h="607061">
                <a:moveTo>
                  <a:pt x="0" y="160020"/>
                </a:moveTo>
                <a:lnTo>
                  <a:pt x="8890" y="186690"/>
                </a:lnTo>
                <a:lnTo>
                  <a:pt x="44450" y="232410"/>
                </a:lnTo>
                <a:lnTo>
                  <a:pt x="88900" y="267970"/>
                </a:lnTo>
                <a:lnTo>
                  <a:pt x="106680" y="276860"/>
                </a:lnTo>
                <a:lnTo>
                  <a:pt x="142240" y="285750"/>
                </a:lnTo>
                <a:lnTo>
                  <a:pt x="168910" y="285750"/>
                </a:lnTo>
                <a:lnTo>
                  <a:pt x="186690" y="276860"/>
                </a:lnTo>
                <a:lnTo>
                  <a:pt x="204470" y="259080"/>
                </a:lnTo>
                <a:lnTo>
                  <a:pt x="231140" y="214630"/>
                </a:lnTo>
                <a:lnTo>
                  <a:pt x="257810" y="168910"/>
                </a:lnTo>
                <a:lnTo>
                  <a:pt x="266700" y="142240"/>
                </a:lnTo>
                <a:lnTo>
                  <a:pt x="266700" y="106680"/>
                </a:lnTo>
                <a:lnTo>
                  <a:pt x="266700" y="80010"/>
                </a:lnTo>
                <a:lnTo>
                  <a:pt x="248920" y="35560"/>
                </a:lnTo>
                <a:lnTo>
                  <a:pt x="240030" y="8890"/>
                </a:lnTo>
                <a:lnTo>
                  <a:pt x="222250" y="0"/>
                </a:lnTo>
                <a:lnTo>
                  <a:pt x="204470" y="0"/>
                </a:lnTo>
                <a:lnTo>
                  <a:pt x="186690" y="17780"/>
                </a:lnTo>
                <a:lnTo>
                  <a:pt x="177800" y="44450"/>
                </a:lnTo>
                <a:lnTo>
                  <a:pt x="160020" y="80010"/>
                </a:lnTo>
                <a:lnTo>
                  <a:pt x="151130" y="124460"/>
                </a:lnTo>
                <a:lnTo>
                  <a:pt x="142240" y="151130"/>
                </a:lnTo>
                <a:lnTo>
                  <a:pt x="142240" y="186690"/>
                </a:lnTo>
                <a:lnTo>
                  <a:pt x="142240" y="223520"/>
                </a:lnTo>
                <a:lnTo>
                  <a:pt x="142240" y="259080"/>
                </a:lnTo>
                <a:lnTo>
                  <a:pt x="142240" y="303530"/>
                </a:lnTo>
                <a:lnTo>
                  <a:pt x="142240" y="347980"/>
                </a:lnTo>
                <a:lnTo>
                  <a:pt x="151130" y="383540"/>
                </a:lnTo>
                <a:lnTo>
                  <a:pt x="160020" y="427990"/>
                </a:lnTo>
                <a:lnTo>
                  <a:pt x="177800" y="463550"/>
                </a:lnTo>
                <a:lnTo>
                  <a:pt x="195580" y="500380"/>
                </a:lnTo>
                <a:lnTo>
                  <a:pt x="213360" y="535940"/>
                </a:lnTo>
                <a:lnTo>
                  <a:pt x="240030" y="571500"/>
                </a:lnTo>
                <a:lnTo>
                  <a:pt x="266700" y="589280"/>
                </a:lnTo>
                <a:lnTo>
                  <a:pt x="294640" y="598170"/>
                </a:lnTo>
                <a:lnTo>
                  <a:pt x="33020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7626350" y="4044950"/>
            <a:ext cx="222251" cy="17781"/>
          </a:xfrm>
          <a:custGeom>
            <a:avLst/>
            <a:gdLst/>
            <a:ahLst/>
            <a:cxnLst/>
            <a:rect l="0" t="0" r="0" b="0"/>
            <a:pathLst>
              <a:path w="222251" h="17781">
                <a:moveTo>
                  <a:pt x="0" y="8890"/>
                </a:moveTo>
                <a:lnTo>
                  <a:pt x="35560" y="17780"/>
                </a:lnTo>
                <a:lnTo>
                  <a:pt x="80010" y="17780"/>
                </a:lnTo>
                <a:lnTo>
                  <a:pt x="115570" y="17780"/>
                </a:lnTo>
                <a:lnTo>
                  <a:pt x="160020" y="8890"/>
                </a:lnTo>
                <a:lnTo>
                  <a:pt x="195580" y="0"/>
                </a:lnTo>
                <a:lnTo>
                  <a:pt x="2222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7974330" y="3884930"/>
            <a:ext cx="133351" cy="257811"/>
          </a:xfrm>
          <a:custGeom>
            <a:avLst/>
            <a:gdLst/>
            <a:ahLst/>
            <a:cxnLst/>
            <a:rect l="0" t="0" r="0" b="0"/>
            <a:pathLst>
              <a:path w="133351" h="257811">
                <a:moveTo>
                  <a:pt x="133350" y="0"/>
                </a:moveTo>
                <a:lnTo>
                  <a:pt x="97790" y="26670"/>
                </a:lnTo>
                <a:lnTo>
                  <a:pt x="80010" y="62230"/>
                </a:lnTo>
                <a:lnTo>
                  <a:pt x="62230" y="97790"/>
                </a:lnTo>
                <a:lnTo>
                  <a:pt x="44450" y="133350"/>
                </a:lnTo>
                <a:lnTo>
                  <a:pt x="26670" y="177800"/>
                </a:lnTo>
                <a:lnTo>
                  <a:pt x="8890" y="222250"/>
                </a:lnTo>
                <a:lnTo>
                  <a:pt x="0" y="257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7983220" y="3830320"/>
            <a:ext cx="179071" cy="331471"/>
          </a:xfrm>
          <a:custGeom>
            <a:avLst/>
            <a:gdLst/>
            <a:ahLst/>
            <a:cxnLst/>
            <a:rect l="0" t="0" r="0" b="0"/>
            <a:pathLst>
              <a:path w="179071" h="331471">
                <a:moveTo>
                  <a:pt x="8890" y="0"/>
                </a:moveTo>
                <a:lnTo>
                  <a:pt x="0" y="27940"/>
                </a:lnTo>
                <a:lnTo>
                  <a:pt x="8890" y="72390"/>
                </a:lnTo>
                <a:lnTo>
                  <a:pt x="26670" y="99060"/>
                </a:lnTo>
                <a:lnTo>
                  <a:pt x="53340" y="143510"/>
                </a:lnTo>
                <a:lnTo>
                  <a:pt x="71120" y="187960"/>
                </a:lnTo>
                <a:lnTo>
                  <a:pt x="97790" y="223520"/>
                </a:lnTo>
                <a:lnTo>
                  <a:pt x="133350" y="267970"/>
                </a:lnTo>
                <a:lnTo>
                  <a:pt x="160020" y="303530"/>
                </a:lnTo>
                <a:lnTo>
                  <a:pt x="17907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6438900" y="669290"/>
            <a:ext cx="160021" cy="232411"/>
          </a:xfrm>
          <a:custGeom>
            <a:avLst/>
            <a:gdLst/>
            <a:ahLst/>
            <a:cxnLst/>
            <a:rect l="0" t="0" r="0" b="0"/>
            <a:pathLst>
              <a:path w="160021" h="232411">
                <a:moveTo>
                  <a:pt x="160020" y="0"/>
                </a:moveTo>
                <a:lnTo>
                  <a:pt x="142240" y="0"/>
                </a:lnTo>
                <a:lnTo>
                  <a:pt x="106680" y="54610"/>
                </a:lnTo>
                <a:lnTo>
                  <a:pt x="71120" y="99060"/>
                </a:lnTo>
                <a:lnTo>
                  <a:pt x="35560" y="143510"/>
                </a:lnTo>
                <a:lnTo>
                  <a:pt x="17780" y="179070"/>
                </a:lnTo>
                <a:lnTo>
                  <a:pt x="0" y="22352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393180" y="651510"/>
            <a:ext cx="214631" cy="303531"/>
          </a:xfrm>
          <a:custGeom>
            <a:avLst/>
            <a:gdLst/>
            <a:ahLst/>
            <a:cxnLst/>
            <a:rect l="0" t="0" r="0" b="0"/>
            <a:pathLst>
              <a:path w="214631" h="303531">
                <a:moveTo>
                  <a:pt x="0" y="0"/>
                </a:moveTo>
                <a:lnTo>
                  <a:pt x="45720" y="44450"/>
                </a:lnTo>
                <a:lnTo>
                  <a:pt x="81280" y="90170"/>
                </a:lnTo>
                <a:lnTo>
                  <a:pt x="116840" y="134620"/>
                </a:lnTo>
                <a:lnTo>
                  <a:pt x="143510" y="170180"/>
                </a:lnTo>
                <a:lnTo>
                  <a:pt x="161290" y="205740"/>
                </a:lnTo>
                <a:lnTo>
                  <a:pt x="187960" y="241300"/>
                </a:lnTo>
                <a:lnTo>
                  <a:pt x="205740" y="285750"/>
                </a:lnTo>
                <a:lnTo>
                  <a:pt x="2146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000750" y="1402080"/>
            <a:ext cx="473711" cy="17781"/>
          </a:xfrm>
          <a:custGeom>
            <a:avLst/>
            <a:gdLst/>
            <a:ahLst/>
            <a:cxnLst/>
            <a:rect l="0" t="0" r="0" b="0"/>
            <a:pathLst>
              <a:path w="47371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43510" y="8890"/>
                </a:lnTo>
                <a:lnTo>
                  <a:pt x="179070" y="0"/>
                </a:lnTo>
                <a:lnTo>
                  <a:pt x="223520" y="0"/>
                </a:lnTo>
                <a:lnTo>
                  <a:pt x="267970" y="0"/>
                </a:lnTo>
                <a:lnTo>
                  <a:pt x="294640" y="0"/>
                </a:lnTo>
                <a:lnTo>
                  <a:pt x="339090" y="0"/>
                </a:lnTo>
                <a:lnTo>
                  <a:pt x="374650" y="0"/>
                </a:lnTo>
                <a:lnTo>
                  <a:pt x="419100" y="0"/>
                </a:lnTo>
                <a:lnTo>
                  <a:pt x="455930" y="0"/>
                </a:lnTo>
                <a:lnTo>
                  <a:pt x="4737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6080760" y="750570"/>
            <a:ext cx="276861" cy="499111"/>
          </a:xfrm>
          <a:custGeom>
            <a:avLst/>
            <a:gdLst/>
            <a:ahLst/>
            <a:cxnLst/>
            <a:rect l="0" t="0" r="0" b="0"/>
            <a:pathLst>
              <a:path w="276861" h="499111">
                <a:moveTo>
                  <a:pt x="17780" y="204470"/>
                </a:moveTo>
                <a:lnTo>
                  <a:pt x="17780" y="222250"/>
                </a:lnTo>
                <a:lnTo>
                  <a:pt x="44450" y="222250"/>
                </a:lnTo>
                <a:lnTo>
                  <a:pt x="63500" y="222250"/>
                </a:lnTo>
                <a:lnTo>
                  <a:pt x="90170" y="222250"/>
                </a:lnTo>
                <a:lnTo>
                  <a:pt x="107950" y="204470"/>
                </a:lnTo>
                <a:lnTo>
                  <a:pt x="143510" y="160020"/>
                </a:lnTo>
                <a:lnTo>
                  <a:pt x="152400" y="133350"/>
                </a:lnTo>
                <a:lnTo>
                  <a:pt x="161290" y="88900"/>
                </a:lnTo>
                <a:lnTo>
                  <a:pt x="161290" y="62230"/>
                </a:lnTo>
                <a:lnTo>
                  <a:pt x="143510" y="17780"/>
                </a:lnTo>
                <a:lnTo>
                  <a:pt x="116840" y="0"/>
                </a:lnTo>
                <a:lnTo>
                  <a:pt x="99060" y="0"/>
                </a:lnTo>
                <a:lnTo>
                  <a:pt x="63500" y="17780"/>
                </a:lnTo>
                <a:lnTo>
                  <a:pt x="44450" y="44450"/>
                </a:lnTo>
                <a:lnTo>
                  <a:pt x="26670" y="88900"/>
                </a:lnTo>
                <a:lnTo>
                  <a:pt x="889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0" y="276860"/>
                </a:lnTo>
                <a:lnTo>
                  <a:pt x="8890" y="312420"/>
                </a:lnTo>
                <a:lnTo>
                  <a:pt x="17780" y="347980"/>
                </a:lnTo>
                <a:lnTo>
                  <a:pt x="35560" y="392430"/>
                </a:lnTo>
                <a:lnTo>
                  <a:pt x="53340" y="427990"/>
                </a:lnTo>
                <a:lnTo>
                  <a:pt x="90170" y="472440"/>
                </a:lnTo>
                <a:lnTo>
                  <a:pt x="125730" y="499110"/>
                </a:lnTo>
                <a:lnTo>
                  <a:pt x="152400" y="499110"/>
                </a:lnTo>
                <a:lnTo>
                  <a:pt x="179070" y="499110"/>
                </a:lnTo>
                <a:lnTo>
                  <a:pt x="214630" y="481330"/>
                </a:lnTo>
                <a:lnTo>
                  <a:pt x="259080" y="454660"/>
                </a:lnTo>
                <a:lnTo>
                  <a:pt x="27686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5867400" y="527050"/>
            <a:ext cx="543561" cy="919481"/>
          </a:xfrm>
          <a:custGeom>
            <a:avLst/>
            <a:gdLst/>
            <a:ahLst/>
            <a:cxnLst/>
            <a:rect l="0" t="0" r="0" b="0"/>
            <a:pathLst>
              <a:path w="543561" h="919481">
                <a:moveTo>
                  <a:pt x="339090" y="919480"/>
                </a:moveTo>
                <a:lnTo>
                  <a:pt x="392430" y="892810"/>
                </a:lnTo>
                <a:lnTo>
                  <a:pt x="436880" y="866140"/>
                </a:lnTo>
                <a:lnTo>
                  <a:pt x="463550" y="839470"/>
                </a:lnTo>
                <a:lnTo>
                  <a:pt x="490220" y="795020"/>
                </a:lnTo>
                <a:lnTo>
                  <a:pt x="508000" y="768350"/>
                </a:lnTo>
                <a:lnTo>
                  <a:pt x="516890" y="731520"/>
                </a:lnTo>
                <a:lnTo>
                  <a:pt x="525780" y="695960"/>
                </a:lnTo>
                <a:lnTo>
                  <a:pt x="534670" y="651510"/>
                </a:lnTo>
                <a:lnTo>
                  <a:pt x="534670" y="624840"/>
                </a:lnTo>
                <a:lnTo>
                  <a:pt x="543560" y="580390"/>
                </a:lnTo>
                <a:lnTo>
                  <a:pt x="543560" y="535940"/>
                </a:lnTo>
                <a:lnTo>
                  <a:pt x="543560" y="500380"/>
                </a:lnTo>
                <a:lnTo>
                  <a:pt x="543560" y="463550"/>
                </a:lnTo>
                <a:lnTo>
                  <a:pt x="543560" y="427990"/>
                </a:lnTo>
                <a:lnTo>
                  <a:pt x="534670" y="392430"/>
                </a:lnTo>
                <a:lnTo>
                  <a:pt x="525780" y="356870"/>
                </a:lnTo>
                <a:lnTo>
                  <a:pt x="516890" y="321310"/>
                </a:lnTo>
                <a:lnTo>
                  <a:pt x="499110" y="285750"/>
                </a:lnTo>
                <a:lnTo>
                  <a:pt x="490220" y="250190"/>
                </a:lnTo>
                <a:lnTo>
                  <a:pt x="472440" y="214630"/>
                </a:lnTo>
                <a:lnTo>
                  <a:pt x="454660" y="168910"/>
                </a:lnTo>
                <a:lnTo>
                  <a:pt x="436880" y="133350"/>
                </a:lnTo>
                <a:lnTo>
                  <a:pt x="410210" y="88900"/>
                </a:lnTo>
                <a:lnTo>
                  <a:pt x="374650" y="53340"/>
                </a:lnTo>
                <a:lnTo>
                  <a:pt x="347980" y="26670"/>
                </a:lnTo>
                <a:lnTo>
                  <a:pt x="303530" y="8890"/>
                </a:lnTo>
                <a:lnTo>
                  <a:pt x="266700" y="0"/>
                </a:lnTo>
                <a:lnTo>
                  <a:pt x="231140" y="0"/>
                </a:lnTo>
                <a:lnTo>
                  <a:pt x="195580" y="0"/>
                </a:lnTo>
                <a:lnTo>
                  <a:pt x="168910" y="8890"/>
                </a:lnTo>
                <a:lnTo>
                  <a:pt x="124460" y="44450"/>
                </a:lnTo>
                <a:lnTo>
                  <a:pt x="97790" y="88900"/>
                </a:lnTo>
                <a:lnTo>
                  <a:pt x="62230" y="124460"/>
                </a:lnTo>
                <a:lnTo>
                  <a:pt x="44450" y="168910"/>
                </a:lnTo>
                <a:lnTo>
                  <a:pt x="26670" y="205740"/>
                </a:lnTo>
                <a:lnTo>
                  <a:pt x="17780" y="250190"/>
                </a:lnTo>
                <a:lnTo>
                  <a:pt x="8890" y="285750"/>
                </a:lnTo>
                <a:lnTo>
                  <a:pt x="0" y="321310"/>
                </a:lnTo>
                <a:lnTo>
                  <a:pt x="0" y="365760"/>
                </a:lnTo>
                <a:lnTo>
                  <a:pt x="0" y="410210"/>
                </a:lnTo>
                <a:lnTo>
                  <a:pt x="0" y="454660"/>
                </a:lnTo>
                <a:lnTo>
                  <a:pt x="0" y="500380"/>
                </a:lnTo>
                <a:lnTo>
                  <a:pt x="0" y="527050"/>
                </a:lnTo>
                <a:lnTo>
                  <a:pt x="0" y="562610"/>
                </a:lnTo>
                <a:lnTo>
                  <a:pt x="8890" y="589280"/>
                </a:lnTo>
                <a:lnTo>
                  <a:pt x="8890" y="624840"/>
                </a:lnTo>
                <a:lnTo>
                  <a:pt x="17780" y="651510"/>
                </a:lnTo>
                <a:lnTo>
                  <a:pt x="26670" y="678180"/>
                </a:lnTo>
                <a:lnTo>
                  <a:pt x="44450" y="722630"/>
                </a:lnTo>
                <a:lnTo>
                  <a:pt x="62230" y="758190"/>
                </a:lnTo>
                <a:lnTo>
                  <a:pt x="80010" y="795020"/>
                </a:lnTo>
                <a:lnTo>
                  <a:pt x="115570" y="830580"/>
                </a:lnTo>
                <a:lnTo>
                  <a:pt x="151130" y="857250"/>
                </a:lnTo>
                <a:lnTo>
                  <a:pt x="195580" y="866140"/>
                </a:lnTo>
                <a:lnTo>
                  <a:pt x="231140" y="875030"/>
                </a:lnTo>
                <a:lnTo>
                  <a:pt x="276860" y="875030"/>
                </a:lnTo>
                <a:lnTo>
                  <a:pt x="312420" y="866140"/>
                </a:lnTo>
                <a:lnTo>
                  <a:pt x="347980" y="866140"/>
                </a:lnTo>
                <a:lnTo>
                  <a:pt x="383540" y="866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6536690" y="1687830"/>
            <a:ext cx="205741" cy="124461"/>
          </a:xfrm>
          <a:custGeom>
            <a:avLst/>
            <a:gdLst/>
            <a:ahLst/>
            <a:cxnLst/>
            <a:rect l="0" t="0" r="0" b="0"/>
            <a:pathLst>
              <a:path w="205741" h="124461">
                <a:moveTo>
                  <a:pt x="0" y="106680"/>
                </a:moveTo>
                <a:lnTo>
                  <a:pt x="35560" y="124460"/>
                </a:lnTo>
                <a:lnTo>
                  <a:pt x="53340" y="124460"/>
                </a:lnTo>
                <a:lnTo>
                  <a:pt x="80010" y="115570"/>
                </a:lnTo>
                <a:lnTo>
                  <a:pt x="97790" y="106680"/>
                </a:lnTo>
                <a:lnTo>
                  <a:pt x="133350" y="62230"/>
                </a:lnTo>
                <a:lnTo>
                  <a:pt x="160020" y="17780"/>
                </a:lnTo>
                <a:lnTo>
                  <a:pt x="179070" y="0"/>
                </a:lnTo>
                <a:lnTo>
                  <a:pt x="196850" y="0"/>
                </a:lnTo>
                <a:lnTo>
                  <a:pt x="2057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6678930" y="1875790"/>
            <a:ext cx="223521" cy="115571"/>
          </a:xfrm>
          <a:custGeom>
            <a:avLst/>
            <a:gdLst/>
            <a:ahLst/>
            <a:cxnLst/>
            <a:rect l="0" t="0" r="0" b="0"/>
            <a:pathLst>
              <a:path w="223521" h="115571">
                <a:moveTo>
                  <a:pt x="8890" y="115570"/>
                </a:moveTo>
                <a:lnTo>
                  <a:pt x="0" y="80010"/>
                </a:lnTo>
                <a:lnTo>
                  <a:pt x="0" y="53340"/>
                </a:lnTo>
                <a:lnTo>
                  <a:pt x="0" y="35560"/>
                </a:lnTo>
                <a:lnTo>
                  <a:pt x="8890" y="17780"/>
                </a:lnTo>
                <a:lnTo>
                  <a:pt x="36830" y="0"/>
                </a:lnTo>
                <a:lnTo>
                  <a:pt x="81280" y="8890"/>
                </a:lnTo>
                <a:lnTo>
                  <a:pt x="125730" y="44450"/>
                </a:lnTo>
                <a:lnTo>
                  <a:pt x="152400" y="53340"/>
                </a:lnTo>
                <a:lnTo>
                  <a:pt x="170180" y="44450"/>
                </a:lnTo>
                <a:lnTo>
                  <a:pt x="187960" y="44450"/>
                </a:lnTo>
                <a:lnTo>
                  <a:pt x="205740" y="26670"/>
                </a:lnTo>
                <a:lnTo>
                  <a:pt x="2235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6929120" y="1499870"/>
            <a:ext cx="294641" cy="367031"/>
          </a:xfrm>
          <a:custGeom>
            <a:avLst/>
            <a:gdLst/>
            <a:ahLst/>
            <a:cxnLst/>
            <a:rect l="0" t="0" r="0" b="0"/>
            <a:pathLst>
              <a:path w="294641" h="367031">
                <a:moveTo>
                  <a:pt x="0" y="152400"/>
                </a:moveTo>
                <a:lnTo>
                  <a:pt x="0" y="107950"/>
                </a:lnTo>
                <a:lnTo>
                  <a:pt x="0" y="72390"/>
                </a:lnTo>
                <a:lnTo>
                  <a:pt x="0" y="44450"/>
                </a:lnTo>
                <a:lnTo>
                  <a:pt x="8890" y="17780"/>
                </a:lnTo>
                <a:lnTo>
                  <a:pt x="35560" y="0"/>
                </a:lnTo>
                <a:lnTo>
                  <a:pt x="62230" y="0"/>
                </a:lnTo>
                <a:lnTo>
                  <a:pt x="99060" y="17780"/>
                </a:lnTo>
                <a:lnTo>
                  <a:pt x="143510" y="53340"/>
                </a:lnTo>
                <a:lnTo>
                  <a:pt x="161290" y="81280"/>
                </a:lnTo>
                <a:lnTo>
                  <a:pt x="179070" y="116840"/>
                </a:lnTo>
                <a:lnTo>
                  <a:pt x="196850" y="152400"/>
                </a:lnTo>
                <a:lnTo>
                  <a:pt x="214630" y="196850"/>
                </a:lnTo>
                <a:lnTo>
                  <a:pt x="223520" y="232410"/>
                </a:lnTo>
                <a:lnTo>
                  <a:pt x="223520" y="276860"/>
                </a:lnTo>
                <a:lnTo>
                  <a:pt x="223520" y="312420"/>
                </a:lnTo>
                <a:lnTo>
                  <a:pt x="214630" y="347980"/>
                </a:lnTo>
                <a:lnTo>
                  <a:pt x="196850" y="367030"/>
                </a:lnTo>
                <a:lnTo>
                  <a:pt x="170180" y="367030"/>
                </a:lnTo>
                <a:lnTo>
                  <a:pt x="152400" y="356870"/>
                </a:lnTo>
                <a:lnTo>
                  <a:pt x="134620" y="339090"/>
                </a:lnTo>
                <a:lnTo>
                  <a:pt x="116840" y="294640"/>
                </a:lnTo>
                <a:lnTo>
                  <a:pt x="125730" y="259080"/>
                </a:lnTo>
                <a:lnTo>
                  <a:pt x="134620" y="241300"/>
                </a:lnTo>
                <a:lnTo>
                  <a:pt x="161290" y="214630"/>
                </a:lnTo>
                <a:lnTo>
                  <a:pt x="179070" y="214630"/>
                </a:lnTo>
                <a:lnTo>
                  <a:pt x="214630" y="223520"/>
                </a:lnTo>
                <a:lnTo>
                  <a:pt x="241300" y="232410"/>
                </a:lnTo>
                <a:lnTo>
                  <a:pt x="250190" y="250190"/>
                </a:lnTo>
                <a:lnTo>
                  <a:pt x="276860" y="285750"/>
                </a:lnTo>
                <a:lnTo>
                  <a:pt x="29464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7313930" y="1767840"/>
            <a:ext cx="8891" cy="26671"/>
          </a:xfrm>
          <a:custGeom>
            <a:avLst/>
            <a:gdLst/>
            <a:ahLst/>
            <a:cxnLst/>
            <a:rect l="0" t="0" r="0" b="0"/>
            <a:pathLst>
              <a:path w="8891" h="26671">
                <a:moveTo>
                  <a:pt x="0" y="0"/>
                </a:moveTo>
                <a:lnTo>
                  <a:pt x="889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7188200" y="1348740"/>
            <a:ext cx="303531" cy="365761"/>
          </a:xfrm>
          <a:custGeom>
            <a:avLst/>
            <a:gdLst/>
            <a:ahLst/>
            <a:cxnLst/>
            <a:rect l="0" t="0" r="0" b="0"/>
            <a:pathLst>
              <a:path w="303531" h="365761">
                <a:moveTo>
                  <a:pt x="0" y="106680"/>
                </a:moveTo>
                <a:lnTo>
                  <a:pt x="8890" y="80010"/>
                </a:lnTo>
                <a:lnTo>
                  <a:pt x="62230" y="35560"/>
                </a:lnTo>
                <a:lnTo>
                  <a:pt x="99060" y="0"/>
                </a:lnTo>
                <a:lnTo>
                  <a:pt x="116840" y="0"/>
                </a:lnTo>
                <a:lnTo>
                  <a:pt x="134620" y="26670"/>
                </a:lnTo>
                <a:lnTo>
                  <a:pt x="161290" y="71120"/>
                </a:lnTo>
                <a:lnTo>
                  <a:pt x="170180" y="106680"/>
                </a:lnTo>
                <a:lnTo>
                  <a:pt x="187960" y="142240"/>
                </a:lnTo>
                <a:lnTo>
                  <a:pt x="205740" y="186690"/>
                </a:lnTo>
                <a:lnTo>
                  <a:pt x="223520" y="232410"/>
                </a:lnTo>
                <a:lnTo>
                  <a:pt x="250190" y="267970"/>
                </a:lnTo>
                <a:lnTo>
                  <a:pt x="267970" y="312420"/>
                </a:lnTo>
                <a:lnTo>
                  <a:pt x="294640" y="356870"/>
                </a:lnTo>
                <a:lnTo>
                  <a:pt x="30353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7411720" y="1285240"/>
            <a:ext cx="330201" cy="367031"/>
          </a:xfrm>
          <a:custGeom>
            <a:avLst/>
            <a:gdLst/>
            <a:ahLst/>
            <a:cxnLst/>
            <a:rect l="0" t="0" r="0" b="0"/>
            <a:pathLst>
              <a:path w="330201" h="367031">
                <a:moveTo>
                  <a:pt x="0" y="81280"/>
                </a:moveTo>
                <a:lnTo>
                  <a:pt x="26670" y="36830"/>
                </a:lnTo>
                <a:lnTo>
                  <a:pt x="44450" y="1905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0"/>
                </a:lnTo>
                <a:lnTo>
                  <a:pt x="179070" y="36830"/>
                </a:lnTo>
                <a:lnTo>
                  <a:pt x="196850" y="81280"/>
                </a:lnTo>
                <a:lnTo>
                  <a:pt x="214630" y="116840"/>
                </a:lnTo>
                <a:lnTo>
                  <a:pt x="223520" y="161290"/>
                </a:lnTo>
                <a:lnTo>
                  <a:pt x="223520" y="205740"/>
                </a:lnTo>
                <a:lnTo>
                  <a:pt x="223520" y="241300"/>
                </a:lnTo>
                <a:lnTo>
                  <a:pt x="214630" y="276860"/>
                </a:lnTo>
                <a:lnTo>
                  <a:pt x="205740" y="313690"/>
                </a:lnTo>
                <a:lnTo>
                  <a:pt x="187960" y="349250"/>
                </a:lnTo>
                <a:lnTo>
                  <a:pt x="170180" y="358140"/>
                </a:lnTo>
                <a:lnTo>
                  <a:pt x="151130" y="367030"/>
                </a:lnTo>
                <a:lnTo>
                  <a:pt x="133350" y="367030"/>
                </a:lnTo>
                <a:lnTo>
                  <a:pt x="106680" y="349250"/>
                </a:lnTo>
                <a:lnTo>
                  <a:pt x="80010" y="313690"/>
                </a:lnTo>
                <a:lnTo>
                  <a:pt x="71120" y="287020"/>
                </a:lnTo>
                <a:lnTo>
                  <a:pt x="80010" y="250190"/>
                </a:lnTo>
                <a:lnTo>
                  <a:pt x="133350" y="223520"/>
                </a:lnTo>
                <a:lnTo>
                  <a:pt x="179070" y="214630"/>
                </a:lnTo>
                <a:lnTo>
                  <a:pt x="214630" y="214630"/>
                </a:lnTo>
                <a:lnTo>
                  <a:pt x="241300" y="214630"/>
                </a:lnTo>
                <a:lnTo>
                  <a:pt x="285750" y="223520"/>
                </a:lnTo>
                <a:lnTo>
                  <a:pt x="33020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178810" y="3267710"/>
            <a:ext cx="143511" cy="679451"/>
          </a:xfrm>
          <a:custGeom>
            <a:avLst/>
            <a:gdLst/>
            <a:ahLst/>
            <a:cxnLst/>
            <a:rect l="0" t="0" r="0" b="0"/>
            <a:pathLst>
              <a:path w="143511" h="679451">
                <a:moveTo>
                  <a:pt x="0" y="679450"/>
                </a:moveTo>
                <a:lnTo>
                  <a:pt x="8890" y="635000"/>
                </a:lnTo>
                <a:lnTo>
                  <a:pt x="35560" y="599440"/>
                </a:lnTo>
                <a:lnTo>
                  <a:pt x="53340" y="553720"/>
                </a:lnTo>
                <a:lnTo>
                  <a:pt x="62230" y="509270"/>
                </a:lnTo>
                <a:lnTo>
                  <a:pt x="71120" y="473710"/>
                </a:lnTo>
                <a:lnTo>
                  <a:pt x="88900" y="438150"/>
                </a:lnTo>
                <a:lnTo>
                  <a:pt x="97790" y="402590"/>
                </a:lnTo>
                <a:lnTo>
                  <a:pt x="107950" y="367030"/>
                </a:lnTo>
                <a:lnTo>
                  <a:pt x="116840" y="331470"/>
                </a:lnTo>
                <a:lnTo>
                  <a:pt x="125730" y="294640"/>
                </a:lnTo>
                <a:lnTo>
                  <a:pt x="134620" y="259080"/>
                </a:lnTo>
                <a:lnTo>
                  <a:pt x="134620" y="223520"/>
                </a:lnTo>
                <a:lnTo>
                  <a:pt x="134620" y="187960"/>
                </a:lnTo>
                <a:lnTo>
                  <a:pt x="134620" y="152400"/>
                </a:lnTo>
                <a:lnTo>
                  <a:pt x="134620" y="107950"/>
                </a:lnTo>
                <a:lnTo>
                  <a:pt x="134620" y="72390"/>
                </a:lnTo>
                <a:lnTo>
                  <a:pt x="116840" y="36830"/>
                </a:lnTo>
                <a:lnTo>
                  <a:pt x="116840" y="19050"/>
                </a:lnTo>
                <a:lnTo>
                  <a:pt x="97790" y="0"/>
                </a:lnTo>
                <a:lnTo>
                  <a:pt x="71120" y="27940"/>
                </a:lnTo>
                <a:lnTo>
                  <a:pt x="62230" y="45720"/>
                </a:lnTo>
                <a:lnTo>
                  <a:pt x="53340" y="90170"/>
                </a:lnTo>
                <a:lnTo>
                  <a:pt x="44450" y="125730"/>
                </a:lnTo>
                <a:lnTo>
                  <a:pt x="44450" y="161290"/>
                </a:lnTo>
                <a:lnTo>
                  <a:pt x="44450" y="196850"/>
                </a:lnTo>
                <a:lnTo>
                  <a:pt x="44450" y="241300"/>
                </a:lnTo>
                <a:lnTo>
                  <a:pt x="44450" y="285750"/>
                </a:lnTo>
                <a:lnTo>
                  <a:pt x="44450" y="313690"/>
                </a:lnTo>
                <a:lnTo>
                  <a:pt x="53340" y="349250"/>
                </a:lnTo>
                <a:lnTo>
                  <a:pt x="62230" y="375920"/>
                </a:lnTo>
                <a:lnTo>
                  <a:pt x="71120" y="420370"/>
                </a:lnTo>
                <a:lnTo>
                  <a:pt x="80010" y="464820"/>
                </a:lnTo>
                <a:lnTo>
                  <a:pt x="88900" y="500380"/>
                </a:lnTo>
                <a:lnTo>
                  <a:pt x="88900" y="544830"/>
                </a:lnTo>
                <a:lnTo>
                  <a:pt x="97790" y="580390"/>
                </a:lnTo>
                <a:lnTo>
                  <a:pt x="116840" y="626110"/>
                </a:lnTo>
                <a:lnTo>
                  <a:pt x="125730" y="652780"/>
                </a:lnTo>
                <a:lnTo>
                  <a:pt x="14351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375660" y="3509010"/>
            <a:ext cx="160021" cy="375921"/>
          </a:xfrm>
          <a:custGeom>
            <a:avLst/>
            <a:gdLst/>
            <a:ahLst/>
            <a:cxnLst/>
            <a:rect l="0" t="0" r="0" b="0"/>
            <a:pathLst>
              <a:path w="160021" h="375921">
                <a:moveTo>
                  <a:pt x="889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9250"/>
                </a:lnTo>
                <a:lnTo>
                  <a:pt x="8890" y="375920"/>
                </a:lnTo>
                <a:lnTo>
                  <a:pt x="8890" y="339090"/>
                </a:lnTo>
                <a:lnTo>
                  <a:pt x="17780" y="294640"/>
                </a:lnTo>
                <a:lnTo>
                  <a:pt x="26670" y="259080"/>
                </a:lnTo>
                <a:lnTo>
                  <a:pt x="26670" y="223520"/>
                </a:lnTo>
                <a:lnTo>
                  <a:pt x="35560" y="187960"/>
                </a:lnTo>
                <a:lnTo>
                  <a:pt x="44450" y="152400"/>
                </a:lnTo>
                <a:lnTo>
                  <a:pt x="62230" y="107950"/>
                </a:lnTo>
                <a:lnTo>
                  <a:pt x="80010" y="72390"/>
                </a:lnTo>
                <a:lnTo>
                  <a:pt x="88900" y="53340"/>
                </a:lnTo>
                <a:lnTo>
                  <a:pt x="106680" y="35560"/>
                </a:lnTo>
                <a:lnTo>
                  <a:pt x="133350" y="90170"/>
                </a:lnTo>
                <a:lnTo>
                  <a:pt x="133350" y="125730"/>
                </a:lnTo>
                <a:lnTo>
                  <a:pt x="142240" y="161290"/>
                </a:lnTo>
                <a:lnTo>
                  <a:pt x="142240" y="205740"/>
                </a:lnTo>
                <a:lnTo>
                  <a:pt x="142240" y="241300"/>
                </a:lnTo>
                <a:lnTo>
                  <a:pt x="142240" y="276860"/>
                </a:lnTo>
                <a:lnTo>
                  <a:pt x="151130" y="321310"/>
                </a:lnTo>
                <a:lnTo>
                  <a:pt x="16002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3705860" y="3429000"/>
            <a:ext cx="196851" cy="419101"/>
          </a:xfrm>
          <a:custGeom>
            <a:avLst/>
            <a:gdLst/>
            <a:ahLst/>
            <a:cxnLst/>
            <a:rect l="0" t="0" r="0" b="0"/>
            <a:pathLst>
              <a:path w="196851" h="419101">
                <a:moveTo>
                  <a:pt x="196850" y="0"/>
                </a:moveTo>
                <a:lnTo>
                  <a:pt x="179070" y="17780"/>
                </a:lnTo>
                <a:lnTo>
                  <a:pt x="152400" y="53340"/>
                </a:lnTo>
                <a:lnTo>
                  <a:pt x="133350" y="97790"/>
                </a:lnTo>
                <a:lnTo>
                  <a:pt x="106680" y="133350"/>
                </a:lnTo>
                <a:lnTo>
                  <a:pt x="88900" y="179070"/>
                </a:lnTo>
                <a:lnTo>
                  <a:pt x="71120" y="214630"/>
                </a:lnTo>
                <a:lnTo>
                  <a:pt x="62230" y="259080"/>
                </a:lnTo>
                <a:lnTo>
                  <a:pt x="44450" y="303530"/>
                </a:lnTo>
                <a:lnTo>
                  <a:pt x="26670" y="347980"/>
                </a:lnTo>
                <a:lnTo>
                  <a:pt x="8890" y="39243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3670300" y="3482340"/>
            <a:ext cx="250191" cy="402591"/>
          </a:xfrm>
          <a:custGeom>
            <a:avLst/>
            <a:gdLst/>
            <a:ahLst/>
            <a:cxnLst/>
            <a:rect l="0" t="0" r="0" b="0"/>
            <a:pathLst>
              <a:path w="250191" h="40259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62230" y="62230"/>
                </a:lnTo>
                <a:lnTo>
                  <a:pt x="97790" y="107950"/>
                </a:lnTo>
                <a:lnTo>
                  <a:pt x="124460" y="152400"/>
                </a:lnTo>
                <a:lnTo>
                  <a:pt x="151130" y="196850"/>
                </a:lnTo>
                <a:lnTo>
                  <a:pt x="168910" y="241300"/>
                </a:lnTo>
                <a:lnTo>
                  <a:pt x="187960" y="285750"/>
                </a:lnTo>
                <a:lnTo>
                  <a:pt x="205740" y="321310"/>
                </a:lnTo>
                <a:lnTo>
                  <a:pt x="223520" y="356870"/>
                </a:lnTo>
                <a:lnTo>
                  <a:pt x="25019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3107690" y="4170680"/>
            <a:ext cx="44451" cy="534671"/>
          </a:xfrm>
          <a:custGeom>
            <a:avLst/>
            <a:gdLst/>
            <a:ahLst/>
            <a:cxnLst/>
            <a:rect l="0" t="0" r="0" b="0"/>
            <a:pathLst>
              <a:path w="44451" h="534671">
                <a:moveTo>
                  <a:pt x="44450" y="0"/>
                </a:moveTo>
                <a:lnTo>
                  <a:pt x="26670" y="35560"/>
                </a:lnTo>
                <a:lnTo>
                  <a:pt x="26670" y="71120"/>
                </a:lnTo>
                <a:lnTo>
                  <a:pt x="17780" y="106680"/>
                </a:lnTo>
                <a:lnTo>
                  <a:pt x="17780" y="151130"/>
                </a:lnTo>
                <a:lnTo>
                  <a:pt x="17780" y="186690"/>
                </a:lnTo>
                <a:lnTo>
                  <a:pt x="17780" y="222250"/>
                </a:lnTo>
                <a:lnTo>
                  <a:pt x="8890" y="259080"/>
                </a:lnTo>
                <a:lnTo>
                  <a:pt x="8890" y="303530"/>
                </a:lnTo>
                <a:lnTo>
                  <a:pt x="8890" y="339090"/>
                </a:lnTo>
                <a:lnTo>
                  <a:pt x="8890" y="383540"/>
                </a:lnTo>
                <a:lnTo>
                  <a:pt x="0" y="419100"/>
                </a:lnTo>
                <a:lnTo>
                  <a:pt x="0" y="454660"/>
                </a:lnTo>
                <a:lnTo>
                  <a:pt x="0" y="481330"/>
                </a:lnTo>
                <a:lnTo>
                  <a:pt x="0" y="525780"/>
                </a:lnTo>
                <a:lnTo>
                  <a:pt x="8890" y="534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3152140" y="4419600"/>
            <a:ext cx="179071" cy="267971"/>
          </a:xfrm>
          <a:custGeom>
            <a:avLst/>
            <a:gdLst/>
            <a:ahLst/>
            <a:cxnLst/>
            <a:rect l="0" t="0" r="0" b="0"/>
            <a:pathLst>
              <a:path w="179071" h="267971">
                <a:moveTo>
                  <a:pt x="44450" y="19050"/>
                </a:moveTo>
                <a:lnTo>
                  <a:pt x="26670" y="54610"/>
                </a:lnTo>
                <a:lnTo>
                  <a:pt x="26670" y="90170"/>
                </a:lnTo>
                <a:lnTo>
                  <a:pt x="26670" y="125730"/>
                </a:lnTo>
                <a:lnTo>
                  <a:pt x="35560" y="170180"/>
                </a:lnTo>
                <a:lnTo>
                  <a:pt x="44450" y="205740"/>
                </a:lnTo>
                <a:lnTo>
                  <a:pt x="53340" y="241300"/>
                </a:lnTo>
                <a:lnTo>
                  <a:pt x="71120" y="259080"/>
                </a:lnTo>
                <a:lnTo>
                  <a:pt x="88900" y="267970"/>
                </a:lnTo>
                <a:lnTo>
                  <a:pt x="106680" y="267970"/>
                </a:lnTo>
                <a:lnTo>
                  <a:pt x="134620" y="259080"/>
                </a:lnTo>
                <a:lnTo>
                  <a:pt x="152400" y="241300"/>
                </a:lnTo>
                <a:lnTo>
                  <a:pt x="170180" y="196850"/>
                </a:lnTo>
                <a:lnTo>
                  <a:pt x="179070" y="161290"/>
                </a:lnTo>
                <a:lnTo>
                  <a:pt x="179070" y="134620"/>
                </a:lnTo>
                <a:lnTo>
                  <a:pt x="179070" y="99060"/>
                </a:lnTo>
                <a:lnTo>
                  <a:pt x="179070" y="72390"/>
                </a:lnTo>
                <a:lnTo>
                  <a:pt x="170180" y="36830"/>
                </a:lnTo>
                <a:lnTo>
                  <a:pt x="161290" y="19050"/>
                </a:lnTo>
                <a:lnTo>
                  <a:pt x="143510" y="0"/>
                </a:lnTo>
                <a:lnTo>
                  <a:pt x="97790" y="0"/>
                </a:lnTo>
                <a:lnTo>
                  <a:pt x="71120" y="0"/>
                </a:lnTo>
                <a:lnTo>
                  <a:pt x="53340" y="0"/>
                </a:lnTo>
                <a:lnTo>
                  <a:pt x="17780" y="27940"/>
                </a:lnTo>
                <a:lnTo>
                  <a:pt x="0" y="36830"/>
                </a:lnTo>
                <a:lnTo>
                  <a:pt x="0" y="54610"/>
                </a:lnTo>
                <a:lnTo>
                  <a:pt x="0" y="72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3340100" y="4366260"/>
            <a:ext cx="213361" cy="624841"/>
          </a:xfrm>
          <a:custGeom>
            <a:avLst/>
            <a:gdLst/>
            <a:ahLst/>
            <a:cxnLst/>
            <a:rect l="0" t="0" r="0" b="0"/>
            <a:pathLst>
              <a:path w="213361" h="624841">
                <a:moveTo>
                  <a:pt x="177800" y="44450"/>
                </a:moveTo>
                <a:lnTo>
                  <a:pt x="160020" y="35560"/>
                </a:lnTo>
                <a:lnTo>
                  <a:pt x="124460" y="35560"/>
                </a:lnTo>
                <a:lnTo>
                  <a:pt x="97790" y="35560"/>
                </a:lnTo>
                <a:lnTo>
                  <a:pt x="71120" y="44450"/>
                </a:lnTo>
                <a:lnTo>
                  <a:pt x="44450" y="81280"/>
                </a:lnTo>
                <a:lnTo>
                  <a:pt x="35560" y="99060"/>
                </a:lnTo>
                <a:lnTo>
                  <a:pt x="26670" y="134620"/>
                </a:lnTo>
                <a:lnTo>
                  <a:pt x="17780" y="170180"/>
                </a:lnTo>
                <a:lnTo>
                  <a:pt x="17780" y="187960"/>
                </a:lnTo>
                <a:lnTo>
                  <a:pt x="26670" y="232410"/>
                </a:lnTo>
                <a:lnTo>
                  <a:pt x="26670" y="250190"/>
                </a:lnTo>
                <a:lnTo>
                  <a:pt x="44450" y="259080"/>
                </a:lnTo>
                <a:lnTo>
                  <a:pt x="62230" y="259080"/>
                </a:lnTo>
                <a:lnTo>
                  <a:pt x="88900" y="250190"/>
                </a:lnTo>
                <a:lnTo>
                  <a:pt x="133350" y="196850"/>
                </a:lnTo>
                <a:lnTo>
                  <a:pt x="160020" y="161290"/>
                </a:lnTo>
                <a:lnTo>
                  <a:pt x="168910" y="116840"/>
                </a:lnTo>
                <a:lnTo>
                  <a:pt x="177800" y="72390"/>
                </a:lnTo>
                <a:lnTo>
                  <a:pt x="177800" y="35560"/>
                </a:lnTo>
                <a:lnTo>
                  <a:pt x="186690" y="0"/>
                </a:lnTo>
                <a:lnTo>
                  <a:pt x="186690" y="26670"/>
                </a:lnTo>
                <a:lnTo>
                  <a:pt x="186690" y="63500"/>
                </a:lnTo>
                <a:lnTo>
                  <a:pt x="195580" y="99060"/>
                </a:lnTo>
                <a:lnTo>
                  <a:pt x="195580" y="134620"/>
                </a:lnTo>
                <a:lnTo>
                  <a:pt x="204470" y="170180"/>
                </a:lnTo>
                <a:lnTo>
                  <a:pt x="204470" y="214630"/>
                </a:lnTo>
                <a:lnTo>
                  <a:pt x="213360" y="250190"/>
                </a:lnTo>
                <a:lnTo>
                  <a:pt x="213360" y="294640"/>
                </a:lnTo>
                <a:lnTo>
                  <a:pt x="213360" y="330200"/>
                </a:lnTo>
                <a:lnTo>
                  <a:pt x="213360" y="375920"/>
                </a:lnTo>
                <a:lnTo>
                  <a:pt x="204470" y="411480"/>
                </a:lnTo>
                <a:lnTo>
                  <a:pt x="195580" y="447040"/>
                </a:lnTo>
                <a:lnTo>
                  <a:pt x="186690" y="482600"/>
                </a:lnTo>
                <a:lnTo>
                  <a:pt x="160020" y="518160"/>
                </a:lnTo>
                <a:lnTo>
                  <a:pt x="133350" y="553720"/>
                </a:lnTo>
                <a:lnTo>
                  <a:pt x="106680" y="580390"/>
                </a:lnTo>
                <a:lnTo>
                  <a:pt x="71120" y="615950"/>
                </a:lnTo>
                <a:lnTo>
                  <a:pt x="53340" y="624840"/>
                </a:lnTo>
                <a:lnTo>
                  <a:pt x="35560" y="624840"/>
                </a:lnTo>
                <a:lnTo>
                  <a:pt x="17780" y="615950"/>
                </a:lnTo>
                <a:lnTo>
                  <a:pt x="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3661410" y="4589780"/>
            <a:ext cx="115571" cy="214631"/>
          </a:xfrm>
          <a:custGeom>
            <a:avLst/>
            <a:gdLst/>
            <a:ahLst/>
            <a:cxnLst/>
            <a:rect l="0" t="0" r="0" b="0"/>
            <a:pathLst>
              <a:path w="115571" h="214631">
                <a:moveTo>
                  <a:pt x="0" y="62230"/>
                </a:moveTo>
                <a:lnTo>
                  <a:pt x="8890" y="80010"/>
                </a:lnTo>
                <a:lnTo>
                  <a:pt x="26670" y="97790"/>
                </a:lnTo>
                <a:lnTo>
                  <a:pt x="53340" y="97790"/>
                </a:lnTo>
                <a:lnTo>
                  <a:pt x="71120" y="88900"/>
                </a:lnTo>
                <a:lnTo>
                  <a:pt x="80010" y="71120"/>
                </a:lnTo>
                <a:lnTo>
                  <a:pt x="80010" y="44450"/>
                </a:lnTo>
                <a:lnTo>
                  <a:pt x="80010" y="26670"/>
                </a:lnTo>
                <a:lnTo>
                  <a:pt x="71120" y="889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35560"/>
                </a:lnTo>
                <a:lnTo>
                  <a:pt x="8890" y="80010"/>
                </a:lnTo>
                <a:lnTo>
                  <a:pt x="8890" y="124460"/>
                </a:lnTo>
                <a:lnTo>
                  <a:pt x="8890" y="161290"/>
                </a:lnTo>
                <a:lnTo>
                  <a:pt x="17780" y="179070"/>
                </a:lnTo>
                <a:lnTo>
                  <a:pt x="44450" y="205740"/>
                </a:lnTo>
                <a:lnTo>
                  <a:pt x="62230" y="214630"/>
                </a:lnTo>
                <a:lnTo>
                  <a:pt x="80010" y="214630"/>
                </a:lnTo>
                <a:lnTo>
                  <a:pt x="11557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3884930" y="4241800"/>
            <a:ext cx="195581" cy="365761"/>
          </a:xfrm>
          <a:custGeom>
            <a:avLst/>
            <a:gdLst/>
            <a:ahLst/>
            <a:cxnLst/>
            <a:rect l="0" t="0" r="0" b="0"/>
            <a:pathLst>
              <a:path w="195581" h="365761">
                <a:moveTo>
                  <a:pt x="195580" y="0"/>
                </a:moveTo>
                <a:lnTo>
                  <a:pt x="177800" y="0"/>
                </a:lnTo>
                <a:lnTo>
                  <a:pt x="151130" y="35560"/>
                </a:lnTo>
                <a:lnTo>
                  <a:pt x="133350" y="80010"/>
                </a:lnTo>
                <a:lnTo>
                  <a:pt x="106680" y="115570"/>
                </a:lnTo>
                <a:lnTo>
                  <a:pt x="80010" y="160020"/>
                </a:lnTo>
                <a:lnTo>
                  <a:pt x="62230" y="205740"/>
                </a:lnTo>
                <a:lnTo>
                  <a:pt x="44450" y="241300"/>
                </a:lnTo>
                <a:lnTo>
                  <a:pt x="26670" y="285750"/>
                </a:lnTo>
                <a:lnTo>
                  <a:pt x="8890" y="33020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3884930" y="4259580"/>
            <a:ext cx="213361" cy="276861"/>
          </a:xfrm>
          <a:custGeom>
            <a:avLst/>
            <a:gdLst/>
            <a:ahLst/>
            <a:cxnLst/>
            <a:rect l="0" t="0" r="0" b="0"/>
            <a:pathLst>
              <a:path w="213361" h="276861">
                <a:moveTo>
                  <a:pt x="0" y="0"/>
                </a:moveTo>
                <a:lnTo>
                  <a:pt x="35560" y="35560"/>
                </a:lnTo>
                <a:lnTo>
                  <a:pt x="62230" y="71120"/>
                </a:lnTo>
                <a:lnTo>
                  <a:pt x="97790" y="115570"/>
                </a:lnTo>
                <a:lnTo>
                  <a:pt x="133350" y="160020"/>
                </a:lnTo>
                <a:lnTo>
                  <a:pt x="160020" y="205740"/>
                </a:lnTo>
                <a:lnTo>
                  <a:pt x="186690" y="250190"/>
                </a:lnTo>
                <a:lnTo>
                  <a:pt x="21336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607060" y="3670300"/>
            <a:ext cx="53341" cy="97791"/>
          </a:xfrm>
          <a:custGeom>
            <a:avLst/>
            <a:gdLst/>
            <a:ahLst/>
            <a:cxnLst/>
            <a:rect l="0" t="0" r="0" b="0"/>
            <a:pathLst>
              <a:path w="53341" h="97791">
                <a:moveTo>
                  <a:pt x="8890" y="97790"/>
                </a:moveTo>
                <a:lnTo>
                  <a:pt x="0" y="80010"/>
                </a:lnTo>
                <a:lnTo>
                  <a:pt x="8890" y="62230"/>
                </a:lnTo>
                <a:lnTo>
                  <a:pt x="35560" y="1778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821690" y="3384550"/>
            <a:ext cx="88901" cy="115571"/>
          </a:xfrm>
          <a:custGeom>
            <a:avLst/>
            <a:gdLst/>
            <a:ahLst/>
            <a:cxnLst/>
            <a:rect l="0" t="0" r="0" b="0"/>
            <a:pathLst>
              <a:path w="88901" h="115571">
                <a:moveTo>
                  <a:pt x="0" y="115570"/>
                </a:moveTo>
                <a:lnTo>
                  <a:pt x="8890" y="88900"/>
                </a:lnTo>
                <a:lnTo>
                  <a:pt x="44450" y="53340"/>
                </a:lnTo>
                <a:lnTo>
                  <a:pt x="71120" y="889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1125220" y="3045460"/>
            <a:ext cx="97791" cy="106681"/>
          </a:xfrm>
          <a:custGeom>
            <a:avLst/>
            <a:gdLst/>
            <a:ahLst/>
            <a:cxnLst/>
            <a:rect l="0" t="0" r="0" b="0"/>
            <a:pathLst>
              <a:path w="97791" h="106681">
                <a:moveTo>
                  <a:pt x="0" y="106680"/>
                </a:moveTo>
                <a:lnTo>
                  <a:pt x="8890" y="88900"/>
                </a:lnTo>
                <a:lnTo>
                  <a:pt x="44450" y="44450"/>
                </a:lnTo>
                <a:lnTo>
                  <a:pt x="8890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1455420" y="2768600"/>
            <a:ext cx="80011" cy="80011"/>
          </a:xfrm>
          <a:custGeom>
            <a:avLst/>
            <a:gdLst/>
            <a:ahLst/>
            <a:cxnLst/>
            <a:rect l="0" t="0" r="0" b="0"/>
            <a:pathLst>
              <a:path w="80011" h="80011">
                <a:moveTo>
                  <a:pt x="0" y="80010"/>
                </a:moveTo>
                <a:lnTo>
                  <a:pt x="8890" y="53340"/>
                </a:lnTo>
                <a:lnTo>
                  <a:pt x="62230" y="889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1750060" y="2188210"/>
            <a:ext cx="374651" cy="383541"/>
          </a:xfrm>
          <a:custGeom>
            <a:avLst/>
            <a:gdLst/>
            <a:ahLst/>
            <a:cxnLst/>
            <a:rect l="0" t="0" r="0" b="0"/>
            <a:pathLst>
              <a:path w="374651" h="383541">
                <a:moveTo>
                  <a:pt x="0" y="383540"/>
                </a:moveTo>
                <a:lnTo>
                  <a:pt x="8890" y="356870"/>
                </a:lnTo>
                <a:lnTo>
                  <a:pt x="26670" y="339090"/>
                </a:lnTo>
                <a:lnTo>
                  <a:pt x="62230" y="303530"/>
                </a:lnTo>
                <a:lnTo>
                  <a:pt x="97790" y="267970"/>
                </a:lnTo>
                <a:lnTo>
                  <a:pt x="106680" y="250190"/>
                </a:lnTo>
                <a:lnTo>
                  <a:pt x="152400" y="222250"/>
                </a:lnTo>
                <a:lnTo>
                  <a:pt x="187960" y="186690"/>
                </a:lnTo>
                <a:lnTo>
                  <a:pt x="232410" y="151130"/>
                </a:lnTo>
                <a:lnTo>
                  <a:pt x="267970" y="106680"/>
                </a:lnTo>
                <a:lnTo>
                  <a:pt x="294640" y="80010"/>
                </a:lnTo>
                <a:lnTo>
                  <a:pt x="330200" y="26670"/>
                </a:lnTo>
                <a:lnTo>
                  <a:pt x="347980" y="17780"/>
                </a:lnTo>
                <a:lnTo>
                  <a:pt x="374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2259330" y="1920240"/>
            <a:ext cx="97791" cy="115571"/>
          </a:xfrm>
          <a:custGeom>
            <a:avLst/>
            <a:gdLst/>
            <a:ahLst/>
            <a:cxnLst/>
            <a:rect l="0" t="0" r="0" b="0"/>
            <a:pathLst>
              <a:path w="97791" h="115571">
                <a:moveTo>
                  <a:pt x="0" y="115570"/>
                </a:moveTo>
                <a:lnTo>
                  <a:pt x="8890" y="80010"/>
                </a:lnTo>
                <a:lnTo>
                  <a:pt x="35560" y="53340"/>
                </a:lnTo>
                <a:lnTo>
                  <a:pt x="71120" y="889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2509520" y="1696720"/>
            <a:ext cx="35561" cy="53341"/>
          </a:xfrm>
          <a:custGeom>
            <a:avLst/>
            <a:gdLst/>
            <a:ahLst/>
            <a:cxnLst/>
            <a:rect l="0" t="0" r="0" b="0"/>
            <a:pathLst>
              <a:path w="35561" h="53341">
                <a:moveTo>
                  <a:pt x="0" y="53340"/>
                </a:moveTo>
                <a:lnTo>
                  <a:pt x="0" y="3556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2750820" y="1410970"/>
            <a:ext cx="80011" cy="88901"/>
          </a:xfrm>
          <a:custGeom>
            <a:avLst/>
            <a:gdLst/>
            <a:ahLst/>
            <a:cxnLst/>
            <a:rect l="0" t="0" r="0" b="0"/>
            <a:pathLst>
              <a:path w="80011" h="88901">
                <a:moveTo>
                  <a:pt x="0" y="88900"/>
                </a:moveTo>
                <a:lnTo>
                  <a:pt x="17780" y="44450"/>
                </a:lnTo>
                <a:lnTo>
                  <a:pt x="62230" y="889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3054350" y="1089660"/>
            <a:ext cx="80011" cy="106681"/>
          </a:xfrm>
          <a:custGeom>
            <a:avLst/>
            <a:gdLst/>
            <a:ahLst/>
            <a:cxnLst/>
            <a:rect l="0" t="0" r="0" b="0"/>
            <a:pathLst>
              <a:path w="80011" h="106681">
                <a:moveTo>
                  <a:pt x="0" y="106680"/>
                </a:moveTo>
                <a:lnTo>
                  <a:pt x="17780" y="62230"/>
                </a:lnTo>
                <a:lnTo>
                  <a:pt x="26670" y="44450"/>
                </a:lnTo>
                <a:lnTo>
                  <a:pt x="53340" y="889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3304540" y="651510"/>
            <a:ext cx="276861" cy="276861"/>
          </a:xfrm>
          <a:custGeom>
            <a:avLst/>
            <a:gdLst/>
            <a:ahLst/>
            <a:cxnLst/>
            <a:rect l="0" t="0" r="0" b="0"/>
            <a:pathLst>
              <a:path w="276861" h="276861">
                <a:moveTo>
                  <a:pt x="0" y="276860"/>
                </a:moveTo>
                <a:lnTo>
                  <a:pt x="17780" y="232410"/>
                </a:lnTo>
                <a:lnTo>
                  <a:pt x="53340" y="187960"/>
                </a:lnTo>
                <a:lnTo>
                  <a:pt x="97790" y="152400"/>
                </a:lnTo>
                <a:lnTo>
                  <a:pt x="133350" y="134620"/>
                </a:lnTo>
                <a:lnTo>
                  <a:pt x="177800" y="99060"/>
                </a:lnTo>
                <a:lnTo>
                  <a:pt x="204470" y="53340"/>
                </a:lnTo>
                <a:lnTo>
                  <a:pt x="240030" y="1778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3500120" y="259080"/>
            <a:ext cx="241301" cy="374651"/>
          </a:xfrm>
          <a:custGeom>
            <a:avLst/>
            <a:gdLst/>
            <a:ahLst/>
            <a:cxnLst/>
            <a:rect l="0" t="0" r="0" b="0"/>
            <a:pathLst>
              <a:path w="241301" h="37465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97790"/>
                </a:lnTo>
                <a:lnTo>
                  <a:pt x="71120" y="142240"/>
                </a:lnTo>
                <a:lnTo>
                  <a:pt x="90170" y="160020"/>
                </a:lnTo>
                <a:lnTo>
                  <a:pt x="116840" y="170180"/>
                </a:lnTo>
                <a:lnTo>
                  <a:pt x="161290" y="160020"/>
                </a:lnTo>
                <a:lnTo>
                  <a:pt x="196850" y="115570"/>
                </a:lnTo>
                <a:lnTo>
                  <a:pt x="214630" y="80010"/>
                </a:lnTo>
                <a:lnTo>
                  <a:pt x="223520" y="44450"/>
                </a:lnTo>
                <a:lnTo>
                  <a:pt x="223520" y="17780"/>
                </a:lnTo>
                <a:lnTo>
                  <a:pt x="223520" y="62230"/>
                </a:lnTo>
                <a:lnTo>
                  <a:pt x="223520" y="97790"/>
                </a:lnTo>
                <a:lnTo>
                  <a:pt x="232410" y="133350"/>
                </a:lnTo>
                <a:lnTo>
                  <a:pt x="232410" y="179070"/>
                </a:lnTo>
                <a:lnTo>
                  <a:pt x="232410" y="214630"/>
                </a:lnTo>
                <a:lnTo>
                  <a:pt x="241300" y="241300"/>
                </a:lnTo>
                <a:lnTo>
                  <a:pt x="241300" y="267970"/>
                </a:lnTo>
                <a:lnTo>
                  <a:pt x="232410" y="312420"/>
                </a:lnTo>
                <a:lnTo>
                  <a:pt x="223520" y="339090"/>
                </a:lnTo>
                <a:lnTo>
                  <a:pt x="205740" y="365760"/>
                </a:lnTo>
                <a:lnTo>
                  <a:pt x="179070" y="374650"/>
                </a:lnTo>
                <a:lnTo>
                  <a:pt x="152400" y="365760"/>
                </a:lnTo>
                <a:lnTo>
                  <a:pt x="134620" y="347980"/>
                </a:lnTo>
                <a:lnTo>
                  <a:pt x="12573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3867150" y="250190"/>
            <a:ext cx="124461" cy="35561"/>
          </a:xfrm>
          <a:custGeom>
            <a:avLst/>
            <a:gdLst/>
            <a:ahLst/>
            <a:cxnLst/>
            <a:rect l="0" t="0" r="0" b="0"/>
            <a:pathLst>
              <a:path w="124461" h="35561">
                <a:moveTo>
                  <a:pt x="0" y="35560"/>
                </a:moveTo>
                <a:lnTo>
                  <a:pt x="0" y="17780"/>
                </a:ln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3867150" y="33909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4124960" y="196850"/>
            <a:ext cx="152401" cy="213361"/>
          </a:xfrm>
          <a:custGeom>
            <a:avLst/>
            <a:gdLst/>
            <a:ahLst/>
            <a:cxnLst/>
            <a:rect l="0" t="0" r="0" b="0"/>
            <a:pathLst>
              <a:path w="152401" h="213361">
                <a:moveTo>
                  <a:pt x="152400" y="0"/>
                </a:moveTo>
                <a:lnTo>
                  <a:pt x="125730" y="8890"/>
                </a:lnTo>
                <a:lnTo>
                  <a:pt x="99060" y="53340"/>
                </a:lnTo>
                <a:lnTo>
                  <a:pt x="63500" y="88900"/>
                </a:lnTo>
                <a:lnTo>
                  <a:pt x="45720" y="133350"/>
                </a:lnTo>
                <a:lnTo>
                  <a:pt x="17780" y="168910"/>
                </a:lnTo>
                <a:lnTo>
                  <a:pt x="0" y="204470"/>
                </a:lnTo>
                <a:lnTo>
                  <a:pt x="8890" y="2133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4116070" y="214630"/>
            <a:ext cx="170181" cy="276861"/>
          </a:xfrm>
          <a:custGeom>
            <a:avLst/>
            <a:gdLst/>
            <a:ahLst/>
            <a:cxnLst/>
            <a:rect l="0" t="0" r="0" b="0"/>
            <a:pathLst>
              <a:path w="170181" h="27686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5720" y="115570"/>
                </a:lnTo>
                <a:lnTo>
                  <a:pt x="72390" y="151130"/>
                </a:lnTo>
                <a:lnTo>
                  <a:pt x="107950" y="186690"/>
                </a:lnTo>
                <a:lnTo>
                  <a:pt x="134620" y="232410"/>
                </a:lnTo>
                <a:lnTo>
                  <a:pt x="17018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2035810" y="2919730"/>
            <a:ext cx="71121" cy="250191"/>
          </a:xfrm>
          <a:custGeom>
            <a:avLst/>
            <a:gdLst/>
            <a:ahLst/>
            <a:cxnLst/>
            <a:rect l="0" t="0" r="0" b="0"/>
            <a:pathLst>
              <a:path w="71121" h="250191">
                <a:moveTo>
                  <a:pt x="3556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96850"/>
                </a:lnTo>
                <a:lnTo>
                  <a:pt x="26670" y="232410"/>
                </a:lnTo>
                <a:lnTo>
                  <a:pt x="53340" y="241300"/>
                </a:lnTo>
                <a:lnTo>
                  <a:pt x="7112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2197100" y="2857500"/>
            <a:ext cx="17781" cy="124461"/>
          </a:xfrm>
          <a:custGeom>
            <a:avLst/>
            <a:gdLst/>
            <a:ahLst/>
            <a:cxnLst/>
            <a:rect l="0" t="0" r="0" b="0"/>
            <a:pathLst>
              <a:path w="17781" h="12446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106680"/>
                </a:lnTo>
                <a:lnTo>
                  <a:pt x="1778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2143760" y="304546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2179320" y="3098800"/>
            <a:ext cx="124461" cy="97791"/>
          </a:xfrm>
          <a:custGeom>
            <a:avLst/>
            <a:gdLst/>
            <a:ahLst/>
            <a:cxnLst/>
            <a:rect l="0" t="0" r="0" b="0"/>
            <a:pathLst>
              <a:path w="124461" h="97791">
                <a:moveTo>
                  <a:pt x="88900" y="17780"/>
                </a:moveTo>
                <a:lnTo>
                  <a:pt x="7112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0" y="35560"/>
                </a:lnTo>
                <a:lnTo>
                  <a:pt x="0" y="53340"/>
                </a:lnTo>
                <a:lnTo>
                  <a:pt x="8890" y="80010"/>
                </a:lnTo>
                <a:lnTo>
                  <a:pt x="35560" y="80010"/>
                </a:lnTo>
                <a:lnTo>
                  <a:pt x="53340" y="71120"/>
                </a:lnTo>
                <a:lnTo>
                  <a:pt x="80010" y="35560"/>
                </a:lnTo>
                <a:lnTo>
                  <a:pt x="97790" y="62230"/>
                </a:lnTo>
                <a:lnTo>
                  <a:pt x="106680" y="80010"/>
                </a:lnTo>
                <a:lnTo>
                  <a:pt x="12446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2374900" y="3116580"/>
            <a:ext cx="35561" cy="124461"/>
          </a:xfrm>
          <a:custGeom>
            <a:avLst/>
            <a:gdLst/>
            <a:ahLst/>
            <a:cxnLst/>
            <a:rect l="0" t="0" r="0" b="0"/>
            <a:pathLst>
              <a:path w="35561" h="124461">
                <a:moveTo>
                  <a:pt x="35560" y="0"/>
                </a:moveTo>
                <a:lnTo>
                  <a:pt x="35560" y="17780"/>
                </a:lnTo>
                <a:lnTo>
                  <a:pt x="26670" y="53340"/>
                </a:lnTo>
                <a:lnTo>
                  <a:pt x="17780" y="8890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2465070" y="2990850"/>
            <a:ext cx="106681" cy="19051"/>
          </a:xfrm>
          <a:custGeom>
            <a:avLst/>
            <a:gdLst/>
            <a:ahLst/>
            <a:cxnLst/>
            <a:rect l="0" t="0" r="0" b="0"/>
            <a:pathLst>
              <a:path w="106681" h="19051">
                <a:moveTo>
                  <a:pt x="0" y="19050"/>
                </a:moveTo>
                <a:lnTo>
                  <a:pt x="26670" y="8890"/>
                </a:lnTo>
                <a:lnTo>
                  <a:pt x="71120" y="8890"/>
                </a:lnTo>
                <a:lnTo>
                  <a:pt x="8890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2616200" y="2901950"/>
            <a:ext cx="26671" cy="232411"/>
          </a:xfrm>
          <a:custGeom>
            <a:avLst/>
            <a:gdLst/>
            <a:ahLst/>
            <a:cxnLst/>
            <a:rect l="0" t="0" r="0" b="0"/>
            <a:pathLst>
              <a:path w="26671" h="23241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8890" y="116840"/>
                </a:lnTo>
                <a:lnTo>
                  <a:pt x="8890" y="161290"/>
                </a:lnTo>
                <a:lnTo>
                  <a:pt x="8890" y="196850"/>
                </a:lnTo>
                <a:lnTo>
                  <a:pt x="17780" y="223520"/>
                </a:lnTo>
                <a:lnTo>
                  <a:pt x="2667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2660650" y="2857500"/>
            <a:ext cx="107951" cy="410211"/>
          </a:xfrm>
          <a:custGeom>
            <a:avLst/>
            <a:gdLst/>
            <a:ahLst/>
            <a:cxnLst/>
            <a:rect l="0" t="0" r="0" b="0"/>
            <a:pathLst>
              <a:path w="107951" h="410211">
                <a:moveTo>
                  <a:pt x="0" y="0"/>
                </a:moveTo>
                <a:lnTo>
                  <a:pt x="26670" y="8890"/>
                </a:lnTo>
                <a:lnTo>
                  <a:pt x="44450" y="35560"/>
                </a:lnTo>
                <a:lnTo>
                  <a:pt x="72390" y="71120"/>
                </a:lnTo>
                <a:lnTo>
                  <a:pt x="90170" y="115570"/>
                </a:lnTo>
                <a:lnTo>
                  <a:pt x="99060" y="133350"/>
                </a:lnTo>
                <a:lnTo>
                  <a:pt x="107950" y="179070"/>
                </a:lnTo>
                <a:lnTo>
                  <a:pt x="107950" y="223520"/>
                </a:lnTo>
                <a:lnTo>
                  <a:pt x="107950" y="259080"/>
                </a:lnTo>
                <a:lnTo>
                  <a:pt x="99060" y="294640"/>
                </a:lnTo>
                <a:lnTo>
                  <a:pt x="81280" y="339090"/>
                </a:lnTo>
                <a:lnTo>
                  <a:pt x="72390" y="356870"/>
                </a:lnTo>
                <a:lnTo>
                  <a:pt x="26670" y="392430"/>
                </a:lnTo>
                <a:lnTo>
                  <a:pt x="889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2321560" y="2428240"/>
            <a:ext cx="88901" cy="54611"/>
          </a:xfrm>
          <a:custGeom>
            <a:avLst/>
            <a:gdLst/>
            <a:ahLst/>
            <a:cxnLst/>
            <a:rect l="0" t="0" r="0" b="0"/>
            <a:pathLst>
              <a:path w="88901" h="54611">
                <a:moveTo>
                  <a:pt x="35560" y="27940"/>
                </a:moveTo>
                <a:lnTo>
                  <a:pt x="44450" y="10160"/>
                </a:lnTo>
                <a:lnTo>
                  <a:pt x="62230" y="10160"/>
                </a:lnTo>
                <a:lnTo>
                  <a:pt x="62230" y="36830"/>
                </a:lnTo>
                <a:lnTo>
                  <a:pt x="44450" y="54610"/>
                </a:lnTo>
                <a:lnTo>
                  <a:pt x="17780" y="54610"/>
                </a:lnTo>
                <a:lnTo>
                  <a:pt x="0" y="45720"/>
                </a:lnTo>
                <a:lnTo>
                  <a:pt x="0" y="27940"/>
                </a:lnTo>
                <a:lnTo>
                  <a:pt x="17780" y="10160"/>
                </a:lnTo>
                <a:lnTo>
                  <a:pt x="35560" y="0"/>
                </a:lnTo>
                <a:lnTo>
                  <a:pt x="53340" y="0"/>
                </a:lnTo>
                <a:lnTo>
                  <a:pt x="80010" y="10160"/>
                </a:lnTo>
                <a:lnTo>
                  <a:pt x="88900" y="27940"/>
                </a:lnTo>
                <a:lnTo>
                  <a:pt x="88900" y="45720"/>
                </a:lnTo>
                <a:lnTo>
                  <a:pt x="71120" y="45720"/>
                </a:lnTo>
                <a:lnTo>
                  <a:pt x="44450" y="45720"/>
                </a:lnTo>
                <a:lnTo>
                  <a:pt x="44450" y="27940"/>
                </a:lnTo>
                <a:lnTo>
                  <a:pt x="62230" y="10160"/>
                </a:lnTo>
                <a:lnTo>
                  <a:pt x="53340" y="27940"/>
                </a:lnTo>
                <a:lnTo>
                  <a:pt x="35560" y="54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2419350" y="2044700"/>
            <a:ext cx="116841" cy="205741"/>
          </a:xfrm>
          <a:custGeom>
            <a:avLst/>
            <a:gdLst/>
            <a:ahLst/>
            <a:cxnLst/>
            <a:rect l="0" t="0" r="0" b="0"/>
            <a:pathLst>
              <a:path w="116841" h="205741">
                <a:moveTo>
                  <a:pt x="36830" y="0"/>
                </a:moveTo>
                <a:lnTo>
                  <a:pt x="19050" y="8890"/>
                </a:lnTo>
                <a:lnTo>
                  <a:pt x="0" y="44450"/>
                </a:lnTo>
                <a:lnTo>
                  <a:pt x="0" y="80010"/>
                </a:lnTo>
                <a:lnTo>
                  <a:pt x="0" y="107950"/>
                </a:lnTo>
                <a:lnTo>
                  <a:pt x="8890" y="152400"/>
                </a:lnTo>
                <a:lnTo>
                  <a:pt x="19050" y="170180"/>
                </a:lnTo>
                <a:lnTo>
                  <a:pt x="72390" y="196850"/>
                </a:lnTo>
                <a:lnTo>
                  <a:pt x="11684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2545080" y="2044700"/>
            <a:ext cx="17781" cy="187961"/>
          </a:xfrm>
          <a:custGeom>
            <a:avLst/>
            <a:gdLst/>
            <a:ahLst/>
            <a:cxnLst/>
            <a:rect l="0" t="0" r="0" b="0"/>
            <a:pathLst>
              <a:path w="17781" h="18796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99060"/>
                </a:lnTo>
                <a:lnTo>
                  <a:pt x="8890" y="134620"/>
                </a:lnTo>
                <a:lnTo>
                  <a:pt x="8890" y="179070"/>
                </a:lnTo>
                <a:lnTo>
                  <a:pt x="1778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2642870" y="2152650"/>
            <a:ext cx="17781" cy="97791"/>
          </a:xfrm>
          <a:custGeom>
            <a:avLst/>
            <a:gdLst/>
            <a:ahLst/>
            <a:cxnLst/>
            <a:rect l="0" t="0" r="0" b="0"/>
            <a:pathLst>
              <a:path w="17781" h="97791">
                <a:moveTo>
                  <a:pt x="17780" y="0"/>
                </a:moveTo>
                <a:lnTo>
                  <a:pt x="17780" y="17780"/>
                </a:lnTo>
                <a:lnTo>
                  <a:pt x="0" y="62230"/>
                </a:lnTo>
                <a:lnTo>
                  <a:pt x="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2705100" y="2053590"/>
            <a:ext cx="143511" cy="107951"/>
          </a:xfrm>
          <a:custGeom>
            <a:avLst/>
            <a:gdLst/>
            <a:ahLst/>
            <a:cxnLst/>
            <a:rect l="0" t="0" r="0" b="0"/>
            <a:pathLst>
              <a:path w="143511" h="107951">
                <a:moveTo>
                  <a:pt x="27940" y="0"/>
                </a:moveTo>
                <a:lnTo>
                  <a:pt x="10160" y="8890"/>
                </a:lnTo>
                <a:lnTo>
                  <a:pt x="0" y="62230"/>
                </a:lnTo>
                <a:lnTo>
                  <a:pt x="0" y="80010"/>
                </a:lnTo>
                <a:lnTo>
                  <a:pt x="27940" y="99060"/>
                </a:lnTo>
                <a:lnTo>
                  <a:pt x="54610" y="107950"/>
                </a:lnTo>
                <a:lnTo>
                  <a:pt x="81280" y="107950"/>
                </a:lnTo>
                <a:lnTo>
                  <a:pt x="99060" y="107950"/>
                </a:lnTo>
                <a:lnTo>
                  <a:pt x="134620" y="90170"/>
                </a:lnTo>
                <a:lnTo>
                  <a:pt x="143510" y="71120"/>
                </a:lnTo>
                <a:lnTo>
                  <a:pt x="134620" y="44450"/>
                </a:lnTo>
                <a:lnTo>
                  <a:pt x="116840" y="17780"/>
                </a:lnTo>
                <a:lnTo>
                  <a:pt x="90170" y="0"/>
                </a:lnTo>
                <a:lnTo>
                  <a:pt x="45720" y="0"/>
                </a:lnTo>
                <a:lnTo>
                  <a:pt x="368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2866390" y="1955800"/>
            <a:ext cx="88901" cy="214631"/>
          </a:xfrm>
          <a:custGeom>
            <a:avLst/>
            <a:gdLst/>
            <a:ahLst/>
            <a:cxnLst/>
            <a:rect l="0" t="0" r="0" b="0"/>
            <a:pathLst>
              <a:path w="88901" h="214631">
                <a:moveTo>
                  <a:pt x="0" y="0"/>
                </a:moveTo>
                <a:lnTo>
                  <a:pt x="35560" y="17780"/>
                </a:lnTo>
                <a:lnTo>
                  <a:pt x="53340" y="26670"/>
                </a:lnTo>
                <a:lnTo>
                  <a:pt x="71120" y="53340"/>
                </a:lnTo>
                <a:lnTo>
                  <a:pt x="88900" y="88900"/>
                </a:lnTo>
                <a:lnTo>
                  <a:pt x="88900" y="115570"/>
                </a:lnTo>
                <a:lnTo>
                  <a:pt x="88900" y="142240"/>
                </a:lnTo>
                <a:lnTo>
                  <a:pt x="80010" y="168910"/>
                </a:lnTo>
                <a:lnTo>
                  <a:pt x="4445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3794760" y="1732280"/>
            <a:ext cx="81281" cy="356871"/>
          </a:xfrm>
          <a:custGeom>
            <a:avLst/>
            <a:gdLst/>
            <a:ahLst/>
            <a:cxnLst/>
            <a:rect l="0" t="0" r="0" b="0"/>
            <a:pathLst>
              <a:path w="81281" h="356871">
                <a:moveTo>
                  <a:pt x="35560" y="0"/>
                </a:moveTo>
                <a:lnTo>
                  <a:pt x="17780" y="0"/>
                </a:lnTo>
                <a:lnTo>
                  <a:pt x="889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50190"/>
                </a:lnTo>
                <a:lnTo>
                  <a:pt x="17780" y="267970"/>
                </a:lnTo>
                <a:lnTo>
                  <a:pt x="44450" y="312420"/>
                </a:lnTo>
                <a:lnTo>
                  <a:pt x="8128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3911600" y="1767840"/>
            <a:ext cx="133351" cy="276861"/>
          </a:xfrm>
          <a:custGeom>
            <a:avLst/>
            <a:gdLst/>
            <a:ahLst/>
            <a:cxnLst/>
            <a:rect l="0" t="0" r="0" b="0"/>
            <a:pathLst>
              <a:path w="133351" h="276861">
                <a:moveTo>
                  <a:pt x="53340" y="0"/>
                </a:moveTo>
                <a:lnTo>
                  <a:pt x="35560" y="0"/>
                </a:lnTo>
                <a:lnTo>
                  <a:pt x="17780" y="26670"/>
                </a:lnTo>
                <a:lnTo>
                  <a:pt x="8890" y="44450"/>
                </a:lnTo>
                <a:lnTo>
                  <a:pt x="0" y="80010"/>
                </a:lnTo>
                <a:lnTo>
                  <a:pt x="0" y="107950"/>
                </a:lnTo>
                <a:lnTo>
                  <a:pt x="8890" y="152400"/>
                </a:lnTo>
                <a:lnTo>
                  <a:pt x="8890" y="170180"/>
                </a:lnTo>
                <a:lnTo>
                  <a:pt x="26670" y="187960"/>
                </a:lnTo>
                <a:lnTo>
                  <a:pt x="53340" y="179070"/>
                </a:lnTo>
                <a:lnTo>
                  <a:pt x="62230" y="161290"/>
                </a:lnTo>
                <a:lnTo>
                  <a:pt x="80010" y="125730"/>
                </a:lnTo>
                <a:lnTo>
                  <a:pt x="80010" y="88900"/>
                </a:lnTo>
                <a:lnTo>
                  <a:pt x="88900" y="53340"/>
                </a:lnTo>
                <a:lnTo>
                  <a:pt x="88900" y="35560"/>
                </a:lnTo>
                <a:lnTo>
                  <a:pt x="88900" y="62230"/>
                </a:lnTo>
                <a:lnTo>
                  <a:pt x="88900" y="99060"/>
                </a:lnTo>
                <a:lnTo>
                  <a:pt x="88900" y="143510"/>
                </a:lnTo>
                <a:lnTo>
                  <a:pt x="97790" y="187960"/>
                </a:lnTo>
                <a:lnTo>
                  <a:pt x="106680" y="232410"/>
                </a:lnTo>
                <a:lnTo>
                  <a:pt x="124460" y="259080"/>
                </a:lnTo>
                <a:lnTo>
                  <a:pt x="13335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4116070" y="1946910"/>
            <a:ext cx="17781" cy="151131"/>
          </a:xfrm>
          <a:custGeom>
            <a:avLst/>
            <a:gdLst/>
            <a:ahLst/>
            <a:cxnLst/>
            <a:rect l="0" t="0" r="0" b="0"/>
            <a:pathLst>
              <a:path w="17781" h="15113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33350"/>
                </a:lnTo>
                <a:lnTo>
                  <a:pt x="1778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4224020" y="1750060"/>
            <a:ext cx="44451" cy="259081"/>
          </a:xfrm>
          <a:custGeom>
            <a:avLst/>
            <a:gdLst/>
            <a:ahLst/>
            <a:cxnLst/>
            <a:rect l="0" t="0" r="0" b="0"/>
            <a:pathLst>
              <a:path w="44451" h="25908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8890" y="179070"/>
                </a:lnTo>
                <a:lnTo>
                  <a:pt x="26670" y="223520"/>
                </a:lnTo>
                <a:lnTo>
                  <a:pt x="4445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4321810" y="1661160"/>
            <a:ext cx="116841" cy="509271"/>
          </a:xfrm>
          <a:custGeom>
            <a:avLst/>
            <a:gdLst/>
            <a:ahLst/>
            <a:cxnLst/>
            <a:rect l="0" t="0" r="0" b="0"/>
            <a:pathLst>
              <a:path w="116841" h="509271">
                <a:moveTo>
                  <a:pt x="35560" y="0"/>
                </a:moveTo>
                <a:lnTo>
                  <a:pt x="53340" y="8890"/>
                </a:lnTo>
                <a:lnTo>
                  <a:pt x="71120" y="35560"/>
                </a:lnTo>
                <a:lnTo>
                  <a:pt x="88900" y="80010"/>
                </a:lnTo>
                <a:lnTo>
                  <a:pt x="97790" y="115570"/>
                </a:lnTo>
                <a:lnTo>
                  <a:pt x="107950" y="142240"/>
                </a:lnTo>
                <a:lnTo>
                  <a:pt x="107950" y="186690"/>
                </a:lnTo>
                <a:lnTo>
                  <a:pt x="116840" y="232410"/>
                </a:lnTo>
                <a:lnTo>
                  <a:pt x="116840" y="276860"/>
                </a:lnTo>
                <a:lnTo>
                  <a:pt x="107950" y="321310"/>
                </a:lnTo>
                <a:lnTo>
                  <a:pt x="97790" y="356870"/>
                </a:lnTo>
                <a:lnTo>
                  <a:pt x="80010" y="392430"/>
                </a:lnTo>
                <a:lnTo>
                  <a:pt x="53340" y="427990"/>
                </a:lnTo>
                <a:lnTo>
                  <a:pt x="26670" y="463550"/>
                </a:lnTo>
                <a:lnTo>
                  <a:pt x="0" y="5092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2044700" y="2839720"/>
            <a:ext cx="44451" cy="35561"/>
          </a:xfrm>
          <a:custGeom>
            <a:avLst/>
            <a:gdLst/>
            <a:ahLst/>
            <a:cxnLst/>
            <a:rect l="0" t="0" r="0" b="0"/>
            <a:pathLst>
              <a:path w="44451" h="35561">
                <a:moveTo>
                  <a:pt x="17780" y="8890"/>
                </a:moveTo>
                <a:lnTo>
                  <a:pt x="0" y="17780"/>
                </a:lnTo>
                <a:lnTo>
                  <a:pt x="0" y="0"/>
                </a:lnTo>
                <a:lnTo>
                  <a:pt x="17780" y="8890"/>
                </a:lnTo>
                <a:lnTo>
                  <a:pt x="17780" y="26670"/>
                </a:lnTo>
                <a:lnTo>
                  <a:pt x="0" y="35560"/>
                </a:lnTo>
                <a:lnTo>
                  <a:pt x="0" y="17780"/>
                </a:lnTo>
                <a:lnTo>
                  <a:pt x="17780" y="8890"/>
                </a:lnTo>
                <a:lnTo>
                  <a:pt x="4445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3267710" y="1955800"/>
            <a:ext cx="45721" cy="44451"/>
          </a:xfrm>
          <a:custGeom>
            <a:avLst/>
            <a:gdLst/>
            <a:ahLst/>
            <a:cxnLst/>
            <a:rect l="0" t="0" r="0" b="0"/>
            <a:pathLst>
              <a:path w="45721" h="44451">
                <a:moveTo>
                  <a:pt x="0" y="8890"/>
                </a:moveTo>
                <a:lnTo>
                  <a:pt x="19050" y="0"/>
                </a:lnTo>
                <a:lnTo>
                  <a:pt x="36830" y="0"/>
                </a:lnTo>
                <a:lnTo>
                  <a:pt x="45720" y="17780"/>
                </a:lnTo>
                <a:lnTo>
                  <a:pt x="4572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2089150" y="1508760"/>
            <a:ext cx="2250441" cy="2545081"/>
          </a:xfrm>
          <a:custGeom>
            <a:avLst/>
            <a:gdLst/>
            <a:ahLst/>
            <a:cxnLst/>
            <a:rect l="0" t="0" r="0" b="0"/>
            <a:pathLst>
              <a:path w="2250441" h="2545081">
                <a:moveTo>
                  <a:pt x="63500" y="2545080"/>
                </a:moveTo>
                <a:lnTo>
                  <a:pt x="54610" y="2509520"/>
                </a:lnTo>
                <a:lnTo>
                  <a:pt x="44450" y="2473960"/>
                </a:lnTo>
                <a:lnTo>
                  <a:pt x="44450" y="2438400"/>
                </a:lnTo>
                <a:lnTo>
                  <a:pt x="35560" y="2393950"/>
                </a:lnTo>
                <a:lnTo>
                  <a:pt x="26670" y="2358390"/>
                </a:lnTo>
                <a:lnTo>
                  <a:pt x="17780" y="2321560"/>
                </a:lnTo>
                <a:lnTo>
                  <a:pt x="17780" y="2286000"/>
                </a:lnTo>
                <a:lnTo>
                  <a:pt x="17780" y="2241550"/>
                </a:lnTo>
                <a:lnTo>
                  <a:pt x="8890" y="2205990"/>
                </a:lnTo>
                <a:lnTo>
                  <a:pt x="8890" y="2161540"/>
                </a:lnTo>
                <a:lnTo>
                  <a:pt x="0" y="2117090"/>
                </a:lnTo>
                <a:lnTo>
                  <a:pt x="0" y="2081530"/>
                </a:lnTo>
                <a:lnTo>
                  <a:pt x="0" y="2044700"/>
                </a:lnTo>
                <a:lnTo>
                  <a:pt x="0" y="2000250"/>
                </a:lnTo>
                <a:lnTo>
                  <a:pt x="0" y="1955800"/>
                </a:lnTo>
                <a:lnTo>
                  <a:pt x="0" y="1911350"/>
                </a:lnTo>
                <a:lnTo>
                  <a:pt x="0" y="1875790"/>
                </a:lnTo>
                <a:lnTo>
                  <a:pt x="0" y="1840230"/>
                </a:lnTo>
                <a:lnTo>
                  <a:pt x="0" y="1795780"/>
                </a:lnTo>
                <a:lnTo>
                  <a:pt x="0" y="1750060"/>
                </a:lnTo>
                <a:lnTo>
                  <a:pt x="0" y="1714500"/>
                </a:lnTo>
                <a:lnTo>
                  <a:pt x="8890" y="1678940"/>
                </a:lnTo>
                <a:lnTo>
                  <a:pt x="8890" y="1643380"/>
                </a:lnTo>
                <a:lnTo>
                  <a:pt x="17780" y="1598930"/>
                </a:lnTo>
                <a:lnTo>
                  <a:pt x="26670" y="1563370"/>
                </a:lnTo>
                <a:lnTo>
                  <a:pt x="35560" y="1518920"/>
                </a:lnTo>
                <a:lnTo>
                  <a:pt x="44450" y="1482090"/>
                </a:lnTo>
                <a:lnTo>
                  <a:pt x="63500" y="1446530"/>
                </a:lnTo>
                <a:lnTo>
                  <a:pt x="72390" y="1410970"/>
                </a:lnTo>
                <a:lnTo>
                  <a:pt x="81280" y="1375410"/>
                </a:lnTo>
                <a:lnTo>
                  <a:pt x="99060" y="1339850"/>
                </a:lnTo>
                <a:lnTo>
                  <a:pt x="107950" y="1304290"/>
                </a:lnTo>
                <a:lnTo>
                  <a:pt x="125730" y="1259840"/>
                </a:lnTo>
                <a:lnTo>
                  <a:pt x="143510" y="1233170"/>
                </a:lnTo>
                <a:lnTo>
                  <a:pt x="152400" y="1206500"/>
                </a:lnTo>
                <a:lnTo>
                  <a:pt x="179070" y="1160780"/>
                </a:lnTo>
                <a:lnTo>
                  <a:pt x="196850" y="1134110"/>
                </a:lnTo>
                <a:lnTo>
                  <a:pt x="223520" y="1098550"/>
                </a:lnTo>
                <a:lnTo>
                  <a:pt x="250190" y="1054100"/>
                </a:lnTo>
                <a:lnTo>
                  <a:pt x="285750" y="1018540"/>
                </a:lnTo>
                <a:lnTo>
                  <a:pt x="321310" y="982980"/>
                </a:lnTo>
                <a:lnTo>
                  <a:pt x="367030" y="938530"/>
                </a:lnTo>
                <a:lnTo>
                  <a:pt x="402590" y="910590"/>
                </a:lnTo>
                <a:lnTo>
                  <a:pt x="447040" y="866140"/>
                </a:lnTo>
                <a:lnTo>
                  <a:pt x="482600" y="848360"/>
                </a:lnTo>
                <a:lnTo>
                  <a:pt x="518160" y="812800"/>
                </a:lnTo>
                <a:lnTo>
                  <a:pt x="553720" y="786130"/>
                </a:lnTo>
                <a:lnTo>
                  <a:pt x="598170" y="759460"/>
                </a:lnTo>
                <a:lnTo>
                  <a:pt x="635000" y="723900"/>
                </a:lnTo>
                <a:lnTo>
                  <a:pt x="679450" y="697230"/>
                </a:lnTo>
                <a:lnTo>
                  <a:pt x="723900" y="661670"/>
                </a:lnTo>
                <a:lnTo>
                  <a:pt x="759460" y="635000"/>
                </a:lnTo>
                <a:lnTo>
                  <a:pt x="795020" y="598170"/>
                </a:lnTo>
                <a:lnTo>
                  <a:pt x="839470" y="571500"/>
                </a:lnTo>
                <a:lnTo>
                  <a:pt x="875030" y="544830"/>
                </a:lnTo>
                <a:lnTo>
                  <a:pt x="910590" y="527050"/>
                </a:lnTo>
                <a:lnTo>
                  <a:pt x="947420" y="500380"/>
                </a:lnTo>
                <a:lnTo>
                  <a:pt x="982980" y="473710"/>
                </a:lnTo>
                <a:lnTo>
                  <a:pt x="1018540" y="455930"/>
                </a:lnTo>
                <a:lnTo>
                  <a:pt x="1054100" y="429260"/>
                </a:lnTo>
                <a:lnTo>
                  <a:pt x="1098550" y="411480"/>
                </a:lnTo>
                <a:lnTo>
                  <a:pt x="1134110" y="384810"/>
                </a:lnTo>
                <a:lnTo>
                  <a:pt x="1178560" y="358140"/>
                </a:lnTo>
                <a:lnTo>
                  <a:pt x="1215390" y="339090"/>
                </a:lnTo>
                <a:lnTo>
                  <a:pt x="1250950" y="321310"/>
                </a:lnTo>
                <a:lnTo>
                  <a:pt x="1295400" y="303530"/>
                </a:lnTo>
                <a:lnTo>
                  <a:pt x="1330960" y="285750"/>
                </a:lnTo>
                <a:lnTo>
                  <a:pt x="1366520" y="267970"/>
                </a:lnTo>
                <a:lnTo>
                  <a:pt x="1410970" y="250190"/>
                </a:lnTo>
                <a:lnTo>
                  <a:pt x="1446530" y="232410"/>
                </a:lnTo>
                <a:lnTo>
                  <a:pt x="1492250" y="214630"/>
                </a:lnTo>
                <a:lnTo>
                  <a:pt x="1527810" y="196850"/>
                </a:lnTo>
                <a:lnTo>
                  <a:pt x="1572260" y="179070"/>
                </a:lnTo>
                <a:lnTo>
                  <a:pt x="1607820" y="170180"/>
                </a:lnTo>
                <a:lnTo>
                  <a:pt x="1652270" y="152400"/>
                </a:lnTo>
                <a:lnTo>
                  <a:pt x="1696720" y="143510"/>
                </a:lnTo>
                <a:lnTo>
                  <a:pt x="1741170" y="125730"/>
                </a:lnTo>
                <a:lnTo>
                  <a:pt x="1786890" y="116840"/>
                </a:lnTo>
                <a:lnTo>
                  <a:pt x="1831340" y="99060"/>
                </a:lnTo>
                <a:lnTo>
                  <a:pt x="1875790" y="90170"/>
                </a:lnTo>
                <a:lnTo>
                  <a:pt x="1920240" y="72390"/>
                </a:lnTo>
                <a:lnTo>
                  <a:pt x="1955800" y="63500"/>
                </a:lnTo>
                <a:lnTo>
                  <a:pt x="1991360" y="53340"/>
                </a:lnTo>
                <a:lnTo>
                  <a:pt x="2026920" y="44450"/>
                </a:lnTo>
                <a:lnTo>
                  <a:pt x="2063750" y="35560"/>
                </a:lnTo>
                <a:lnTo>
                  <a:pt x="2108200" y="26670"/>
                </a:lnTo>
                <a:lnTo>
                  <a:pt x="2143760" y="8890"/>
                </a:lnTo>
                <a:lnTo>
                  <a:pt x="2188210" y="0"/>
                </a:lnTo>
                <a:lnTo>
                  <a:pt x="2223770" y="0"/>
                </a:lnTo>
                <a:lnTo>
                  <a:pt x="22504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4250690" y="1402080"/>
            <a:ext cx="160021" cy="142241"/>
          </a:xfrm>
          <a:custGeom>
            <a:avLst/>
            <a:gdLst/>
            <a:ahLst/>
            <a:cxnLst/>
            <a:rect l="0" t="0" r="0" b="0"/>
            <a:pathLst>
              <a:path w="160021" h="142241">
                <a:moveTo>
                  <a:pt x="0" y="17780"/>
                </a:moveTo>
                <a:lnTo>
                  <a:pt x="26670" y="8890"/>
                </a:lnTo>
                <a:lnTo>
                  <a:pt x="44450" y="0"/>
                </a:lnTo>
                <a:lnTo>
                  <a:pt x="71120" y="0"/>
                </a:lnTo>
                <a:lnTo>
                  <a:pt x="88900" y="0"/>
                </a:lnTo>
                <a:lnTo>
                  <a:pt x="133350" y="0"/>
                </a:lnTo>
                <a:lnTo>
                  <a:pt x="160020" y="8890"/>
                </a:lnTo>
                <a:lnTo>
                  <a:pt x="160020" y="26670"/>
                </a:lnTo>
                <a:lnTo>
                  <a:pt x="124460" y="62230"/>
                </a:lnTo>
                <a:lnTo>
                  <a:pt x="106680" y="71120"/>
                </a:lnTo>
                <a:lnTo>
                  <a:pt x="97790" y="97790"/>
                </a:lnTo>
                <a:lnTo>
                  <a:pt x="8890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2089150" y="3973830"/>
            <a:ext cx="179071" cy="214631"/>
          </a:xfrm>
          <a:custGeom>
            <a:avLst/>
            <a:gdLst/>
            <a:ahLst/>
            <a:cxnLst/>
            <a:rect l="0" t="0" r="0" b="0"/>
            <a:pathLst>
              <a:path w="179071" h="214631">
                <a:moveTo>
                  <a:pt x="0" y="0"/>
                </a:moveTo>
                <a:lnTo>
                  <a:pt x="8890" y="26670"/>
                </a:lnTo>
                <a:lnTo>
                  <a:pt x="17780" y="62230"/>
                </a:lnTo>
                <a:lnTo>
                  <a:pt x="35560" y="97790"/>
                </a:lnTo>
                <a:lnTo>
                  <a:pt x="54610" y="142240"/>
                </a:lnTo>
                <a:lnTo>
                  <a:pt x="81280" y="187960"/>
                </a:lnTo>
                <a:lnTo>
                  <a:pt x="90170" y="205740"/>
                </a:lnTo>
                <a:lnTo>
                  <a:pt x="107950" y="214630"/>
                </a:lnTo>
                <a:lnTo>
                  <a:pt x="125730" y="179070"/>
                </a:lnTo>
                <a:lnTo>
                  <a:pt x="125730" y="133350"/>
                </a:lnTo>
                <a:lnTo>
                  <a:pt x="134620" y="97790"/>
                </a:lnTo>
                <a:lnTo>
                  <a:pt x="143510" y="62230"/>
                </a:lnTo>
                <a:lnTo>
                  <a:pt x="17907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5322570" y="2312670"/>
            <a:ext cx="80011" cy="196851"/>
          </a:xfrm>
          <a:custGeom>
            <a:avLst/>
            <a:gdLst/>
            <a:ahLst/>
            <a:cxnLst/>
            <a:rect l="0" t="0" r="0" b="0"/>
            <a:pathLst>
              <a:path w="80011" h="196851">
                <a:moveTo>
                  <a:pt x="0" y="0"/>
                </a:moveTo>
                <a:lnTo>
                  <a:pt x="17780" y="35560"/>
                </a:lnTo>
                <a:lnTo>
                  <a:pt x="26670" y="62230"/>
                </a:lnTo>
                <a:lnTo>
                  <a:pt x="53340" y="106680"/>
                </a:lnTo>
                <a:lnTo>
                  <a:pt x="71120" y="152400"/>
                </a:lnTo>
                <a:lnTo>
                  <a:pt x="8001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5304790" y="2357120"/>
            <a:ext cx="124461" cy="125731"/>
          </a:xfrm>
          <a:custGeom>
            <a:avLst/>
            <a:gdLst/>
            <a:ahLst/>
            <a:cxnLst/>
            <a:rect l="0" t="0" r="0" b="0"/>
            <a:pathLst>
              <a:path w="124461" h="125731">
                <a:moveTo>
                  <a:pt x="0" y="125730"/>
                </a:moveTo>
                <a:lnTo>
                  <a:pt x="8890" y="90170"/>
                </a:lnTo>
                <a:lnTo>
                  <a:pt x="26670" y="71120"/>
                </a:lnTo>
                <a:lnTo>
                  <a:pt x="35560" y="53340"/>
                </a:lnTo>
                <a:lnTo>
                  <a:pt x="80010" y="1778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5455920" y="2250440"/>
            <a:ext cx="97791" cy="142241"/>
          </a:xfrm>
          <a:custGeom>
            <a:avLst/>
            <a:gdLst/>
            <a:ahLst/>
            <a:cxnLst/>
            <a:rect l="0" t="0" r="0" b="0"/>
            <a:pathLst>
              <a:path w="97791" h="142241">
                <a:moveTo>
                  <a:pt x="0" y="0"/>
                </a:moveTo>
                <a:lnTo>
                  <a:pt x="8890" y="17780"/>
                </a:lnTo>
                <a:lnTo>
                  <a:pt x="26670" y="62230"/>
                </a:lnTo>
                <a:lnTo>
                  <a:pt x="44450" y="97790"/>
                </a:lnTo>
                <a:lnTo>
                  <a:pt x="62230" y="115570"/>
                </a:lnTo>
                <a:lnTo>
                  <a:pt x="9779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5196840" y="2026920"/>
            <a:ext cx="527051" cy="562611"/>
          </a:xfrm>
          <a:custGeom>
            <a:avLst/>
            <a:gdLst/>
            <a:ahLst/>
            <a:cxnLst/>
            <a:rect l="0" t="0" r="0" b="0"/>
            <a:pathLst>
              <a:path w="527051" h="562611">
                <a:moveTo>
                  <a:pt x="259080" y="62230"/>
                </a:moveTo>
                <a:lnTo>
                  <a:pt x="214630" y="62230"/>
                </a:lnTo>
                <a:lnTo>
                  <a:pt x="179070" y="71120"/>
                </a:lnTo>
                <a:lnTo>
                  <a:pt x="143510" y="97790"/>
                </a:lnTo>
                <a:lnTo>
                  <a:pt x="107950" y="125730"/>
                </a:lnTo>
                <a:lnTo>
                  <a:pt x="62230" y="161290"/>
                </a:lnTo>
                <a:lnTo>
                  <a:pt x="35560" y="196850"/>
                </a:lnTo>
                <a:lnTo>
                  <a:pt x="26670" y="232410"/>
                </a:lnTo>
                <a:lnTo>
                  <a:pt x="8890" y="26797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20370"/>
                </a:lnTo>
                <a:lnTo>
                  <a:pt x="17780" y="455930"/>
                </a:lnTo>
                <a:lnTo>
                  <a:pt x="35560" y="491490"/>
                </a:lnTo>
                <a:lnTo>
                  <a:pt x="53340" y="518160"/>
                </a:lnTo>
                <a:lnTo>
                  <a:pt x="71120" y="535940"/>
                </a:lnTo>
                <a:lnTo>
                  <a:pt x="107950" y="553720"/>
                </a:lnTo>
                <a:lnTo>
                  <a:pt x="143510" y="562610"/>
                </a:lnTo>
                <a:lnTo>
                  <a:pt x="179070" y="562610"/>
                </a:lnTo>
                <a:lnTo>
                  <a:pt x="214630" y="562610"/>
                </a:lnTo>
                <a:lnTo>
                  <a:pt x="250190" y="562610"/>
                </a:lnTo>
                <a:lnTo>
                  <a:pt x="285750" y="553720"/>
                </a:lnTo>
                <a:lnTo>
                  <a:pt x="321310" y="544830"/>
                </a:lnTo>
                <a:lnTo>
                  <a:pt x="356870" y="518160"/>
                </a:lnTo>
                <a:lnTo>
                  <a:pt x="402590" y="482600"/>
                </a:lnTo>
                <a:lnTo>
                  <a:pt x="429260" y="447040"/>
                </a:lnTo>
                <a:lnTo>
                  <a:pt x="455930" y="411480"/>
                </a:lnTo>
                <a:lnTo>
                  <a:pt x="482600" y="374650"/>
                </a:lnTo>
                <a:lnTo>
                  <a:pt x="500380" y="339090"/>
                </a:lnTo>
                <a:lnTo>
                  <a:pt x="518160" y="303530"/>
                </a:lnTo>
                <a:lnTo>
                  <a:pt x="527050" y="285750"/>
                </a:lnTo>
                <a:lnTo>
                  <a:pt x="527050" y="241300"/>
                </a:lnTo>
                <a:lnTo>
                  <a:pt x="527050" y="196850"/>
                </a:lnTo>
                <a:lnTo>
                  <a:pt x="518160" y="161290"/>
                </a:lnTo>
                <a:lnTo>
                  <a:pt x="500380" y="125730"/>
                </a:lnTo>
                <a:lnTo>
                  <a:pt x="482600" y="97790"/>
                </a:lnTo>
                <a:lnTo>
                  <a:pt x="447040" y="62230"/>
                </a:lnTo>
                <a:lnTo>
                  <a:pt x="420370" y="35560"/>
                </a:lnTo>
                <a:lnTo>
                  <a:pt x="384810" y="17780"/>
                </a:lnTo>
                <a:lnTo>
                  <a:pt x="339090" y="0"/>
                </a:lnTo>
                <a:lnTo>
                  <a:pt x="303530" y="0"/>
                </a:lnTo>
                <a:lnTo>
                  <a:pt x="267970" y="8890"/>
                </a:lnTo>
                <a:lnTo>
                  <a:pt x="241300" y="8890"/>
                </a:lnTo>
                <a:lnTo>
                  <a:pt x="205740" y="26670"/>
                </a:lnTo>
                <a:lnTo>
                  <a:pt x="170180" y="44450"/>
                </a:lnTo>
                <a:lnTo>
                  <a:pt x="125730" y="71120"/>
                </a:lnTo>
                <a:lnTo>
                  <a:pt x="88900" y="97790"/>
                </a:lnTo>
                <a:lnTo>
                  <a:pt x="44450" y="143510"/>
                </a:lnTo>
                <a:lnTo>
                  <a:pt x="4445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41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7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82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45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49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42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598170" y="447040"/>
            <a:ext cx="26671" cy="427991"/>
          </a:xfrm>
          <a:custGeom>
            <a:avLst/>
            <a:gdLst/>
            <a:ahLst/>
            <a:cxnLst/>
            <a:rect l="0" t="0" r="0" b="0"/>
            <a:pathLst>
              <a:path w="26671" h="427991">
                <a:moveTo>
                  <a:pt x="26670" y="0"/>
                </a:moveTo>
                <a:lnTo>
                  <a:pt x="26670" y="26670"/>
                </a:lnTo>
                <a:lnTo>
                  <a:pt x="26670" y="71120"/>
                </a:lnTo>
                <a:lnTo>
                  <a:pt x="17780" y="115570"/>
                </a:lnTo>
                <a:lnTo>
                  <a:pt x="17780" y="160020"/>
                </a:lnTo>
                <a:lnTo>
                  <a:pt x="8890" y="204470"/>
                </a:lnTo>
                <a:lnTo>
                  <a:pt x="8890" y="240030"/>
                </a:lnTo>
                <a:lnTo>
                  <a:pt x="0" y="285750"/>
                </a:lnTo>
                <a:lnTo>
                  <a:pt x="0" y="321310"/>
                </a:lnTo>
                <a:lnTo>
                  <a:pt x="0" y="365760"/>
                </a:lnTo>
                <a:lnTo>
                  <a:pt x="0" y="40132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678180" y="455930"/>
            <a:ext cx="26671" cy="356871"/>
          </a:xfrm>
          <a:custGeom>
            <a:avLst/>
            <a:gdLst/>
            <a:ahLst/>
            <a:cxnLst/>
            <a:rect l="0" t="0" r="0" b="0"/>
            <a:pathLst>
              <a:path w="26671" h="35687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8890" y="285750"/>
                </a:lnTo>
                <a:lnTo>
                  <a:pt x="17780" y="330200"/>
                </a:lnTo>
                <a:lnTo>
                  <a:pt x="2667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473710" y="607060"/>
            <a:ext cx="312421" cy="71121"/>
          </a:xfrm>
          <a:custGeom>
            <a:avLst/>
            <a:gdLst/>
            <a:ahLst/>
            <a:cxnLst/>
            <a:rect l="0" t="0" r="0" b="0"/>
            <a:pathLst>
              <a:path w="312421" h="71121">
                <a:moveTo>
                  <a:pt x="0" y="71120"/>
                </a:moveTo>
                <a:lnTo>
                  <a:pt x="35560" y="44450"/>
                </a:lnTo>
                <a:lnTo>
                  <a:pt x="80010" y="35560"/>
                </a:lnTo>
                <a:lnTo>
                  <a:pt x="115570" y="17780"/>
                </a:lnTo>
                <a:lnTo>
                  <a:pt x="151130" y="8890"/>
                </a:lnTo>
                <a:lnTo>
                  <a:pt x="195580" y="0"/>
                </a:lnTo>
                <a:lnTo>
                  <a:pt x="231140" y="0"/>
                </a:lnTo>
                <a:lnTo>
                  <a:pt x="276860" y="0"/>
                </a:lnTo>
                <a:lnTo>
                  <a:pt x="31242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464820" y="713740"/>
            <a:ext cx="312421" cy="72391"/>
          </a:xfrm>
          <a:custGeom>
            <a:avLst/>
            <a:gdLst/>
            <a:ahLst/>
            <a:cxnLst/>
            <a:rect l="0" t="0" r="0" b="0"/>
            <a:pathLst>
              <a:path w="312421" h="72391">
                <a:moveTo>
                  <a:pt x="0" y="72390"/>
                </a:moveTo>
                <a:lnTo>
                  <a:pt x="35560" y="54610"/>
                </a:lnTo>
                <a:lnTo>
                  <a:pt x="71120" y="36830"/>
                </a:lnTo>
                <a:lnTo>
                  <a:pt x="115570" y="19050"/>
                </a:lnTo>
                <a:lnTo>
                  <a:pt x="151130" y="10160"/>
                </a:lnTo>
                <a:lnTo>
                  <a:pt x="186690" y="10160"/>
                </a:lnTo>
                <a:lnTo>
                  <a:pt x="231140" y="0"/>
                </a:lnTo>
                <a:lnTo>
                  <a:pt x="26797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803910" y="455930"/>
            <a:ext cx="241301" cy="436881"/>
          </a:xfrm>
          <a:custGeom>
            <a:avLst/>
            <a:gdLst/>
            <a:ahLst/>
            <a:cxnLst/>
            <a:rect l="0" t="0" r="0" b="0"/>
            <a:pathLst>
              <a:path w="241301" h="436881">
                <a:moveTo>
                  <a:pt x="241300" y="62230"/>
                </a:moveTo>
                <a:lnTo>
                  <a:pt x="232410" y="44450"/>
                </a:lnTo>
                <a:lnTo>
                  <a:pt x="186690" y="8890"/>
                </a:lnTo>
                <a:lnTo>
                  <a:pt x="151130" y="0"/>
                </a:lnTo>
                <a:lnTo>
                  <a:pt x="106680" y="8890"/>
                </a:lnTo>
                <a:lnTo>
                  <a:pt x="71120" y="35560"/>
                </a:lnTo>
                <a:lnTo>
                  <a:pt x="35560" y="80010"/>
                </a:lnTo>
                <a:lnTo>
                  <a:pt x="17780" y="106680"/>
                </a:lnTo>
                <a:lnTo>
                  <a:pt x="0" y="142240"/>
                </a:lnTo>
                <a:lnTo>
                  <a:pt x="0" y="160020"/>
                </a:lnTo>
                <a:lnTo>
                  <a:pt x="8890" y="177800"/>
                </a:lnTo>
                <a:lnTo>
                  <a:pt x="44450" y="177800"/>
                </a:lnTo>
                <a:lnTo>
                  <a:pt x="88900" y="160020"/>
                </a:lnTo>
                <a:lnTo>
                  <a:pt x="115570" y="151130"/>
                </a:lnTo>
                <a:lnTo>
                  <a:pt x="133350" y="133350"/>
                </a:lnTo>
                <a:lnTo>
                  <a:pt x="168910" y="88900"/>
                </a:lnTo>
                <a:lnTo>
                  <a:pt x="196850" y="62230"/>
                </a:lnTo>
                <a:lnTo>
                  <a:pt x="205740" y="44450"/>
                </a:lnTo>
                <a:lnTo>
                  <a:pt x="196850" y="88900"/>
                </a:lnTo>
                <a:lnTo>
                  <a:pt x="186690" y="124460"/>
                </a:lnTo>
                <a:lnTo>
                  <a:pt x="186690" y="168910"/>
                </a:lnTo>
                <a:lnTo>
                  <a:pt x="186690" y="213360"/>
                </a:lnTo>
                <a:lnTo>
                  <a:pt x="177800" y="257810"/>
                </a:lnTo>
                <a:lnTo>
                  <a:pt x="168910" y="294640"/>
                </a:lnTo>
                <a:lnTo>
                  <a:pt x="168910" y="330200"/>
                </a:lnTo>
                <a:lnTo>
                  <a:pt x="168910" y="374650"/>
                </a:lnTo>
                <a:lnTo>
                  <a:pt x="168910" y="410210"/>
                </a:lnTo>
                <a:lnTo>
                  <a:pt x="168910" y="4368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590040" y="438150"/>
            <a:ext cx="266701" cy="463551"/>
          </a:xfrm>
          <a:custGeom>
            <a:avLst/>
            <a:gdLst/>
            <a:ahLst/>
            <a:cxnLst/>
            <a:rect l="0" t="0" r="0" b="0"/>
            <a:pathLst>
              <a:path w="266701" h="463551">
                <a:moveTo>
                  <a:pt x="44450" y="88900"/>
                </a:moveTo>
                <a:lnTo>
                  <a:pt x="53340" y="44450"/>
                </a:lnTo>
                <a:lnTo>
                  <a:pt x="80010" y="17780"/>
                </a:lnTo>
                <a:lnTo>
                  <a:pt x="115570" y="0"/>
                </a:lnTo>
                <a:lnTo>
                  <a:pt x="133350" y="0"/>
                </a:lnTo>
                <a:lnTo>
                  <a:pt x="177800" y="8890"/>
                </a:lnTo>
                <a:lnTo>
                  <a:pt x="195580" y="17780"/>
                </a:lnTo>
                <a:lnTo>
                  <a:pt x="231140" y="53340"/>
                </a:lnTo>
                <a:lnTo>
                  <a:pt x="257810" y="88900"/>
                </a:lnTo>
                <a:lnTo>
                  <a:pt x="266700" y="124460"/>
                </a:lnTo>
                <a:lnTo>
                  <a:pt x="266700" y="151130"/>
                </a:lnTo>
                <a:lnTo>
                  <a:pt x="266700" y="186690"/>
                </a:lnTo>
                <a:lnTo>
                  <a:pt x="257810" y="222250"/>
                </a:lnTo>
                <a:lnTo>
                  <a:pt x="257810" y="266700"/>
                </a:lnTo>
                <a:lnTo>
                  <a:pt x="240030" y="303530"/>
                </a:lnTo>
                <a:lnTo>
                  <a:pt x="222250" y="347980"/>
                </a:lnTo>
                <a:lnTo>
                  <a:pt x="186690" y="392430"/>
                </a:lnTo>
                <a:lnTo>
                  <a:pt x="151130" y="427990"/>
                </a:lnTo>
                <a:lnTo>
                  <a:pt x="133350" y="445770"/>
                </a:lnTo>
                <a:lnTo>
                  <a:pt x="106680" y="463550"/>
                </a:lnTo>
                <a:lnTo>
                  <a:pt x="88900" y="463550"/>
                </a:lnTo>
                <a:lnTo>
                  <a:pt x="53340" y="445770"/>
                </a:lnTo>
                <a:lnTo>
                  <a:pt x="17780" y="401320"/>
                </a:lnTo>
                <a:lnTo>
                  <a:pt x="0" y="356870"/>
                </a:lnTo>
                <a:lnTo>
                  <a:pt x="0" y="339090"/>
                </a:lnTo>
                <a:lnTo>
                  <a:pt x="8890" y="321310"/>
                </a:lnTo>
                <a:lnTo>
                  <a:pt x="8890" y="303530"/>
                </a:lnTo>
                <a:lnTo>
                  <a:pt x="26670" y="285750"/>
                </a:lnTo>
                <a:lnTo>
                  <a:pt x="44450" y="275590"/>
                </a:lnTo>
                <a:lnTo>
                  <a:pt x="80010" y="275590"/>
                </a:lnTo>
                <a:lnTo>
                  <a:pt x="106680" y="275590"/>
                </a:lnTo>
                <a:lnTo>
                  <a:pt x="142240" y="294640"/>
                </a:lnTo>
                <a:lnTo>
                  <a:pt x="160020" y="303530"/>
                </a:lnTo>
                <a:lnTo>
                  <a:pt x="195580" y="339090"/>
                </a:lnTo>
                <a:lnTo>
                  <a:pt x="204470" y="365760"/>
                </a:lnTo>
                <a:lnTo>
                  <a:pt x="222250" y="392430"/>
                </a:lnTo>
                <a:lnTo>
                  <a:pt x="24892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009140" y="651510"/>
            <a:ext cx="88901" cy="259081"/>
          </a:xfrm>
          <a:custGeom>
            <a:avLst/>
            <a:gdLst/>
            <a:ahLst/>
            <a:cxnLst/>
            <a:rect l="0" t="0" r="0" b="0"/>
            <a:pathLst>
              <a:path w="88901" h="259081">
                <a:moveTo>
                  <a:pt x="88900" y="0"/>
                </a:moveTo>
                <a:lnTo>
                  <a:pt x="62230" y="35560"/>
                </a:lnTo>
                <a:lnTo>
                  <a:pt x="53340" y="72390"/>
                </a:lnTo>
                <a:lnTo>
                  <a:pt x="35560" y="116840"/>
                </a:lnTo>
                <a:lnTo>
                  <a:pt x="1778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929130" y="624840"/>
            <a:ext cx="204471" cy="267971"/>
          </a:xfrm>
          <a:custGeom>
            <a:avLst/>
            <a:gdLst/>
            <a:ahLst/>
            <a:cxnLst/>
            <a:rect l="0" t="0" r="0" b="0"/>
            <a:pathLst>
              <a:path w="204471" h="267971">
                <a:moveTo>
                  <a:pt x="0" y="0"/>
                </a:moveTo>
                <a:lnTo>
                  <a:pt x="44450" y="44450"/>
                </a:lnTo>
                <a:lnTo>
                  <a:pt x="53340" y="62230"/>
                </a:lnTo>
                <a:lnTo>
                  <a:pt x="80010" y="107950"/>
                </a:lnTo>
                <a:lnTo>
                  <a:pt x="106680" y="152400"/>
                </a:lnTo>
                <a:lnTo>
                  <a:pt x="133350" y="196850"/>
                </a:lnTo>
                <a:lnTo>
                  <a:pt x="151130" y="241300"/>
                </a:lnTo>
                <a:lnTo>
                  <a:pt x="168910" y="250190"/>
                </a:lnTo>
                <a:lnTo>
                  <a:pt x="186690" y="259080"/>
                </a:lnTo>
                <a:lnTo>
                  <a:pt x="20447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098040" y="250190"/>
            <a:ext cx="170181" cy="267971"/>
          </a:xfrm>
          <a:custGeom>
            <a:avLst/>
            <a:gdLst/>
            <a:ahLst/>
            <a:cxnLst/>
            <a:rect l="0" t="0" r="0" b="0"/>
            <a:pathLst>
              <a:path w="170181" h="267971">
                <a:moveTo>
                  <a:pt x="0" y="26670"/>
                </a:moveTo>
                <a:lnTo>
                  <a:pt x="35560" y="0"/>
                </a:lnTo>
                <a:lnTo>
                  <a:pt x="63500" y="0"/>
                </a:lnTo>
                <a:lnTo>
                  <a:pt x="99060" y="8890"/>
                </a:lnTo>
                <a:lnTo>
                  <a:pt x="116840" y="17780"/>
                </a:lnTo>
                <a:lnTo>
                  <a:pt x="134620" y="35560"/>
                </a:lnTo>
                <a:lnTo>
                  <a:pt x="134620" y="53340"/>
                </a:lnTo>
                <a:lnTo>
                  <a:pt x="116840" y="97790"/>
                </a:lnTo>
                <a:lnTo>
                  <a:pt x="63500" y="151130"/>
                </a:lnTo>
                <a:lnTo>
                  <a:pt x="72390" y="133350"/>
                </a:lnTo>
                <a:lnTo>
                  <a:pt x="99060" y="124460"/>
                </a:lnTo>
                <a:lnTo>
                  <a:pt x="143510" y="124460"/>
                </a:lnTo>
                <a:lnTo>
                  <a:pt x="161290" y="133350"/>
                </a:lnTo>
                <a:lnTo>
                  <a:pt x="170180" y="151130"/>
                </a:lnTo>
                <a:lnTo>
                  <a:pt x="170180" y="168910"/>
                </a:lnTo>
                <a:lnTo>
                  <a:pt x="170180" y="187960"/>
                </a:lnTo>
                <a:lnTo>
                  <a:pt x="116840" y="232410"/>
                </a:lnTo>
                <a:lnTo>
                  <a:pt x="72390" y="259080"/>
                </a:lnTo>
                <a:lnTo>
                  <a:pt x="7239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366010" y="78613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17780" y="0"/>
                </a:lnTo>
                <a:lnTo>
                  <a:pt x="44450" y="0"/>
                </a:lnTo>
                <a:lnTo>
                  <a:pt x="81280" y="0"/>
                </a:lnTo>
                <a:lnTo>
                  <a:pt x="12573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687320" y="438150"/>
            <a:ext cx="285751" cy="481331"/>
          </a:xfrm>
          <a:custGeom>
            <a:avLst/>
            <a:gdLst/>
            <a:ahLst/>
            <a:cxnLst/>
            <a:rect l="0" t="0" r="0" b="0"/>
            <a:pathLst>
              <a:path w="285751" h="481331">
                <a:moveTo>
                  <a:pt x="196850" y="115570"/>
                </a:moveTo>
                <a:lnTo>
                  <a:pt x="187960" y="80010"/>
                </a:lnTo>
                <a:lnTo>
                  <a:pt x="170180" y="35560"/>
                </a:lnTo>
                <a:lnTo>
                  <a:pt x="152400" y="8890"/>
                </a:lnTo>
                <a:lnTo>
                  <a:pt x="116840" y="0"/>
                </a:lnTo>
                <a:lnTo>
                  <a:pt x="72390" y="8890"/>
                </a:lnTo>
                <a:lnTo>
                  <a:pt x="45720" y="17780"/>
                </a:lnTo>
                <a:lnTo>
                  <a:pt x="17780" y="44450"/>
                </a:lnTo>
                <a:lnTo>
                  <a:pt x="8890" y="8890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8890" y="204470"/>
                </a:lnTo>
                <a:lnTo>
                  <a:pt x="36830" y="222250"/>
                </a:lnTo>
                <a:lnTo>
                  <a:pt x="54610" y="222250"/>
                </a:lnTo>
                <a:lnTo>
                  <a:pt x="99060" y="213360"/>
                </a:lnTo>
                <a:lnTo>
                  <a:pt x="125730" y="204470"/>
                </a:lnTo>
                <a:lnTo>
                  <a:pt x="170180" y="160020"/>
                </a:lnTo>
                <a:lnTo>
                  <a:pt x="187960" y="115570"/>
                </a:lnTo>
                <a:lnTo>
                  <a:pt x="214630" y="71120"/>
                </a:lnTo>
                <a:lnTo>
                  <a:pt x="223520" y="53340"/>
                </a:lnTo>
                <a:lnTo>
                  <a:pt x="232410" y="97790"/>
                </a:lnTo>
                <a:lnTo>
                  <a:pt x="232410" y="133350"/>
                </a:lnTo>
                <a:lnTo>
                  <a:pt x="232410" y="177800"/>
                </a:lnTo>
                <a:lnTo>
                  <a:pt x="232410" y="213360"/>
                </a:lnTo>
                <a:lnTo>
                  <a:pt x="232410" y="248920"/>
                </a:lnTo>
                <a:lnTo>
                  <a:pt x="232410" y="294640"/>
                </a:lnTo>
                <a:lnTo>
                  <a:pt x="232410" y="339090"/>
                </a:lnTo>
                <a:lnTo>
                  <a:pt x="241300" y="374650"/>
                </a:lnTo>
                <a:lnTo>
                  <a:pt x="250190" y="410210"/>
                </a:lnTo>
                <a:lnTo>
                  <a:pt x="259080" y="427990"/>
                </a:lnTo>
                <a:lnTo>
                  <a:pt x="276860" y="472440"/>
                </a:lnTo>
                <a:lnTo>
                  <a:pt x="28575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045460" y="615950"/>
            <a:ext cx="186691" cy="321311"/>
          </a:xfrm>
          <a:custGeom>
            <a:avLst/>
            <a:gdLst/>
            <a:ahLst/>
            <a:cxnLst/>
            <a:rect l="0" t="0" r="0" b="0"/>
            <a:pathLst>
              <a:path w="186691" h="321311">
                <a:moveTo>
                  <a:pt x="186690" y="0"/>
                </a:moveTo>
                <a:lnTo>
                  <a:pt x="168910" y="0"/>
                </a:lnTo>
                <a:lnTo>
                  <a:pt x="133350" y="53340"/>
                </a:lnTo>
                <a:lnTo>
                  <a:pt x="106680" y="88900"/>
                </a:lnTo>
                <a:lnTo>
                  <a:pt x="80010" y="134620"/>
                </a:lnTo>
                <a:lnTo>
                  <a:pt x="62230" y="170180"/>
                </a:lnTo>
                <a:lnTo>
                  <a:pt x="53340" y="205740"/>
                </a:lnTo>
                <a:lnTo>
                  <a:pt x="35560" y="232410"/>
                </a:lnTo>
                <a:lnTo>
                  <a:pt x="26670" y="259080"/>
                </a:lnTo>
                <a:lnTo>
                  <a:pt x="8890" y="30353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018790" y="669290"/>
            <a:ext cx="195581" cy="250191"/>
          </a:xfrm>
          <a:custGeom>
            <a:avLst/>
            <a:gdLst/>
            <a:ahLst/>
            <a:cxnLst/>
            <a:rect l="0" t="0" r="0" b="0"/>
            <a:pathLst>
              <a:path w="195581" h="250191">
                <a:moveTo>
                  <a:pt x="0" y="0"/>
                </a:moveTo>
                <a:lnTo>
                  <a:pt x="53340" y="44450"/>
                </a:lnTo>
                <a:lnTo>
                  <a:pt x="80010" y="81280"/>
                </a:lnTo>
                <a:lnTo>
                  <a:pt x="106680" y="125730"/>
                </a:lnTo>
                <a:lnTo>
                  <a:pt x="133350" y="161290"/>
                </a:lnTo>
                <a:lnTo>
                  <a:pt x="168910" y="205740"/>
                </a:lnTo>
                <a:lnTo>
                  <a:pt x="19558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267710" y="250190"/>
            <a:ext cx="170181" cy="232411"/>
          </a:xfrm>
          <a:custGeom>
            <a:avLst/>
            <a:gdLst/>
            <a:ahLst/>
            <a:cxnLst/>
            <a:rect l="0" t="0" r="0" b="0"/>
            <a:pathLst>
              <a:path w="170181" h="232411">
                <a:moveTo>
                  <a:pt x="36830" y="8890"/>
                </a:moveTo>
                <a:lnTo>
                  <a:pt x="72390" y="0"/>
                </a:lnTo>
                <a:lnTo>
                  <a:pt x="90170" y="0"/>
                </a:lnTo>
                <a:lnTo>
                  <a:pt x="107950" y="0"/>
                </a:lnTo>
                <a:lnTo>
                  <a:pt x="134620" y="8890"/>
                </a:lnTo>
                <a:lnTo>
                  <a:pt x="143510" y="26670"/>
                </a:lnTo>
                <a:lnTo>
                  <a:pt x="170180" y="71120"/>
                </a:lnTo>
                <a:lnTo>
                  <a:pt x="161290" y="115570"/>
                </a:lnTo>
                <a:lnTo>
                  <a:pt x="152400" y="133350"/>
                </a:lnTo>
                <a:lnTo>
                  <a:pt x="125730" y="160020"/>
                </a:lnTo>
                <a:lnTo>
                  <a:pt x="107950" y="168910"/>
                </a:lnTo>
                <a:lnTo>
                  <a:pt x="72390" y="179070"/>
                </a:lnTo>
                <a:lnTo>
                  <a:pt x="36830" y="187960"/>
                </a:lnTo>
                <a:lnTo>
                  <a:pt x="19050" y="187960"/>
                </a:lnTo>
                <a:lnTo>
                  <a:pt x="0" y="187960"/>
                </a:lnTo>
                <a:lnTo>
                  <a:pt x="0" y="168910"/>
                </a:lnTo>
                <a:lnTo>
                  <a:pt x="8890" y="151130"/>
                </a:lnTo>
                <a:lnTo>
                  <a:pt x="27940" y="142240"/>
                </a:lnTo>
                <a:lnTo>
                  <a:pt x="63500" y="142240"/>
                </a:lnTo>
                <a:lnTo>
                  <a:pt x="81280" y="142240"/>
                </a:lnTo>
                <a:lnTo>
                  <a:pt x="134620" y="196850"/>
                </a:lnTo>
                <a:lnTo>
                  <a:pt x="143510" y="214630"/>
                </a:lnTo>
                <a:lnTo>
                  <a:pt x="14351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473450" y="562610"/>
            <a:ext cx="8891" cy="232411"/>
          </a:xfrm>
          <a:custGeom>
            <a:avLst/>
            <a:gdLst/>
            <a:ahLst/>
            <a:cxnLst/>
            <a:rect l="0" t="0" r="0" b="0"/>
            <a:pathLst>
              <a:path w="8891" h="23241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411220" y="704850"/>
            <a:ext cx="170181" cy="19051"/>
          </a:xfrm>
          <a:custGeom>
            <a:avLst/>
            <a:gdLst/>
            <a:ahLst/>
            <a:cxnLst/>
            <a:rect l="0" t="0" r="0" b="0"/>
            <a:pathLst>
              <a:path w="170181" h="19051">
                <a:moveTo>
                  <a:pt x="0" y="19050"/>
                </a:moveTo>
                <a:lnTo>
                  <a:pt x="26670" y="19050"/>
                </a:lnTo>
                <a:lnTo>
                  <a:pt x="71120" y="19050"/>
                </a:lnTo>
                <a:lnTo>
                  <a:pt x="106680" y="19050"/>
                </a:lnTo>
                <a:lnTo>
                  <a:pt x="133350" y="8890"/>
                </a:lnTo>
                <a:lnTo>
                  <a:pt x="15113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723640" y="410210"/>
            <a:ext cx="17781" cy="438151"/>
          </a:xfrm>
          <a:custGeom>
            <a:avLst/>
            <a:gdLst/>
            <a:ahLst/>
            <a:cxnLst/>
            <a:rect l="0" t="0" r="0" b="0"/>
            <a:pathLst>
              <a:path w="17781" h="438151">
                <a:moveTo>
                  <a:pt x="17780" y="0"/>
                </a:moveTo>
                <a:lnTo>
                  <a:pt x="8890" y="19050"/>
                </a:lnTo>
                <a:lnTo>
                  <a:pt x="8890" y="54610"/>
                </a:lnTo>
                <a:lnTo>
                  <a:pt x="0" y="9017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13690"/>
                </a:lnTo>
                <a:lnTo>
                  <a:pt x="0" y="358140"/>
                </a:lnTo>
                <a:lnTo>
                  <a:pt x="0" y="402590"/>
                </a:lnTo>
                <a:lnTo>
                  <a:pt x="1778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858260" y="410210"/>
            <a:ext cx="160021" cy="232411"/>
          </a:xfrm>
          <a:custGeom>
            <a:avLst/>
            <a:gdLst/>
            <a:ahLst/>
            <a:cxnLst/>
            <a:rect l="0" t="0" r="0" b="0"/>
            <a:pathLst>
              <a:path w="160021" h="232411">
                <a:moveTo>
                  <a:pt x="26670" y="0"/>
                </a:moveTo>
                <a:lnTo>
                  <a:pt x="17780" y="27940"/>
                </a:lnTo>
                <a:lnTo>
                  <a:pt x="8890" y="6350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0180"/>
                </a:lnTo>
                <a:lnTo>
                  <a:pt x="8890" y="205740"/>
                </a:lnTo>
                <a:lnTo>
                  <a:pt x="26670" y="223520"/>
                </a:lnTo>
                <a:lnTo>
                  <a:pt x="62230" y="223520"/>
                </a:lnTo>
                <a:lnTo>
                  <a:pt x="97790" y="223520"/>
                </a:lnTo>
                <a:lnTo>
                  <a:pt x="142240" y="223520"/>
                </a:lnTo>
                <a:lnTo>
                  <a:pt x="16002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973830" y="347980"/>
            <a:ext cx="35561" cy="509271"/>
          </a:xfrm>
          <a:custGeom>
            <a:avLst/>
            <a:gdLst/>
            <a:ahLst/>
            <a:cxnLst/>
            <a:rect l="0" t="0" r="0" b="0"/>
            <a:pathLst>
              <a:path w="35561" h="509271">
                <a:moveTo>
                  <a:pt x="26670" y="0"/>
                </a:moveTo>
                <a:lnTo>
                  <a:pt x="8890" y="8890"/>
                </a:lnTo>
                <a:lnTo>
                  <a:pt x="8890" y="6223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0" y="365760"/>
                </a:lnTo>
                <a:lnTo>
                  <a:pt x="0" y="402590"/>
                </a:lnTo>
                <a:lnTo>
                  <a:pt x="8890" y="438150"/>
                </a:lnTo>
                <a:lnTo>
                  <a:pt x="17780" y="482600"/>
                </a:lnTo>
                <a:lnTo>
                  <a:pt x="3556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4142740" y="473710"/>
            <a:ext cx="179071" cy="365761"/>
          </a:xfrm>
          <a:custGeom>
            <a:avLst/>
            <a:gdLst/>
            <a:ahLst/>
            <a:cxnLst/>
            <a:rect l="0" t="0" r="0" b="0"/>
            <a:pathLst>
              <a:path w="179071" h="365761">
                <a:moveTo>
                  <a:pt x="179070" y="0"/>
                </a:moveTo>
                <a:lnTo>
                  <a:pt x="143510" y="35560"/>
                </a:lnTo>
                <a:lnTo>
                  <a:pt x="116840" y="71120"/>
                </a:lnTo>
                <a:lnTo>
                  <a:pt x="99060" y="106680"/>
                </a:lnTo>
                <a:lnTo>
                  <a:pt x="81280" y="151130"/>
                </a:lnTo>
                <a:lnTo>
                  <a:pt x="63500" y="186690"/>
                </a:lnTo>
                <a:lnTo>
                  <a:pt x="45720" y="222250"/>
                </a:lnTo>
                <a:lnTo>
                  <a:pt x="19050" y="267970"/>
                </a:lnTo>
                <a:lnTo>
                  <a:pt x="10160" y="312420"/>
                </a:lnTo>
                <a:lnTo>
                  <a:pt x="0" y="34798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4161790" y="482600"/>
            <a:ext cx="186691" cy="330201"/>
          </a:xfrm>
          <a:custGeom>
            <a:avLst/>
            <a:gdLst/>
            <a:ahLst/>
            <a:cxnLst/>
            <a:rect l="0" t="0" r="0" b="0"/>
            <a:pathLst>
              <a:path w="186691" h="330201">
                <a:moveTo>
                  <a:pt x="0" y="0"/>
                </a:moveTo>
                <a:lnTo>
                  <a:pt x="17780" y="8890"/>
                </a:lnTo>
                <a:lnTo>
                  <a:pt x="44450" y="62230"/>
                </a:lnTo>
                <a:lnTo>
                  <a:pt x="53340" y="97790"/>
                </a:lnTo>
                <a:lnTo>
                  <a:pt x="71120" y="133350"/>
                </a:lnTo>
                <a:lnTo>
                  <a:pt x="88900" y="168910"/>
                </a:lnTo>
                <a:lnTo>
                  <a:pt x="115570" y="213360"/>
                </a:lnTo>
                <a:lnTo>
                  <a:pt x="142240" y="259080"/>
                </a:lnTo>
                <a:lnTo>
                  <a:pt x="160020" y="294640"/>
                </a:lnTo>
                <a:lnTo>
                  <a:pt x="1866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4483100" y="589280"/>
            <a:ext cx="195581" cy="35561"/>
          </a:xfrm>
          <a:custGeom>
            <a:avLst/>
            <a:gdLst/>
            <a:ahLst/>
            <a:cxnLst/>
            <a:rect l="0" t="0" r="0" b="0"/>
            <a:pathLst>
              <a:path w="195581" h="35561">
                <a:moveTo>
                  <a:pt x="0" y="0"/>
                </a:moveTo>
                <a:lnTo>
                  <a:pt x="35560" y="0"/>
                </a:lnTo>
                <a:lnTo>
                  <a:pt x="80010" y="8890"/>
                </a:lnTo>
                <a:lnTo>
                  <a:pt x="115570" y="17780"/>
                </a:lnTo>
                <a:lnTo>
                  <a:pt x="151130" y="26670"/>
                </a:lnTo>
                <a:lnTo>
                  <a:pt x="19558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937760" y="312420"/>
            <a:ext cx="384811" cy="509271"/>
          </a:xfrm>
          <a:custGeom>
            <a:avLst/>
            <a:gdLst/>
            <a:ahLst/>
            <a:cxnLst/>
            <a:rect l="0" t="0" r="0" b="0"/>
            <a:pathLst>
              <a:path w="384811" h="509271">
                <a:moveTo>
                  <a:pt x="170180" y="53340"/>
                </a:moveTo>
                <a:lnTo>
                  <a:pt x="143510" y="35560"/>
                </a:lnTo>
                <a:lnTo>
                  <a:pt x="107950" y="0"/>
                </a:lnTo>
                <a:lnTo>
                  <a:pt x="81280" y="0"/>
                </a:lnTo>
                <a:lnTo>
                  <a:pt x="63500" y="0"/>
                </a:lnTo>
                <a:lnTo>
                  <a:pt x="35560" y="44450"/>
                </a:lnTo>
                <a:lnTo>
                  <a:pt x="17780" y="8001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67970"/>
                </a:lnTo>
                <a:lnTo>
                  <a:pt x="44450" y="267970"/>
                </a:lnTo>
                <a:lnTo>
                  <a:pt x="63500" y="259080"/>
                </a:lnTo>
                <a:lnTo>
                  <a:pt x="90170" y="232410"/>
                </a:lnTo>
                <a:lnTo>
                  <a:pt x="125730" y="205740"/>
                </a:lnTo>
                <a:lnTo>
                  <a:pt x="170180" y="179070"/>
                </a:lnTo>
                <a:lnTo>
                  <a:pt x="205740" y="161290"/>
                </a:lnTo>
                <a:lnTo>
                  <a:pt x="232410" y="161290"/>
                </a:lnTo>
                <a:lnTo>
                  <a:pt x="259080" y="161290"/>
                </a:lnTo>
                <a:lnTo>
                  <a:pt x="294640" y="179070"/>
                </a:lnTo>
                <a:lnTo>
                  <a:pt x="330200" y="205740"/>
                </a:lnTo>
                <a:lnTo>
                  <a:pt x="367030" y="250190"/>
                </a:lnTo>
                <a:lnTo>
                  <a:pt x="384810" y="294640"/>
                </a:lnTo>
                <a:lnTo>
                  <a:pt x="384810" y="330200"/>
                </a:lnTo>
                <a:lnTo>
                  <a:pt x="384810" y="356870"/>
                </a:lnTo>
                <a:lnTo>
                  <a:pt x="375920" y="383540"/>
                </a:lnTo>
                <a:lnTo>
                  <a:pt x="358140" y="429260"/>
                </a:lnTo>
                <a:lnTo>
                  <a:pt x="330200" y="464820"/>
                </a:lnTo>
                <a:lnTo>
                  <a:pt x="285750" y="500380"/>
                </a:lnTo>
                <a:lnTo>
                  <a:pt x="259080" y="509270"/>
                </a:lnTo>
                <a:lnTo>
                  <a:pt x="241300" y="509270"/>
                </a:lnTo>
                <a:lnTo>
                  <a:pt x="205740" y="509270"/>
                </a:lnTo>
                <a:lnTo>
                  <a:pt x="161290" y="500380"/>
                </a:lnTo>
                <a:lnTo>
                  <a:pt x="14351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615950" y="1267460"/>
            <a:ext cx="143511" cy="241301"/>
          </a:xfrm>
          <a:custGeom>
            <a:avLst/>
            <a:gdLst/>
            <a:ahLst/>
            <a:cxnLst/>
            <a:rect l="0" t="0" r="0" b="0"/>
            <a:pathLst>
              <a:path w="143511" h="241301">
                <a:moveTo>
                  <a:pt x="143510" y="63500"/>
                </a:moveTo>
                <a:lnTo>
                  <a:pt x="107950" y="17780"/>
                </a:lnTo>
                <a:lnTo>
                  <a:pt x="88900" y="0"/>
                </a:lnTo>
                <a:lnTo>
                  <a:pt x="71120" y="0"/>
                </a:lnTo>
                <a:lnTo>
                  <a:pt x="35560" y="27940"/>
                </a:lnTo>
                <a:lnTo>
                  <a:pt x="17780" y="5461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61290"/>
                </a:lnTo>
                <a:lnTo>
                  <a:pt x="0" y="179070"/>
                </a:lnTo>
                <a:lnTo>
                  <a:pt x="17780" y="187960"/>
                </a:lnTo>
                <a:lnTo>
                  <a:pt x="44450" y="187960"/>
                </a:lnTo>
                <a:lnTo>
                  <a:pt x="80010" y="134620"/>
                </a:lnTo>
                <a:lnTo>
                  <a:pt x="97790" y="99060"/>
                </a:lnTo>
                <a:lnTo>
                  <a:pt x="107950" y="81280"/>
                </a:lnTo>
                <a:lnTo>
                  <a:pt x="107950" y="63500"/>
                </a:lnTo>
                <a:lnTo>
                  <a:pt x="116840" y="99060"/>
                </a:lnTo>
                <a:lnTo>
                  <a:pt x="116840" y="143510"/>
                </a:lnTo>
                <a:lnTo>
                  <a:pt x="116840" y="179070"/>
                </a:lnTo>
                <a:lnTo>
                  <a:pt x="125730" y="214630"/>
                </a:lnTo>
                <a:lnTo>
                  <a:pt x="1435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607060" y="1160780"/>
            <a:ext cx="259081" cy="491491"/>
          </a:xfrm>
          <a:custGeom>
            <a:avLst/>
            <a:gdLst/>
            <a:ahLst/>
            <a:cxnLst/>
            <a:rect l="0" t="0" r="0" b="0"/>
            <a:pathLst>
              <a:path w="259081" h="491491">
                <a:moveTo>
                  <a:pt x="170180" y="0"/>
                </a:moveTo>
                <a:lnTo>
                  <a:pt x="205740" y="35560"/>
                </a:lnTo>
                <a:lnTo>
                  <a:pt x="214630" y="53340"/>
                </a:lnTo>
                <a:lnTo>
                  <a:pt x="223520" y="88900"/>
                </a:lnTo>
                <a:lnTo>
                  <a:pt x="232410" y="124460"/>
                </a:lnTo>
                <a:lnTo>
                  <a:pt x="241300" y="161290"/>
                </a:lnTo>
                <a:lnTo>
                  <a:pt x="250190" y="196850"/>
                </a:lnTo>
                <a:lnTo>
                  <a:pt x="259080" y="232410"/>
                </a:lnTo>
                <a:lnTo>
                  <a:pt x="259080" y="267970"/>
                </a:lnTo>
                <a:lnTo>
                  <a:pt x="259080" y="312420"/>
                </a:lnTo>
                <a:lnTo>
                  <a:pt x="241300" y="347980"/>
                </a:lnTo>
                <a:lnTo>
                  <a:pt x="214630" y="383540"/>
                </a:lnTo>
                <a:lnTo>
                  <a:pt x="205740" y="401320"/>
                </a:lnTo>
                <a:lnTo>
                  <a:pt x="161290" y="438150"/>
                </a:lnTo>
                <a:lnTo>
                  <a:pt x="125730" y="464820"/>
                </a:lnTo>
                <a:lnTo>
                  <a:pt x="88900" y="473710"/>
                </a:lnTo>
                <a:lnTo>
                  <a:pt x="53340" y="482600"/>
                </a:lnTo>
                <a:lnTo>
                  <a:pt x="17780" y="482600"/>
                </a:lnTo>
                <a:lnTo>
                  <a:pt x="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258570" y="1143000"/>
            <a:ext cx="17781" cy="347981"/>
          </a:xfrm>
          <a:custGeom>
            <a:avLst/>
            <a:gdLst/>
            <a:ahLst/>
            <a:cxnLst/>
            <a:rect l="0" t="0" r="0" b="0"/>
            <a:pathLst>
              <a:path w="17781" h="34798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88900"/>
                </a:lnTo>
                <a:lnTo>
                  <a:pt x="0" y="12446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294640"/>
                </a:lnTo>
                <a:lnTo>
                  <a:pt x="8890" y="339090"/>
                </a:lnTo>
                <a:lnTo>
                  <a:pt x="1778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214120" y="1125220"/>
            <a:ext cx="179071" cy="232411"/>
          </a:xfrm>
          <a:custGeom>
            <a:avLst/>
            <a:gdLst/>
            <a:ahLst/>
            <a:cxnLst/>
            <a:rect l="0" t="0" r="0" b="0"/>
            <a:pathLst>
              <a:path w="179071" h="232411">
                <a:moveTo>
                  <a:pt x="26670" y="17780"/>
                </a:moveTo>
                <a:lnTo>
                  <a:pt x="35560" y="0"/>
                </a:lnTo>
                <a:lnTo>
                  <a:pt x="53340" y="0"/>
                </a:lnTo>
                <a:lnTo>
                  <a:pt x="99060" y="17780"/>
                </a:lnTo>
                <a:lnTo>
                  <a:pt x="116840" y="17780"/>
                </a:lnTo>
                <a:lnTo>
                  <a:pt x="152400" y="62230"/>
                </a:lnTo>
                <a:lnTo>
                  <a:pt x="179070" y="80010"/>
                </a:lnTo>
                <a:lnTo>
                  <a:pt x="179070" y="106680"/>
                </a:lnTo>
                <a:lnTo>
                  <a:pt x="179070" y="133350"/>
                </a:lnTo>
                <a:lnTo>
                  <a:pt x="170180" y="151130"/>
                </a:lnTo>
                <a:lnTo>
                  <a:pt x="161290" y="170180"/>
                </a:lnTo>
                <a:lnTo>
                  <a:pt x="134620" y="187960"/>
                </a:lnTo>
                <a:lnTo>
                  <a:pt x="90170" y="196850"/>
                </a:lnTo>
                <a:lnTo>
                  <a:pt x="53340" y="214630"/>
                </a:lnTo>
                <a:lnTo>
                  <a:pt x="35560" y="22352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1205230" y="1562100"/>
            <a:ext cx="241301" cy="10161"/>
          </a:xfrm>
          <a:custGeom>
            <a:avLst/>
            <a:gdLst/>
            <a:ahLst/>
            <a:cxnLst/>
            <a:rect l="0" t="0" r="0" b="0"/>
            <a:pathLst>
              <a:path w="241301" h="10161">
                <a:moveTo>
                  <a:pt x="0" y="10160"/>
                </a:moveTo>
                <a:lnTo>
                  <a:pt x="35560" y="10160"/>
                </a:lnTo>
                <a:lnTo>
                  <a:pt x="71120" y="10160"/>
                </a:lnTo>
                <a:lnTo>
                  <a:pt x="107950" y="0"/>
                </a:lnTo>
                <a:lnTo>
                  <a:pt x="152400" y="0"/>
                </a:lnTo>
                <a:lnTo>
                  <a:pt x="187960" y="0"/>
                </a:lnTo>
                <a:lnTo>
                  <a:pt x="23241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1205230" y="1670050"/>
            <a:ext cx="196851" cy="303531"/>
          </a:xfrm>
          <a:custGeom>
            <a:avLst/>
            <a:gdLst/>
            <a:ahLst/>
            <a:cxnLst/>
            <a:rect l="0" t="0" r="0" b="0"/>
            <a:pathLst>
              <a:path w="196851" h="303531">
                <a:moveTo>
                  <a:pt x="62230" y="0"/>
                </a:moveTo>
                <a:lnTo>
                  <a:pt x="44450" y="0"/>
                </a:lnTo>
                <a:lnTo>
                  <a:pt x="17780" y="35560"/>
                </a:lnTo>
                <a:lnTo>
                  <a:pt x="8890" y="53340"/>
                </a:lnTo>
                <a:lnTo>
                  <a:pt x="8890" y="80010"/>
                </a:lnTo>
                <a:lnTo>
                  <a:pt x="0" y="124460"/>
                </a:lnTo>
                <a:lnTo>
                  <a:pt x="0" y="168910"/>
                </a:lnTo>
                <a:lnTo>
                  <a:pt x="8890" y="214630"/>
                </a:lnTo>
                <a:lnTo>
                  <a:pt x="26670" y="250190"/>
                </a:lnTo>
                <a:lnTo>
                  <a:pt x="26670" y="267970"/>
                </a:lnTo>
                <a:lnTo>
                  <a:pt x="44450" y="294640"/>
                </a:lnTo>
                <a:lnTo>
                  <a:pt x="80010" y="303530"/>
                </a:lnTo>
                <a:lnTo>
                  <a:pt x="99060" y="303530"/>
                </a:lnTo>
                <a:lnTo>
                  <a:pt x="134620" y="285750"/>
                </a:lnTo>
                <a:lnTo>
                  <a:pt x="152400" y="267970"/>
                </a:lnTo>
                <a:lnTo>
                  <a:pt x="179070" y="223520"/>
                </a:lnTo>
                <a:lnTo>
                  <a:pt x="196850" y="186690"/>
                </a:lnTo>
                <a:lnTo>
                  <a:pt x="196850" y="151130"/>
                </a:lnTo>
                <a:lnTo>
                  <a:pt x="196850" y="106680"/>
                </a:lnTo>
                <a:lnTo>
                  <a:pt x="187960" y="71120"/>
                </a:lnTo>
                <a:lnTo>
                  <a:pt x="187960" y="53340"/>
                </a:lnTo>
                <a:lnTo>
                  <a:pt x="179070" y="35560"/>
                </a:lnTo>
                <a:lnTo>
                  <a:pt x="125730" y="17780"/>
                </a:lnTo>
                <a:lnTo>
                  <a:pt x="107950" y="17780"/>
                </a:lnTo>
                <a:lnTo>
                  <a:pt x="62230" y="26670"/>
                </a:lnTo>
                <a:lnTo>
                  <a:pt x="4445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1313180" y="1785620"/>
            <a:ext cx="142241" cy="187961"/>
          </a:xfrm>
          <a:custGeom>
            <a:avLst/>
            <a:gdLst/>
            <a:ahLst/>
            <a:cxnLst/>
            <a:rect l="0" t="0" r="0" b="0"/>
            <a:pathLst>
              <a:path w="142241" h="187961">
                <a:moveTo>
                  <a:pt x="0" y="0"/>
                </a:moveTo>
                <a:lnTo>
                  <a:pt x="17780" y="35560"/>
                </a:lnTo>
                <a:lnTo>
                  <a:pt x="44450" y="81280"/>
                </a:lnTo>
                <a:lnTo>
                  <a:pt x="80010" y="116840"/>
                </a:lnTo>
                <a:lnTo>
                  <a:pt x="115570" y="161290"/>
                </a:lnTo>
                <a:lnTo>
                  <a:pt x="14224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2232660" y="1160780"/>
            <a:ext cx="8891" cy="205741"/>
          </a:xfrm>
          <a:custGeom>
            <a:avLst/>
            <a:gdLst/>
            <a:ahLst/>
            <a:cxnLst/>
            <a:rect l="0" t="0" r="0" b="0"/>
            <a:pathLst>
              <a:path w="8891" h="20574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88900"/>
                </a:lnTo>
                <a:lnTo>
                  <a:pt x="0" y="124460"/>
                </a:lnTo>
                <a:lnTo>
                  <a:pt x="0" y="17018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170430" y="127635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188210" y="147320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419350" y="1134110"/>
            <a:ext cx="45721" cy="392431"/>
          </a:xfrm>
          <a:custGeom>
            <a:avLst/>
            <a:gdLst/>
            <a:ahLst/>
            <a:cxnLst/>
            <a:rect l="0" t="0" r="0" b="0"/>
            <a:pathLst>
              <a:path w="45721" h="392431">
                <a:moveTo>
                  <a:pt x="19050" y="0"/>
                </a:moveTo>
                <a:lnTo>
                  <a:pt x="889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9070"/>
                </a:lnTo>
                <a:lnTo>
                  <a:pt x="8890" y="214630"/>
                </a:lnTo>
                <a:lnTo>
                  <a:pt x="8890" y="250190"/>
                </a:lnTo>
                <a:lnTo>
                  <a:pt x="19050" y="294640"/>
                </a:lnTo>
                <a:lnTo>
                  <a:pt x="19050" y="330200"/>
                </a:lnTo>
                <a:lnTo>
                  <a:pt x="27940" y="365760"/>
                </a:lnTo>
                <a:lnTo>
                  <a:pt x="36830" y="383540"/>
                </a:lnTo>
                <a:lnTo>
                  <a:pt x="4572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759710" y="1116330"/>
            <a:ext cx="26671" cy="250191"/>
          </a:xfrm>
          <a:custGeom>
            <a:avLst/>
            <a:gdLst/>
            <a:ahLst/>
            <a:cxnLst/>
            <a:rect l="0" t="0" r="0" b="0"/>
            <a:pathLst>
              <a:path w="26671" h="250191">
                <a:moveTo>
                  <a:pt x="17780" y="0"/>
                </a:moveTo>
                <a:lnTo>
                  <a:pt x="0" y="2667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8890" y="168910"/>
                </a:lnTo>
                <a:lnTo>
                  <a:pt x="17780" y="214630"/>
                </a:lnTo>
                <a:lnTo>
                  <a:pt x="2667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696210" y="1231900"/>
            <a:ext cx="161291" cy="26671"/>
          </a:xfrm>
          <a:custGeom>
            <a:avLst/>
            <a:gdLst/>
            <a:ahLst/>
            <a:cxnLst/>
            <a:rect l="0" t="0" r="0" b="0"/>
            <a:pathLst>
              <a:path w="161291" h="26671">
                <a:moveTo>
                  <a:pt x="0" y="26670"/>
                </a:moveTo>
                <a:lnTo>
                  <a:pt x="45720" y="8890"/>
                </a:lnTo>
                <a:lnTo>
                  <a:pt x="72390" y="8890"/>
                </a:lnTo>
                <a:lnTo>
                  <a:pt x="116840" y="0"/>
                </a:lnTo>
                <a:lnTo>
                  <a:pt x="13462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715260" y="147320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999740" y="1071880"/>
            <a:ext cx="267971" cy="445771"/>
          </a:xfrm>
          <a:custGeom>
            <a:avLst/>
            <a:gdLst/>
            <a:ahLst/>
            <a:cxnLst/>
            <a:rect l="0" t="0" r="0" b="0"/>
            <a:pathLst>
              <a:path w="267971" h="445771">
                <a:moveTo>
                  <a:pt x="161290" y="53340"/>
                </a:moveTo>
                <a:lnTo>
                  <a:pt x="134620" y="35560"/>
                </a:lnTo>
                <a:lnTo>
                  <a:pt x="99060" y="8890"/>
                </a:lnTo>
                <a:lnTo>
                  <a:pt x="81280" y="0"/>
                </a:lnTo>
                <a:lnTo>
                  <a:pt x="63500" y="0"/>
                </a:lnTo>
                <a:lnTo>
                  <a:pt x="36830" y="44450"/>
                </a:lnTo>
                <a:lnTo>
                  <a:pt x="27940" y="88900"/>
                </a:lnTo>
                <a:lnTo>
                  <a:pt x="19050" y="115570"/>
                </a:lnTo>
                <a:lnTo>
                  <a:pt x="10160" y="151130"/>
                </a:lnTo>
                <a:lnTo>
                  <a:pt x="0" y="186690"/>
                </a:lnTo>
                <a:lnTo>
                  <a:pt x="0" y="232410"/>
                </a:lnTo>
                <a:lnTo>
                  <a:pt x="0" y="250190"/>
                </a:lnTo>
                <a:lnTo>
                  <a:pt x="0" y="267970"/>
                </a:lnTo>
                <a:lnTo>
                  <a:pt x="27940" y="276860"/>
                </a:lnTo>
                <a:lnTo>
                  <a:pt x="72390" y="259080"/>
                </a:lnTo>
                <a:lnTo>
                  <a:pt x="107950" y="250190"/>
                </a:lnTo>
                <a:lnTo>
                  <a:pt x="152400" y="232410"/>
                </a:lnTo>
                <a:lnTo>
                  <a:pt x="196850" y="241300"/>
                </a:lnTo>
                <a:lnTo>
                  <a:pt x="223520" y="250190"/>
                </a:lnTo>
                <a:lnTo>
                  <a:pt x="241300" y="267970"/>
                </a:lnTo>
                <a:lnTo>
                  <a:pt x="259080" y="294640"/>
                </a:lnTo>
                <a:lnTo>
                  <a:pt x="267970" y="321310"/>
                </a:lnTo>
                <a:lnTo>
                  <a:pt x="267970" y="339090"/>
                </a:lnTo>
                <a:lnTo>
                  <a:pt x="223520" y="392430"/>
                </a:lnTo>
                <a:lnTo>
                  <a:pt x="187960" y="427990"/>
                </a:lnTo>
                <a:lnTo>
                  <a:pt x="152400" y="445770"/>
                </a:lnTo>
                <a:lnTo>
                  <a:pt x="125730" y="445770"/>
                </a:lnTo>
                <a:lnTo>
                  <a:pt x="9017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009140" y="1643380"/>
            <a:ext cx="1517651" cy="71121"/>
          </a:xfrm>
          <a:custGeom>
            <a:avLst/>
            <a:gdLst/>
            <a:ahLst/>
            <a:cxnLst/>
            <a:rect l="0" t="0" r="0" b="0"/>
            <a:pathLst>
              <a:path w="1517651" h="71121">
                <a:moveTo>
                  <a:pt x="0" y="17780"/>
                </a:moveTo>
                <a:lnTo>
                  <a:pt x="26670" y="17780"/>
                </a:lnTo>
                <a:lnTo>
                  <a:pt x="71120" y="26670"/>
                </a:lnTo>
                <a:lnTo>
                  <a:pt x="97790" y="26670"/>
                </a:lnTo>
                <a:lnTo>
                  <a:pt x="143510" y="26670"/>
                </a:lnTo>
                <a:lnTo>
                  <a:pt x="179070" y="26670"/>
                </a:lnTo>
                <a:lnTo>
                  <a:pt x="214630" y="26670"/>
                </a:lnTo>
                <a:lnTo>
                  <a:pt x="250190" y="26670"/>
                </a:lnTo>
                <a:lnTo>
                  <a:pt x="294640" y="17780"/>
                </a:lnTo>
                <a:lnTo>
                  <a:pt x="339090" y="17780"/>
                </a:lnTo>
                <a:lnTo>
                  <a:pt x="356870" y="17780"/>
                </a:lnTo>
                <a:lnTo>
                  <a:pt x="383540" y="17780"/>
                </a:lnTo>
                <a:lnTo>
                  <a:pt x="410210" y="8890"/>
                </a:lnTo>
                <a:lnTo>
                  <a:pt x="429260" y="8890"/>
                </a:lnTo>
                <a:lnTo>
                  <a:pt x="455930" y="8890"/>
                </a:lnTo>
                <a:lnTo>
                  <a:pt x="482600" y="8890"/>
                </a:lnTo>
                <a:lnTo>
                  <a:pt x="509270" y="8890"/>
                </a:lnTo>
                <a:lnTo>
                  <a:pt x="535940" y="0"/>
                </a:lnTo>
                <a:lnTo>
                  <a:pt x="562610" y="0"/>
                </a:lnTo>
                <a:lnTo>
                  <a:pt x="589280" y="0"/>
                </a:lnTo>
                <a:lnTo>
                  <a:pt x="615950" y="0"/>
                </a:lnTo>
                <a:lnTo>
                  <a:pt x="642620" y="0"/>
                </a:lnTo>
                <a:lnTo>
                  <a:pt x="669290" y="0"/>
                </a:lnTo>
                <a:lnTo>
                  <a:pt x="695960" y="0"/>
                </a:lnTo>
                <a:lnTo>
                  <a:pt x="723900" y="0"/>
                </a:lnTo>
                <a:lnTo>
                  <a:pt x="750570" y="0"/>
                </a:lnTo>
                <a:lnTo>
                  <a:pt x="777240" y="0"/>
                </a:lnTo>
                <a:lnTo>
                  <a:pt x="803910" y="0"/>
                </a:lnTo>
                <a:lnTo>
                  <a:pt x="830580" y="0"/>
                </a:lnTo>
                <a:lnTo>
                  <a:pt x="857250" y="0"/>
                </a:lnTo>
                <a:lnTo>
                  <a:pt x="883920" y="0"/>
                </a:lnTo>
                <a:lnTo>
                  <a:pt x="910590" y="0"/>
                </a:lnTo>
                <a:lnTo>
                  <a:pt x="937260" y="0"/>
                </a:lnTo>
                <a:lnTo>
                  <a:pt x="963930" y="0"/>
                </a:lnTo>
                <a:lnTo>
                  <a:pt x="990600" y="0"/>
                </a:lnTo>
                <a:lnTo>
                  <a:pt x="1018540" y="0"/>
                </a:lnTo>
                <a:lnTo>
                  <a:pt x="1045210" y="0"/>
                </a:lnTo>
                <a:lnTo>
                  <a:pt x="1071880" y="0"/>
                </a:lnTo>
                <a:lnTo>
                  <a:pt x="1098550" y="8890"/>
                </a:lnTo>
                <a:lnTo>
                  <a:pt x="1125220" y="8890"/>
                </a:lnTo>
                <a:lnTo>
                  <a:pt x="1151890" y="8890"/>
                </a:lnTo>
                <a:lnTo>
                  <a:pt x="1178560" y="8890"/>
                </a:lnTo>
                <a:lnTo>
                  <a:pt x="1205230" y="17780"/>
                </a:lnTo>
                <a:lnTo>
                  <a:pt x="1231900" y="17780"/>
                </a:lnTo>
                <a:lnTo>
                  <a:pt x="1258570" y="17780"/>
                </a:lnTo>
                <a:lnTo>
                  <a:pt x="1286510" y="26670"/>
                </a:lnTo>
                <a:lnTo>
                  <a:pt x="1330960" y="26670"/>
                </a:lnTo>
                <a:lnTo>
                  <a:pt x="1366520" y="35560"/>
                </a:lnTo>
                <a:lnTo>
                  <a:pt x="1402080" y="44450"/>
                </a:lnTo>
                <a:lnTo>
                  <a:pt x="1437640" y="44450"/>
                </a:lnTo>
                <a:lnTo>
                  <a:pt x="1473200" y="53340"/>
                </a:lnTo>
                <a:lnTo>
                  <a:pt x="1508760" y="71120"/>
                </a:lnTo>
                <a:lnTo>
                  <a:pt x="151765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286000" y="1838960"/>
            <a:ext cx="17781" cy="152401"/>
          </a:xfrm>
          <a:custGeom>
            <a:avLst/>
            <a:gdLst/>
            <a:ahLst/>
            <a:cxnLst/>
            <a:rect l="0" t="0" r="0" b="0"/>
            <a:pathLst>
              <a:path w="17781" h="152401">
                <a:moveTo>
                  <a:pt x="17780" y="0"/>
                </a:moveTo>
                <a:lnTo>
                  <a:pt x="8890" y="3683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232660" y="1929130"/>
            <a:ext cx="88901" cy="17781"/>
          </a:xfrm>
          <a:custGeom>
            <a:avLst/>
            <a:gdLst/>
            <a:ahLst/>
            <a:cxnLst/>
            <a:rect l="0" t="0" r="0" b="0"/>
            <a:pathLst>
              <a:path w="8890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214880" y="210693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2667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456180" y="1785620"/>
            <a:ext cx="17781" cy="347981"/>
          </a:xfrm>
          <a:custGeom>
            <a:avLst/>
            <a:gdLst/>
            <a:ahLst/>
            <a:cxnLst/>
            <a:rect l="0" t="0" r="0" b="0"/>
            <a:pathLst>
              <a:path w="17781" h="347981">
                <a:moveTo>
                  <a:pt x="17780" y="0"/>
                </a:moveTo>
                <a:lnTo>
                  <a:pt x="8890" y="35560"/>
                </a:lnTo>
                <a:lnTo>
                  <a:pt x="8890" y="8128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0" y="285750"/>
                </a:lnTo>
                <a:lnTo>
                  <a:pt x="8890" y="321310"/>
                </a:lnTo>
                <a:lnTo>
                  <a:pt x="1778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750820" y="1812290"/>
            <a:ext cx="8891" cy="205741"/>
          </a:xfrm>
          <a:custGeom>
            <a:avLst/>
            <a:gdLst/>
            <a:ahLst/>
            <a:cxnLst/>
            <a:rect l="0" t="0" r="0" b="0"/>
            <a:pathLst>
              <a:path w="8891" h="205741">
                <a:moveTo>
                  <a:pt x="0" y="0"/>
                </a:moveTo>
                <a:lnTo>
                  <a:pt x="0" y="26670"/>
                </a:lnTo>
                <a:lnTo>
                  <a:pt x="0" y="63500"/>
                </a:lnTo>
                <a:lnTo>
                  <a:pt x="0" y="9906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2651760" y="1911350"/>
            <a:ext cx="161291" cy="44451"/>
          </a:xfrm>
          <a:custGeom>
            <a:avLst/>
            <a:gdLst/>
            <a:ahLst/>
            <a:cxnLst/>
            <a:rect l="0" t="0" r="0" b="0"/>
            <a:pathLst>
              <a:path w="161291" h="44451">
                <a:moveTo>
                  <a:pt x="0" y="44450"/>
                </a:moveTo>
                <a:lnTo>
                  <a:pt x="35560" y="17780"/>
                </a:lnTo>
                <a:lnTo>
                  <a:pt x="63500" y="17780"/>
                </a:lnTo>
                <a:lnTo>
                  <a:pt x="107950" y="8890"/>
                </a:lnTo>
                <a:lnTo>
                  <a:pt x="14351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2687320" y="2080260"/>
            <a:ext cx="143511" cy="17781"/>
          </a:xfrm>
          <a:custGeom>
            <a:avLst/>
            <a:gdLst/>
            <a:ahLst/>
            <a:cxnLst/>
            <a:rect l="0" t="0" r="0" b="0"/>
            <a:pathLst>
              <a:path w="143511" h="17781">
                <a:moveTo>
                  <a:pt x="0" y="17780"/>
                </a:moveTo>
                <a:lnTo>
                  <a:pt x="17780" y="8890"/>
                </a:lnTo>
                <a:lnTo>
                  <a:pt x="54610" y="0"/>
                </a:lnTo>
                <a:lnTo>
                  <a:pt x="90170" y="0"/>
                </a:lnTo>
                <a:lnTo>
                  <a:pt x="13462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2999740" y="1741170"/>
            <a:ext cx="259081" cy="347981"/>
          </a:xfrm>
          <a:custGeom>
            <a:avLst/>
            <a:gdLst/>
            <a:ahLst/>
            <a:cxnLst/>
            <a:rect l="0" t="0" r="0" b="0"/>
            <a:pathLst>
              <a:path w="259081" h="347981">
                <a:moveTo>
                  <a:pt x="0" y="71120"/>
                </a:moveTo>
                <a:lnTo>
                  <a:pt x="10160" y="35560"/>
                </a:lnTo>
                <a:lnTo>
                  <a:pt x="27940" y="17780"/>
                </a:lnTo>
                <a:lnTo>
                  <a:pt x="45720" y="0"/>
                </a:lnTo>
                <a:lnTo>
                  <a:pt x="72390" y="0"/>
                </a:lnTo>
                <a:lnTo>
                  <a:pt x="107950" y="0"/>
                </a:lnTo>
                <a:lnTo>
                  <a:pt x="125730" y="0"/>
                </a:lnTo>
                <a:lnTo>
                  <a:pt x="152400" y="17780"/>
                </a:lnTo>
                <a:lnTo>
                  <a:pt x="161290" y="35560"/>
                </a:lnTo>
                <a:lnTo>
                  <a:pt x="179070" y="80010"/>
                </a:lnTo>
                <a:lnTo>
                  <a:pt x="179070" y="115570"/>
                </a:lnTo>
                <a:lnTo>
                  <a:pt x="179070" y="152400"/>
                </a:lnTo>
                <a:lnTo>
                  <a:pt x="179070" y="187960"/>
                </a:lnTo>
                <a:lnTo>
                  <a:pt x="170180" y="223520"/>
                </a:lnTo>
                <a:lnTo>
                  <a:pt x="143510" y="267970"/>
                </a:lnTo>
                <a:lnTo>
                  <a:pt x="107950" y="303530"/>
                </a:lnTo>
                <a:lnTo>
                  <a:pt x="90170" y="321310"/>
                </a:lnTo>
                <a:lnTo>
                  <a:pt x="72390" y="321310"/>
                </a:lnTo>
                <a:lnTo>
                  <a:pt x="45720" y="312420"/>
                </a:lnTo>
                <a:lnTo>
                  <a:pt x="36830" y="294640"/>
                </a:lnTo>
                <a:lnTo>
                  <a:pt x="19050" y="267970"/>
                </a:lnTo>
                <a:lnTo>
                  <a:pt x="19050" y="250190"/>
                </a:lnTo>
                <a:lnTo>
                  <a:pt x="36830" y="232410"/>
                </a:lnTo>
                <a:lnTo>
                  <a:pt x="54610" y="223520"/>
                </a:lnTo>
                <a:lnTo>
                  <a:pt x="90170" y="232410"/>
                </a:lnTo>
                <a:lnTo>
                  <a:pt x="125730" y="250190"/>
                </a:lnTo>
                <a:lnTo>
                  <a:pt x="161290" y="259080"/>
                </a:lnTo>
                <a:lnTo>
                  <a:pt x="179070" y="267970"/>
                </a:lnTo>
                <a:lnTo>
                  <a:pt x="223520" y="294640"/>
                </a:lnTo>
                <a:lnTo>
                  <a:pt x="241300" y="312420"/>
                </a:lnTo>
                <a:lnTo>
                  <a:pt x="250190" y="330200"/>
                </a:lnTo>
                <a:lnTo>
                  <a:pt x="25908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053840" y="1196340"/>
            <a:ext cx="17781" cy="276861"/>
          </a:xfrm>
          <a:custGeom>
            <a:avLst/>
            <a:gdLst/>
            <a:ahLst/>
            <a:cxnLst/>
            <a:rect l="0" t="0" r="0" b="0"/>
            <a:pathLst>
              <a:path w="17781" h="276861">
                <a:moveTo>
                  <a:pt x="1778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17780" y="214630"/>
                </a:lnTo>
                <a:lnTo>
                  <a:pt x="889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3973830" y="1348740"/>
            <a:ext cx="223521" cy="35561"/>
          </a:xfrm>
          <a:custGeom>
            <a:avLst/>
            <a:gdLst/>
            <a:ahLst/>
            <a:cxnLst/>
            <a:rect l="0" t="0" r="0" b="0"/>
            <a:pathLst>
              <a:path w="223521" h="35561">
                <a:moveTo>
                  <a:pt x="0" y="3556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15570" y="17780"/>
                </a:lnTo>
                <a:lnTo>
                  <a:pt x="151130" y="8890"/>
                </a:lnTo>
                <a:lnTo>
                  <a:pt x="19685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009390" y="1553210"/>
            <a:ext cx="170181" cy="1"/>
          </a:xfrm>
          <a:custGeom>
            <a:avLst/>
            <a:gdLst/>
            <a:ahLst/>
            <a:cxnLst/>
            <a:rect l="0" t="0" r="0" b="0"/>
            <a:pathLst>
              <a:path w="17018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240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4286250" y="1125220"/>
            <a:ext cx="44451" cy="436881"/>
          </a:xfrm>
          <a:custGeom>
            <a:avLst/>
            <a:gdLst/>
            <a:ahLst/>
            <a:cxnLst/>
            <a:rect l="0" t="0" r="0" b="0"/>
            <a:pathLst>
              <a:path w="44451" h="43688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70180"/>
                </a:lnTo>
                <a:lnTo>
                  <a:pt x="8890" y="214630"/>
                </a:lnTo>
                <a:lnTo>
                  <a:pt x="8890" y="259080"/>
                </a:lnTo>
                <a:lnTo>
                  <a:pt x="8890" y="294640"/>
                </a:lnTo>
                <a:lnTo>
                  <a:pt x="17780" y="330200"/>
                </a:lnTo>
                <a:lnTo>
                  <a:pt x="17780" y="374650"/>
                </a:lnTo>
                <a:lnTo>
                  <a:pt x="26670" y="401320"/>
                </a:lnTo>
                <a:lnTo>
                  <a:pt x="35560" y="419100"/>
                </a:lnTo>
                <a:lnTo>
                  <a:pt x="4445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4518660" y="1526540"/>
            <a:ext cx="35561" cy="170181"/>
          </a:xfrm>
          <a:custGeom>
            <a:avLst/>
            <a:gdLst/>
            <a:ahLst/>
            <a:cxnLst/>
            <a:rect l="0" t="0" r="0" b="0"/>
            <a:pathLst>
              <a:path w="35561" h="170181">
                <a:moveTo>
                  <a:pt x="35560" y="0"/>
                </a:moveTo>
                <a:lnTo>
                  <a:pt x="17780" y="8890"/>
                </a:lnTo>
                <a:lnTo>
                  <a:pt x="889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4724400" y="1107440"/>
            <a:ext cx="26671" cy="285751"/>
          </a:xfrm>
          <a:custGeom>
            <a:avLst/>
            <a:gdLst/>
            <a:ahLst/>
            <a:cxnLst/>
            <a:rect l="0" t="0" r="0" b="0"/>
            <a:pathLst>
              <a:path w="26671" h="285751">
                <a:moveTo>
                  <a:pt x="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87960"/>
                </a:lnTo>
                <a:lnTo>
                  <a:pt x="17780" y="223520"/>
                </a:lnTo>
                <a:lnTo>
                  <a:pt x="17780" y="259080"/>
                </a:lnTo>
                <a:lnTo>
                  <a:pt x="2667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4687570" y="125857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36830" y="8890"/>
                </a:lnTo>
                <a:lnTo>
                  <a:pt x="72390" y="8890"/>
                </a:lnTo>
                <a:lnTo>
                  <a:pt x="99060" y="0"/>
                </a:lnTo>
                <a:lnTo>
                  <a:pt x="125730" y="0"/>
                </a:lnTo>
                <a:lnTo>
                  <a:pt x="152400" y="0"/>
                </a:lnTo>
                <a:lnTo>
                  <a:pt x="1879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4724400" y="1499870"/>
            <a:ext cx="97791" cy="35561"/>
          </a:xfrm>
          <a:custGeom>
            <a:avLst/>
            <a:gdLst/>
            <a:ahLst/>
            <a:cxnLst/>
            <a:rect l="0" t="0" r="0" b="0"/>
            <a:pathLst>
              <a:path w="97791" h="35561">
                <a:moveTo>
                  <a:pt x="0" y="35560"/>
                </a:moveTo>
                <a:lnTo>
                  <a:pt x="35560" y="889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5063490" y="1054100"/>
            <a:ext cx="26671" cy="204471"/>
          </a:xfrm>
          <a:custGeom>
            <a:avLst/>
            <a:gdLst/>
            <a:ahLst/>
            <a:cxnLst/>
            <a:rect l="0" t="0" r="0" b="0"/>
            <a:pathLst>
              <a:path w="26671" h="20447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15570"/>
                </a:lnTo>
                <a:lnTo>
                  <a:pt x="8890" y="160020"/>
                </a:lnTo>
                <a:lnTo>
                  <a:pt x="2667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5001260" y="1285240"/>
            <a:ext cx="213361" cy="19051"/>
          </a:xfrm>
          <a:custGeom>
            <a:avLst/>
            <a:gdLst/>
            <a:ahLst/>
            <a:cxnLst/>
            <a:rect l="0" t="0" r="0" b="0"/>
            <a:pathLst>
              <a:path w="213361" h="19051">
                <a:moveTo>
                  <a:pt x="0" y="19050"/>
                </a:moveTo>
                <a:lnTo>
                  <a:pt x="35560" y="10160"/>
                </a:lnTo>
                <a:lnTo>
                  <a:pt x="71120" y="10160"/>
                </a:lnTo>
                <a:lnTo>
                  <a:pt x="106680" y="10160"/>
                </a:lnTo>
                <a:lnTo>
                  <a:pt x="142240" y="0"/>
                </a:lnTo>
                <a:lnTo>
                  <a:pt x="168910" y="0"/>
                </a:lnTo>
                <a:lnTo>
                  <a:pt x="21336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5063490" y="1437640"/>
            <a:ext cx="177801" cy="205741"/>
          </a:xfrm>
          <a:custGeom>
            <a:avLst/>
            <a:gdLst/>
            <a:ahLst/>
            <a:cxnLst/>
            <a:rect l="0" t="0" r="0" b="0"/>
            <a:pathLst>
              <a:path w="177801" h="205741">
                <a:moveTo>
                  <a:pt x="0" y="35560"/>
                </a:moveTo>
                <a:lnTo>
                  <a:pt x="0" y="17780"/>
                </a:lnTo>
                <a:lnTo>
                  <a:pt x="17780" y="8890"/>
                </a:lnTo>
                <a:lnTo>
                  <a:pt x="35560" y="0"/>
                </a:lnTo>
                <a:lnTo>
                  <a:pt x="53340" y="0"/>
                </a:lnTo>
                <a:lnTo>
                  <a:pt x="80010" y="0"/>
                </a:lnTo>
                <a:lnTo>
                  <a:pt x="97790" y="8890"/>
                </a:lnTo>
                <a:lnTo>
                  <a:pt x="124460" y="44450"/>
                </a:lnTo>
                <a:lnTo>
                  <a:pt x="133350" y="97790"/>
                </a:lnTo>
                <a:lnTo>
                  <a:pt x="133350" y="124460"/>
                </a:lnTo>
                <a:lnTo>
                  <a:pt x="106680" y="161290"/>
                </a:lnTo>
                <a:lnTo>
                  <a:pt x="88900" y="187960"/>
                </a:lnTo>
                <a:lnTo>
                  <a:pt x="71120" y="196850"/>
                </a:lnTo>
                <a:lnTo>
                  <a:pt x="53340" y="205740"/>
                </a:lnTo>
                <a:lnTo>
                  <a:pt x="35560" y="196850"/>
                </a:lnTo>
                <a:lnTo>
                  <a:pt x="17780" y="187960"/>
                </a:lnTo>
                <a:lnTo>
                  <a:pt x="17780" y="170180"/>
                </a:lnTo>
                <a:lnTo>
                  <a:pt x="17780" y="143510"/>
                </a:lnTo>
                <a:lnTo>
                  <a:pt x="44450" y="124460"/>
                </a:lnTo>
                <a:lnTo>
                  <a:pt x="80010" y="115570"/>
                </a:lnTo>
                <a:lnTo>
                  <a:pt x="106680" y="115570"/>
                </a:lnTo>
                <a:lnTo>
                  <a:pt x="142240" y="124460"/>
                </a:lnTo>
                <a:lnTo>
                  <a:pt x="160020" y="134620"/>
                </a:lnTo>
                <a:lnTo>
                  <a:pt x="17780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5438140" y="1526540"/>
            <a:ext cx="1" cy="179071"/>
          </a:xfrm>
          <a:custGeom>
            <a:avLst/>
            <a:gdLst/>
            <a:ahLst/>
            <a:cxnLst/>
            <a:rect l="0" t="0" r="0" b="0"/>
            <a:pathLst>
              <a:path w="1" h="17907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5617210" y="1116330"/>
            <a:ext cx="35561" cy="241301"/>
          </a:xfrm>
          <a:custGeom>
            <a:avLst/>
            <a:gdLst/>
            <a:ahLst/>
            <a:cxnLst/>
            <a:rect l="0" t="0" r="0" b="0"/>
            <a:pathLst>
              <a:path w="35561" h="24130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87960"/>
                </a:lnTo>
                <a:lnTo>
                  <a:pt x="26670" y="232410"/>
                </a:lnTo>
                <a:lnTo>
                  <a:pt x="3556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5572760" y="1214120"/>
            <a:ext cx="177801" cy="44451"/>
          </a:xfrm>
          <a:custGeom>
            <a:avLst/>
            <a:gdLst/>
            <a:ahLst/>
            <a:cxnLst/>
            <a:rect l="0" t="0" r="0" b="0"/>
            <a:pathLst>
              <a:path w="177801" h="44451">
                <a:moveTo>
                  <a:pt x="0" y="44450"/>
                </a:moveTo>
                <a:lnTo>
                  <a:pt x="35560" y="17780"/>
                </a:lnTo>
                <a:lnTo>
                  <a:pt x="80010" y="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5581650" y="152654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5830570" y="1125220"/>
            <a:ext cx="241301" cy="419101"/>
          </a:xfrm>
          <a:custGeom>
            <a:avLst/>
            <a:gdLst/>
            <a:ahLst/>
            <a:cxnLst/>
            <a:rect l="0" t="0" r="0" b="0"/>
            <a:pathLst>
              <a:path w="241301" h="419101">
                <a:moveTo>
                  <a:pt x="125730" y="17780"/>
                </a:moveTo>
                <a:lnTo>
                  <a:pt x="90170" y="0"/>
                </a:lnTo>
                <a:lnTo>
                  <a:pt x="45720" y="0"/>
                </a:lnTo>
                <a:lnTo>
                  <a:pt x="26670" y="0"/>
                </a:lnTo>
                <a:lnTo>
                  <a:pt x="8890" y="8890"/>
                </a:lnTo>
                <a:lnTo>
                  <a:pt x="0" y="26670"/>
                </a:lnTo>
                <a:lnTo>
                  <a:pt x="8890" y="80010"/>
                </a:lnTo>
                <a:lnTo>
                  <a:pt x="17780" y="115570"/>
                </a:lnTo>
                <a:lnTo>
                  <a:pt x="36830" y="151130"/>
                </a:lnTo>
                <a:lnTo>
                  <a:pt x="54610" y="170180"/>
                </a:lnTo>
                <a:lnTo>
                  <a:pt x="107950" y="170180"/>
                </a:lnTo>
                <a:lnTo>
                  <a:pt x="143510" y="170180"/>
                </a:lnTo>
                <a:lnTo>
                  <a:pt x="161290" y="170180"/>
                </a:lnTo>
                <a:lnTo>
                  <a:pt x="205740" y="187960"/>
                </a:lnTo>
                <a:lnTo>
                  <a:pt x="223520" y="205740"/>
                </a:lnTo>
                <a:lnTo>
                  <a:pt x="241300" y="250190"/>
                </a:lnTo>
                <a:lnTo>
                  <a:pt x="241300" y="276860"/>
                </a:lnTo>
                <a:lnTo>
                  <a:pt x="241300" y="294640"/>
                </a:lnTo>
                <a:lnTo>
                  <a:pt x="223520" y="339090"/>
                </a:lnTo>
                <a:lnTo>
                  <a:pt x="214630" y="365760"/>
                </a:lnTo>
                <a:lnTo>
                  <a:pt x="179070" y="401320"/>
                </a:lnTo>
                <a:lnTo>
                  <a:pt x="152400" y="410210"/>
                </a:lnTo>
                <a:lnTo>
                  <a:pt x="134620" y="419100"/>
                </a:lnTo>
                <a:lnTo>
                  <a:pt x="107950" y="410210"/>
                </a:lnTo>
                <a:lnTo>
                  <a:pt x="90170" y="401320"/>
                </a:lnTo>
                <a:lnTo>
                  <a:pt x="11684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6250940" y="1446530"/>
            <a:ext cx="8891" cy="187961"/>
          </a:xfrm>
          <a:custGeom>
            <a:avLst/>
            <a:gdLst/>
            <a:ahLst/>
            <a:cxnLst/>
            <a:rect l="0" t="0" r="0" b="0"/>
            <a:pathLst>
              <a:path w="8891" h="18796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6129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6483350" y="1027430"/>
            <a:ext cx="8891" cy="285751"/>
          </a:xfrm>
          <a:custGeom>
            <a:avLst/>
            <a:gdLst/>
            <a:ahLst/>
            <a:cxnLst/>
            <a:rect l="0" t="0" r="0" b="0"/>
            <a:pathLst>
              <a:path w="8891" h="285751">
                <a:moveTo>
                  <a:pt x="889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8890" y="124460"/>
                </a:lnTo>
                <a:lnTo>
                  <a:pt x="8890" y="168910"/>
                </a:lnTo>
                <a:lnTo>
                  <a:pt x="8890" y="213360"/>
                </a:lnTo>
                <a:lnTo>
                  <a:pt x="8890" y="248920"/>
                </a:lnTo>
                <a:lnTo>
                  <a:pt x="8890" y="26797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6410960" y="1178560"/>
            <a:ext cx="196851" cy="26671"/>
          </a:xfrm>
          <a:custGeom>
            <a:avLst/>
            <a:gdLst/>
            <a:ahLst/>
            <a:cxnLst/>
            <a:rect l="0" t="0" r="0" b="0"/>
            <a:pathLst>
              <a:path w="196851" h="26671">
                <a:moveTo>
                  <a:pt x="0" y="26670"/>
                </a:moveTo>
                <a:lnTo>
                  <a:pt x="17780" y="17780"/>
                </a:lnTo>
                <a:lnTo>
                  <a:pt x="63500" y="8890"/>
                </a:lnTo>
                <a:lnTo>
                  <a:pt x="99060" y="8890"/>
                </a:lnTo>
                <a:lnTo>
                  <a:pt x="134620" y="0"/>
                </a:lnTo>
                <a:lnTo>
                  <a:pt x="17907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6492240" y="141097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795770" y="1018540"/>
            <a:ext cx="186691" cy="339091"/>
          </a:xfrm>
          <a:custGeom>
            <a:avLst/>
            <a:gdLst/>
            <a:ahLst/>
            <a:cxnLst/>
            <a:rect l="0" t="0" r="0" b="0"/>
            <a:pathLst>
              <a:path w="186691" h="339091">
                <a:moveTo>
                  <a:pt x="142240" y="44450"/>
                </a:moveTo>
                <a:lnTo>
                  <a:pt x="124460" y="26670"/>
                </a:lnTo>
                <a:lnTo>
                  <a:pt x="80010" y="8890"/>
                </a:lnTo>
                <a:lnTo>
                  <a:pt x="44450" y="0"/>
                </a:lnTo>
                <a:lnTo>
                  <a:pt x="26670" y="0"/>
                </a:lnTo>
                <a:lnTo>
                  <a:pt x="8890" y="1778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33350"/>
                </a:lnTo>
                <a:lnTo>
                  <a:pt x="26670" y="142240"/>
                </a:lnTo>
                <a:lnTo>
                  <a:pt x="44450" y="142240"/>
                </a:lnTo>
                <a:lnTo>
                  <a:pt x="71120" y="133350"/>
                </a:lnTo>
                <a:lnTo>
                  <a:pt x="106680" y="124460"/>
                </a:lnTo>
                <a:lnTo>
                  <a:pt x="142240" y="133350"/>
                </a:lnTo>
                <a:lnTo>
                  <a:pt x="160020" y="160020"/>
                </a:lnTo>
                <a:lnTo>
                  <a:pt x="186690" y="204470"/>
                </a:lnTo>
                <a:lnTo>
                  <a:pt x="186690" y="231140"/>
                </a:lnTo>
                <a:lnTo>
                  <a:pt x="177800" y="266700"/>
                </a:lnTo>
                <a:lnTo>
                  <a:pt x="168910" y="294640"/>
                </a:lnTo>
                <a:lnTo>
                  <a:pt x="124460" y="339090"/>
                </a:lnTo>
                <a:lnTo>
                  <a:pt x="97790" y="339090"/>
                </a:lnTo>
                <a:lnTo>
                  <a:pt x="80010" y="339090"/>
                </a:lnTo>
                <a:lnTo>
                  <a:pt x="7112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786880" y="1402080"/>
            <a:ext cx="339091" cy="17781"/>
          </a:xfrm>
          <a:custGeom>
            <a:avLst/>
            <a:gdLst/>
            <a:ahLst/>
            <a:cxnLst/>
            <a:rect l="0" t="0" r="0" b="0"/>
            <a:pathLst>
              <a:path w="339091" h="17781">
                <a:moveTo>
                  <a:pt x="0" y="1778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06680" y="17780"/>
                </a:lnTo>
                <a:lnTo>
                  <a:pt x="142240" y="8890"/>
                </a:lnTo>
                <a:lnTo>
                  <a:pt x="186690" y="8890"/>
                </a:lnTo>
                <a:lnTo>
                  <a:pt x="223520" y="8890"/>
                </a:lnTo>
                <a:lnTo>
                  <a:pt x="267970" y="0"/>
                </a:lnTo>
                <a:lnTo>
                  <a:pt x="303530" y="0"/>
                </a:lnTo>
                <a:lnTo>
                  <a:pt x="3390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6875780" y="1490980"/>
            <a:ext cx="294641" cy="241301"/>
          </a:xfrm>
          <a:custGeom>
            <a:avLst/>
            <a:gdLst/>
            <a:ahLst/>
            <a:cxnLst/>
            <a:rect l="0" t="0" r="0" b="0"/>
            <a:pathLst>
              <a:path w="294641" h="241301">
                <a:moveTo>
                  <a:pt x="44450" y="17780"/>
                </a:moveTo>
                <a:lnTo>
                  <a:pt x="71120" y="0"/>
                </a:lnTo>
                <a:lnTo>
                  <a:pt x="115570" y="8890"/>
                </a:lnTo>
                <a:lnTo>
                  <a:pt x="143510" y="26670"/>
                </a:lnTo>
                <a:lnTo>
                  <a:pt x="152400" y="44450"/>
                </a:lnTo>
                <a:lnTo>
                  <a:pt x="170180" y="81280"/>
                </a:lnTo>
                <a:lnTo>
                  <a:pt x="170180" y="99060"/>
                </a:lnTo>
                <a:lnTo>
                  <a:pt x="161290" y="125730"/>
                </a:lnTo>
                <a:lnTo>
                  <a:pt x="143510" y="161290"/>
                </a:lnTo>
                <a:lnTo>
                  <a:pt x="115570" y="205740"/>
                </a:lnTo>
                <a:lnTo>
                  <a:pt x="88900" y="223520"/>
                </a:lnTo>
                <a:lnTo>
                  <a:pt x="71120" y="241300"/>
                </a:lnTo>
                <a:lnTo>
                  <a:pt x="53340" y="241300"/>
                </a:lnTo>
                <a:lnTo>
                  <a:pt x="35560" y="232410"/>
                </a:lnTo>
                <a:lnTo>
                  <a:pt x="17780" y="232410"/>
                </a:lnTo>
                <a:lnTo>
                  <a:pt x="0" y="214630"/>
                </a:lnTo>
                <a:lnTo>
                  <a:pt x="0" y="196850"/>
                </a:lnTo>
                <a:lnTo>
                  <a:pt x="0" y="179070"/>
                </a:lnTo>
                <a:lnTo>
                  <a:pt x="8890" y="143510"/>
                </a:lnTo>
                <a:lnTo>
                  <a:pt x="8890" y="125730"/>
                </a:lnTo>
                <a:lnTo>
                  <a:pt x="44450" y="99060"/>
                </a:lnTo>
                <a:lnTo>
                  <a:pt x="71120" y="99060"/>
                </a:lnTo>
                <a:lnTo>
                  <a:pt x="106680" y="99060"/>
                </a:lnTo>
                <a:lnTo>
                  <a:pt x="152400" y="107950"/>
                </a:lnTo>
                <a:lnTo>
                  <a:pt x="196850" y="125730"/>
                </a:lnTo>
                <a:lnTo>
                  <a:pt x="232410" y="152400"/>
                </a:lnTo>
                <a:lnTo>
                  <a:pt x="250190" y="179070"/>
                </a:lnTo>
                <a:lnTo>
                  <a:pt x="285750" y="214630"/>
                </a:lnTo>
                <a:lnTo>
                  <a:pt x="29464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615950" y="2598420"/>
            <a:ext cx="170181" cy="383541"/>
          </a:xfrm>
          <a:custGeom>
            <a:avLst/>
            <a:gdLst/>
            <a:ahLst/>
            <a:cxnLst/>
            <a:rect l="0" t="0" r="0" b="0"/>
            <a:pathLst>
              <a:path w="170181" h="383541">
                <a:moveTo>
                  <a:pt x="26670" y="0"/>
                </a:moveTo>
                <a:lnTo>
                  <a:pt x="17780" y="44450"/>
                </a:lnTo>
                <a:lnTo>
                  <a:pt x="17780" y="88900"/>
                </a:lnTo>
                <a:lnTo>
                  <a:pt x="17780" y="125730"/>
                </a:lnTo>
                <a:lnTo>
                  <a:pt x="17780" y="161290"/>
                </a:lnTo>
                <a:lnTo>
                  <a:pt x="17780" y="196850"/>
                </a:lnTo>
                <a:lnTo>
                  <a:pt x="17780" y="232410"/>
                </a:lnTo>
                <a:lnTo>
                  <a:pt x="17780" y="267970"/>
                </a:lnTo>
                <a:lnTo>
                  <a:pt x="26670" y="303530"/>
                </a:lnTo>
                <a:lnTo>
                  <a:pt x="26670" y="339090"/>
                </a:lnTo>
                <a:lnTo>
                  <a:pt x="26670" y="365760"/>
                </a:lnTo>
                <a:lnTo>
                  <a:pt x="26670" y="330200"/>
                </a:lnTo>
                <a:lnTo>
                  <a:pt x="35560" y="294640"/>
                </a:lnTo>
                <a:lnTo>
                  <a:pt x="44450" y="259080"/>
                </a:lnTo>
                <a:lnTo>
                  <a:pt x="71120" y="214630"/>
                </a:lnTo>
                <a:lnTo>
                  <a:pt x="97790" y="179070"/>
                </a:lnTo>
                <a:lnTo>
                  <a:pt x="125730" y="161290"/>
                </a:lnTo>
                <a:lnTo>
                  <a:pt x="143510" y="161290"/>
                </a:lnTo>
                <a:lnTo>
                  <a:pt x="161290" y="179070"/>
                </a:lnTo>
                <a:lnTo>
                  <a:pt x="170180" y="196850"/>
                </a:lnTo>
                <a:lnTo>
                  <a:pt x="170180" y="214630"/>
                </a:lnTo>
                <a:lnTo>
                  <a:pt x="170180" y="241300"/>
                </a:lnTo>
                <a:lnTo>
                  <a:pt x="143510" y="285750"/>
                </a:lnTo>
                <a:lnTo>
                  <a:pt x="107950" y="321310"/>
                </a:lnTo>
                <a:lnTo>
                  <a:pt x="71120" y="356870"/>
                </a:lnTo>
                <a:lnTo>
                  <a:pt x="35560" y="37465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642620" y="2330450"/>
            <a:ext cx="303531" cy="750571"/>
          </a:xfrm>
          <a:custGeom>
            <a:avLst/>
            <a:gdLst/>
            <a:ahLst/>
            <a:cxnLst/>
            <a:rect l="0" t="0" r="0" b="0"/>
            <a:pathLst>
              <a:path w="303531" h="75057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6840" y="17780"/>
                </a:lnTo>
                <a:lnTo>
                  <a:pt x="161290" y="53340"/>
                </a:lnTo>
                <a:lnTo>
                  <a:pt x="196850" y="88900"/>
                </a:lnTo>
                <a:lnTo>
                  <a:pt x="223520" y="125730"/>
                </a:lnTo>
                <a:lnTo>
                  <a:pt x="250190" y="161290"/>
                </a:lnTo>
                <a:lnTo>
                  <a:pt x="267970" y="205740"/>
                </a:lnTo>
                <a:lnTo>
                  <a:pt x="285750" y="250190"/>
                </a:lnTo>
                <a:lnTo>
                  <a:pt x="294640" y="294640"/>
                </a:lnTo>
                <a:lnTo>
                  <a:pt x="294640" y="321310"/>
                </a:lnTo>
                <a:lnTo>
                  <a:pt x="303530" y="356870"/>
                </a:lnTo>
                <a:lnTo>
                  <a:pt x="303530" y="393700"/>
                </a:lnTo>
                <a:lnTo>
                  <a:pt x="303530" y="438150"/>
                </a:lnTo>
                <a:lnTo>
                  <a:pt x="294640" y="482600"/>
                </a:lnTo>
                <a:lnTo>
                  <a:pt x="267970" y="518160"/>
                </a:lnTo>
                <a:lnTo>
                  <a:pt x="250190" y="562610"/>
                </a:lnTo>
                <a:lnTo>
                  <a:pt x="223520" y="607060"/>
                </a:lnTo>
                <a:lnTo>
                  <a:pt x="187960" y="651510"/>
                </a:lnTo>
                <a:lnTo>
                  <a:pt x="143510" y="697230"/>
                </a:lnTo>
                <a:lnTo>
                  <a:pt x="99060" y="741680"/>
                </a:lnTo>
                <a:lnTo>
                  <a:pt x="99060" y="750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1812290" y="2491740"/>
            <a:ext cx="35561" cy="303531"/>
          </a:xfrm>
          <a:custGeom>
            <a:avLst/>
            <a:gdLst/>
            <a:ahLst/>
            <a:cxnLst/>
            <a:rect l="0" t="0" r="0" b="0"/>
            <a:pathLst>
              <a:path w="35561" h="30353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17780" y="151130"/>
                </a:lnTo>
                <a:lnTo>
                  <a:pt x="17780" y="177800"/>
                </a:lnTo>
                <a:lnTo>
                  <a:pt x="17780" y="213360"/>
                </a:lnTo>
                <a:lnTo>
                  <a:pt x="17780" y="250190"/>
                </a:lnTo>
                <a:lnTo>
                  <a:pt x="26670" y="276860"/>
                </a:lnTo>
                <a:lnTo>
                  <a:pt x="3556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1661160" y="2839720"/>
            <a:ext cx="339091" cy="35561"/>
          </a:xfrm>
          <a:custGeom>
            <a:avLst/>
            <a:gdLst/>
            <a:ahLst/>
            <a:cxnLst/>
            <a:rect l="0" t="0" r="0" b="0"/>
            <a:pathLst>
              <a:path w="339091" h="35561">
                <a:moveTo>
                  <a:pt x="0" y="35560"/>
                </a:moveTo>
                <a:lnTo>
                  <a:pt x="35560" y="35560"/>
                </a:lnTo>
                <a:lnTo>
                  <a:pt x="80010" y="26670"/>
                </a:lnTo>
                <a:lnTo>
                  <a:pt x="115570" y="17780"/>
                </a:lnTo>
                <a:lnTo>
                  <a:pt x="151130" y="8890"/>
                </a:lnTo>
                <a:lnTo>
                  <a:pt x="195580" y="8890"/>
                </a:lnTo>
                <a:lnTo>
                  <a:pt x="232410" y="0"/>
                </a:lnTo>
                <a:lnTo>
                  <a:pt x="267970" y="0"/>
                </a:lnTo>
                <a:lnTo>
                  <a:pt x="312420" y="0"/>
                </a:lnTo>
                <a:lnTo>
                  <a:pt x="3390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1670050" y="2937510"/>
            <a:ext cx="294641" cy="285751"/>
          </a:xfrm>
          <a:custGeom>
            <a:avLst/>
            <a:gdLst/>
            <a:ahLst/>
            <a:cxnLst/>
            <a:rect l="0" t="0" r="0" b="0"/>
            <a:pathLst>
              <a:path w="294641" h="285751">
                <a:moveTo>
                  <a:pt x="71120" y="53340"/>
                </a:moveTo>
                <a:lnTo>
                  <a:pt x="71120" y="35560"/>
                </a:lnTo>
                <a:lnTo>
                  <a:pt x="106680" y="8890"/>
                </a:lnTo>
                <a:lnTo>
                  <a:pt x="151130" y="0"/>
                </a:lnTo>
                <a:lnTo>
                  <a:pt x="186690" y="0"/>
                </a:lnTo>
                <a:lnTo>
                  <a:pt x="223520" y="8890"/>
                </a:lnTo>
                <a:lnTo>
                  <a:pt x="241300" y="26670"/>
                </a:lnTo>
                <a:lnTo>
                  <a:pt x="259080" y="72390"/>
                </a:lnTo>
                <a:lnTo>
                  <a:pt x="259080" y="90170"/>
                </a:lnTo>
                <a:lnTo>
                  <a:pt x="250190" y="125730"/>
                </a:lnTo>
                <a:lnTo>
                  <a:pt x="223520" y="161290"/>
                </a:lnTo>
                <a:lnTo>
                  <a:pt x="186690" y="205740"/>
                </a:lnTo>
                <a:lnTo>
                  <a:pt x="151130" y="232410"/>
                </a:lnTo>
                <a:lnTo>
                  <a:pt x="115570" y="259080"/>
                </a:lnTo>
                <a:lnTo>
                  <a:pt x="71120" y="267970"/>
                </a:lnTo>
                <a:lnTo>
                  <a:pt x="44450" y="267970"/>
                </a:lnTo>
                <a:lnTo>
                  <a:pt x="17780" y="259080"/>
                </a:lnTo>
                <a:lnTo>
                  <a:pt x="0" y="259080"/>
                </a:lnTo>
                <a:lnTo>
                  <a:pt x="0" y="241300"/>
                </a:lnTo>
                <a:lnTo>
                  <a:pt x="8890" y="223520"/>
                </a:lnTo>
                <a:lnTo>
                  <a:pt x="35560" y="205740"/>
                </a:lnTo>
                <a:lnTo>
                  <a:pt x="71120" y="205740"/>
                </a:lnTo>
                <a:lnTo>
                  <a:pt x="106680" y="205740"/>
                </a:lnTo>
                <a:lnTo>
                  <a:pt x="142240" y="205740"/>
                </a:lnTo>
                <a:lnTo>
                  <a:pt x="177800" y="205740"/>
                </a:lnTo>
                <a:lnTo>
                  <a:pt x="214630" y="223520"/>
                </a:lnTo>
                <a:lnTo>
                  <a:pt x="232410" y="223520"/>
                </a:lnTo>
                <a:lnTo>
                  <a:pt x="276860" y="250190"/>
                </a:lnTo>
                <a:lnTo>
                  <a:pt x="285750" y="267970"/>
                </a:lnTo>
                <a:lnTo>
                  <a:pt x="29464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1535430" y="2473960"/>
            <a:ext cx="803911" cy="901701"/>
          </a:xfrm>
          <a:custGeom>
            <a:avLst/>
            <a:gdLst/>
            <a:ahLst/>
            <a:cxnLst/>
            <a:rect l="0" t="0" r="0" b="0"/>
            <a:pathLst>
              <a:path w="803911" h="901701">
                <a:moveTo>
                  <a:pt x="688340" y="0"/>
                </a:moveTo>
                <a:lnTo>
                  <a:pt x="697230" y="26670"/>
                </a:lnTo>
                <a:lnTo>
                  <a:pt x="697230" y="62230"/>
                </a:lnTo>
                <a:lnTo>
                  <a:pt x="706120" y="97790"/>
                </a:lnTo>
                <a:lnTo>
                  <a:pt x="706120" y="133350"/>
                </a:lnTo>
                <a:lnTo>
                  <a:pt x="715010" y="177800"/>
                </a:lnTo>
                <a:lnTo>
                  <a:pt x="723900" y="213360"/>
                </a:lnTo>
                <a:lnTo>
                  <a:pt x="732790" y="250190"/>
                </a:lnTo>
                <a:lnTo>
                  <a:pt x="741680" y="285750"/>
                </a:lnTo>
                <a:lnTo>
                  <a:pt x="750570" y="321310"/>
                </a:lnTo>
                <a:lnTo>
                  <a:pt x="759460" y="356870"/>
                </a:lnTo>
                <a:lnTo>
                  <a:pt x="768350" y="401320"/>
                </a:lnTo>
                <a:lnTo>
                  <a:pt x="777240" y="436880"/>
                </a:lnTo>
                <a:lnTo>
                  <a:pt x="786130" y="481330"/>
                </a:lnTo>
                <a:lnTo>
                  <a:pt x="795020" y="525780"/>
                </a:lnTo>
                <a:lnTo>
                  <a:pt x="795020" y="562610"/>
                </a:lnTo>
                <a:lnTo>
                  <a:pt x="795020" y="607060"/>
                </a:lnTo>
                <a:lnTo>
                  <a:pt x="803910" y="642620"/>
                </a:lnTo>
                <a:lnTo>
                  <a:pt x="803910" y="678180"/>
                </a:lnTo>
                <a:lnTo>
                  <a:pt x="803910" y="722630"/>
                </a:lnTo>
                <a:lnTo>
                  <a:pt x="803910" y="767080"/>
                </a:lnTo>
                <a:lnTo>
                  <a:pt x="795020" y="802640"/>
                </a:lnTo>
                <a:lnTo>
                  <a:pt x="786130" y="821690"/>
                </a:lnTo>
                <a:lnTo>
                  <a:pt x="759460" y="848360"/>
                </a:lnTo>
                <a:lnTo>
                  <a:pt x="732790" y="848360"/>
                </a:lnTo>
                <a:lnTo>
                  <a:pt x="688340" y="857250"/>
                </a:lnTo>
                <a:lnTo>
                  <a:pt x="652780" y="857250"/>
                </a:lnTo>
                <a:lnTo>
                  <a:pt x="617220" y="866140"/>
                </a:lnTo>
                <a:lnTo>
                  <a:pt x="571500" y="866140"/>
                </a:lnTo>
                <a:lnTo>
                  <a:pt x="527050" y="866140"/>
                </a:lnTo>
                <a:lnTo>
                  <a:pt x="491490" y="875030"/>
                </a:lnTo>
                <a:lnTo>
                  <a:pt x="455930" y="875030"/>
                </a:lnTo>
                <a:lnTo>
                  <a:pt x="429260" y="875030"/>
                </a:lnTo>
                <a:lnTo>
                  <a:pt x="393700" y="883920"/>
                </a:lnTo>
                <a:lnTo>
                  <a:pt x="358140" y="883920"/>
                </a:lnTo>
                <a:lnTo>
                  <a:pt x="321310" y="883920"/>
                </a:lnTo>
                <a:lnTo>
                  <a:pt x="294640" y="883920"/>
                </a:lnTo>
                <a:lnTo>
                  <a:pt x="259080" y="892810"/>
                </a:lnTo>
                <a:lnTo>
                  <a:pt x="232410" y="892810"/>
                </a:lnTo>
                <a:lnTo>
                  <a:pt x="205740" y="892810"/>
                </a:lnTo>
                <a:lnTo>
                  <a:pt x="161290" y="892810"/>
                </a:lnTo>
                <a:lnTo>
                  <a:pt x="125730" y="892810"/>
                </a:lnTo>
                <a:lnTo>
                  <a:pt x="90170" y="892810"/>
                </a:lnTo>
                <a:lnTo>
                  <a:pt x="45720" y="892810"/>
                </a:lnTo>
                <a:lnTo>
                  <a:pt x="0" y="892810"/>
                </a:lnTo>
                <a:lnTo>
                  <a:pt x="0" y="901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2633980" y="2571750"/>
            <a:ext cx="347981" cy="580391"/>
          </a:xfrm>
          <a:custGeom>
            <a:avLst/>
            <a:gdLst/>
            <a:ahLst/>
            <a:cxnLst/>
            <a:rect l="0" t="0" r="0" b="0"/>
            <a:pathLst>
              <a:path w="347981" h="580391">
                <a:moveTo>
                  <a:pt x="8890" y="143510"/>
                </a:moveTo>
                <a:lnTo>
                  <a:pt x="0" y="124460"/>
                </a:lnTo>
                <a:lnTo>
                  <a:pt x="0" y="106680"/>
                </a:lnTo>
                <a:lnTo>
                  <a:pt x="0" y="80010"/>
                </a:lnTo>
                <a:lnTo>
                  <a:pt x="44450" y="35560"/>
                </a:lnTo>
                <a:lnTo>
                  <a:pt x="90170" y="8890"/>
                </a:lnTo>
                <a:lnTo>
                  <a:pt x="134620" y="0"/>
                </a:lnTo>
                <a:lnTo>
                  <a:pt x="170180" y="0"/>
                </a:lnTo>
                <a:lnTo>
                  <a:pt x="214630" y="0"/>
                </a:lnTo>
                <a:lnTo>
                  <a:pt x="250190" y="0"/>
                </a:lnTo>
                <a:lnTo>
                  <a:pt x="276860" y="8890"/>
                </a:lnTo>
                <a:lnTo>
                  <a:pt x="294640" y="26670"/>
                </a:lnTo>
                <a:lnTo>
                  <a:pt x="321310" y="71120"/>
                </a:lnTo>
                <a:lnTo>
                  <a:pt x="339090" y="97790"/>
                </a:lnTo>
                <a:lnTo>
                  <a:pt x="339090" y="133350"/>
                </a:lnTo>
                <a:lnTo>
                  <a:pt x="347980" y="170180"/>
                </a:lnTo>
                <a:lnTo>
                  <a:pt x="347980" y="214630"/>
                </a:lnTo>
                <a:lnTo>
                  <a:pt x="347980" y="241300"/>
                </a:lnTo>
                <a:lnTo>
                  <a:pt x="339090" y="276860"/>
                </a:lnTo>
                <a:lnTo>
                  <a:pt x="330200" y="303530"/>
                </a:lnTo>
                <a:lnTo>
                  <a:pt x="321310" y="347980"/>
                </a:lnTo>
                <a:lnTo>
                  <a:pt x="303530" y="383540"/>
                </a:lnTo>
                <a:lnTo>
                  <a:pt x="276860" y="427990"/>
                </a:lnTo>
                <a:lnTo>
                  <a:pt x="259080" y="464820"/>
                </a:lnTo>
                <a:lnTo>
                  <a:pt x="223520" y="509270"/>
                </a:lnTo>
                <a:lnTo>
                  <a:pt x="179070" y="553720"/>
                </a:lnTo>
                <a:lnTo>
                  <a:pt x="152400" y="571500"/>
                </a:lnTo>
                <a:lnTo>
                  <a:pt x="134620" y="580390"/>
                </a:lnTo>
                <a:lnTo>
                  <a:pt x="99060" y="580390"/>
                </a:lnTo>
                <a:lnTo>
                  <a:pt x="81280" y="571500"/>
                </a:lnTo>
                <a:lnTo>
                  <a:pt x="62230" y="562610"/>
                </a:lnTo>
                <a:lnTo>
                  <a:pt x="44450" y="527050"/>
                </a:lnTo>
                <a:lnTo>
                  <a:pt x="44450" y="500380"/>
                </a:lnTo>
                <a:lnTo>
                  <a:pt x="44450" y="473710"/>
                </a:lnTo>
                <a:lnTo>
                  <a:pt x="62230" y="427990"/>
                </a:lnTo>
                <a:lnTo>
                  <a:pt x="81280" y="401320"/>
                </a:lnTo>
                <a:lnTo>
                  <a:pt x="99060" y="383540"/>
                </a:lnTo>
                <a:lnTo>
                  <a:pt x="143510" y="365760"/>
                </a:lnTo>
                <a:lnTo>
                  <a:pt x="161290" y="365760"/>
                </a:lnTo>
                <a:lnTo>
                  <a:pt x="196850" y="374650"/>
                </a:lnTo>
                <a:lnTo>
                  <a:pt x="223520" y="374650"/>
                </a:lnTo>
                <a:lnTo>
                  <a:pt x="267970" y="401320"/>
                </a:lnTo>
                <a:lnTo>
                  <a:pt x="303530" y="447040"/>
                </a:lnTo>
                <a:lnTo>
                  <a:pt x="312420" y="482600"/>
                </a:lnTo>
                <a:lnTo>
                  <a:pt x="321310" y="527050"/>
                </a:lnTo>
                <a:lnTo>
                  <a:pt x="33909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411220" y="2705100"/>
            <a:ext cx="133351" cy="36831"/>
          </a:xfrm>
          <a:custGeom>
            <a:avLst/>
            <a:gdLst/>
            <a:ahLst/>
            <a:cxnLst/>
            <a:rect l="0" t="0" r="0" b="0"/>
            <a:pathLst>
              <a:path w="133351" h="36831">
                <a:moveTo>
                  <a:pt x="17780" y="0"/>
                </a:moveTo>
                <a:lnTo>
                  <a:pt x="0" y="0"/>
                </a:lnTo>
                <a:lnTo>
                  <a:pt x="53340" y="19050"/>
                </a:lnTo>
                <a:lnTo>
                  <a:pt x="97790" y="27940"/>
                </a:lnTo>
                <a:lnTo>
                  <a:pt x="133350" y="36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661410" y="2500630"/>
            <a:ext cx="285751" cy="615951"/>
          </a:xfrm>
          <a:custGeom>
            <a:avLst/>
            <a:gdLst/>
            <a:ahLst/>
            <a:cxnLst/>
            <a:rect l="0" t="0" r="0" b="0"/>
            <a:pathLst>
              <a:path w="285751" h="615951">
                <a:moveTo>
                  <a:pt x="177800" y="8890"/>
                </a:moveTo>
                <a:lnTo>
                  <a:pt x="160020" y="0"/>
                </a:lnTo>
                <a:lnTo>
                  <a:pt x="142240" y="0"/>
                </a:lnTo>
                <a:lnTo>
                  <a:pt x="106680" y="8890"/>
                </a:lnTo>
                <a:lnTo>
                  <a:pt x="88900" y="8890"/>
                </a:lnTo>
                <a:lnTo>
                  <a:pt x="44450" y="35560"/>
                </a:lnTo>
                <a:lnTo>
                  <a:pt x="17780" y="71120"/>
                </a:lnTo>
                <a:lnTo>
                  <a:pt x="8890" y="115570"/>
                </a:lnTo>
                <a:lnTo>
                  <a:pt x="0" y="142240"/>
                </a:lnTo>
                <a:lnTo>
                  <a:pt x="0" y="177800"/>
                </a:lnTo>
                <a:lnTo>
                  <a:pt x="8890" y="214630"/>
                </a:lnTo>
                <a:lnTo>
                  <a:pt x="26670" y="223520"/>
                </a:lnTo>
                <a:lnTo>
                  <a:pt x="53340" y="223520"/>
                </a:lnTo>
                <a:lnTo>
                  <a:pt x="88900" y="214630"/>
                </a:lnTo>
                <a:lnTo>
                  <a:pt x="124460" y="186690"/>
                </a:lnTo>
                <a:lnTo>
                  <a:pt x="160020" y="142240"/>
                </a:lnTo>
                <a:lnTo>
                  <a:pt x="177800" y="97790"/>
                </a:lnTo>
                <a:lnTo>
                  <a:pt x="196850" y="62230"/>
                </a:lnTo>
                <a:lnTo>
                  <a:pt x="205740" y="26670"/>
                </a:lnTo>
                <a:lnTo>
                  <a:pt x="205740" y="62230"/>
                </a:lnTo>
                <a:lnTo>
                  <a:pt x="214630" y="97790"/>
                </a:lnTo>
                <a:lnTo>
                  <a:pt x="214630" y="133350"/>
                </a:lnTo>
                <a:lnTo>
                  <a:pt x="214630" y="177800"/>
                </a:lnTo>
                <a:lnTo>
                  <a:pt x="214630" y="223520"/>
                </a:lnTo>
                <a:lnTo>
                  <a:pt x="214630" y="250190"/>
                </a:lnTo>
                <a:lnTo>
                  <a:pt x="214630" y="285750"/>
                </a:lnTo>
                <a:lnTo>
                  <a:pt x="214630" y="321310"/>
                </a:lnTo>
                <a:lnTo>
                  <a:pt x="214630" y="347980"/>
                </a:lnTo>
                <a:lnTo>
                  <a:pt x="214630" y="392430"/>
                </a:lnTo>
                <a:lnTo>
                  <a:pt x="223520" y="427990"/>
                </a:lnTo>
                <a:lnTo>
                  <a:pt x="223520" y="472440"/>
                </a:lnTo>
                <a:lnTo>
                  <a:pt x="223520" y="509270"/>
                </a:lnTo>
                <a:lnTo>
                  <a:pt x="232410" y="544830"/>
                </a:lnTo>
                <a:lnTo>
                  <a:pt x="241300" y="589280"/>
                </a:lnTo>
                <a:lnTo>
                  <a:pt x="250190" y="615950"/>
                </a:lnTo>
                <a:lnTo>
                  <a:pt x="28575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429760" y="2428240"/>
            <a:ext cx="17781" cy="599441"/>
          </a:xfrm>
          <a:custGeom>
            <a:avLst/>
            <a:gdLst/>
            <a:ahLst/>
            <a:cxnLst/>
            <a:rect l="0" t="0" r="0" b="0"/>
            <a:pathLst>
              <a:path w="17781" h="599441">
                <a:moveTo>
                  <a:pt x="8890" y="0"/>
                </a:moveTo>
                <a:lnTo>
                  <a:pt x="8890" y="27940"/>
                </a:lnTo>
                <a:lnTo>
                  <a:pt x="8890" y="54610"/>
                </a:lnTo>
                <a:lnTo>
                  <a:pt x="8890" y="90170"/>
                </a:lnTo>
                <a:lnTo>
                  <a:pt x="889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0" y="276860"/>
                </a:lnTo>
                <a:lnTo>
                  <a:pt x="0" y="313690"/>
                </a:lnTo>
                <a:lnTo>
                  <a:pt x="0" y="349250"/>
                </a:lnTo>
                <a:lnTo>
                  <a:pt x="0" y="393700"/>
                </a:lnTo>
                <a:lnTo>
                  <a:pt x="0" y="438150"/>
                </a:lnTo>
                <a:lnTo>
                  <a:pt x="0" y="473710"/>
                </a:lnTo>
                <a:lnTo>
                  <a:pt x="0" y="509270"/>
                </a:lnTo>
                <a:lnTo>
                  <a:pt x="0" y="544830"/>
                </a:lnTo>
                <a:lnTo>
                  <a:pt x="8890" y="590550"/>
                </a:lnTo>
                <a:lnTo>
                  <a:pt x="17780" y="599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580890" y="2473960"/>
            <a:ext cx="250191" cy="285751"/>
          </a:xfrm>
          <a:custGeom>
            <a:avLst/>
            <a:gdLst/>
            <a:ahLst/>
            <a:cxnLst/>
            <a:rect l="0" t="0" r="0" b="0"/>
            <a:pathLst>
              <a:path w="250191" h="28575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204470"/>
                </a:lnTo>
                <a:lnTo>
                  <a:pt x="17780" y="222250"/>
                </a:lnTo>
                <a:lnTo>
                  <a:pt x="35560" y="241300"/>
                </a:lnTo>
                <a:lnTo>
                  <a:pt x="71120" y="250190"/>
                </a:lnTo>
                <a:lnTo>
                  <a:pt x="106680" y="259080"/>
                </a:lnTo>
                <a:lnTo>
                  <a:pt x="143510" y="259080"/>
                </a:lnTo>
                <a:lnTo>
                  <a:pt x="179070" y="267970"/>
                </a:lnTo>
                <a:lnTo>
                  <a:pt x="223520" y="276860"/>
                </a:lnTo>
                <a:lnTo>
                  <a:pt x="25019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4804410" y="2419350"/>
            <a:ext cx="71121" cy="679451"/>
          </a:xfrm>
          <a:custGeom>
            <a:avLst/>
            <a:gdLst/>
            <a:ahLst/>
            <a:cxnLst/>
            <a:rect l="0" t="0" r="0" b="0"/>
            <a:pathLst>
              <a:path w="71121" h="679451">
                <a:moveTo>
                  <a:pt x="17780" y="0"/>
                </a:moveTo>
                <a:lnTo>
                  <a:pt x="0" y="0"/>
                </a:lnTo>
                <a:lnTo>
                  <a:pt x="0" y="4572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0" y="276860"/>
                </a:lnTo>
                <a:lnTo>
                  <a:pt x="0" y="313690"/>
                </a:lnTo>
                <a:lnTo>
                  <a:pt x="8890" y="349250"/>
                </a:lnTo>
                <a:lnTo>
                  <a:pt x="8890" y="375920"/>
                </a:lnTo>
                <a:lnTo>
                  <a:pt x="8890" y="402590"/>
                </a:lnTo>
                <a:lnTo>
                  <a:pt x="8890" y="438150"/>
                </a:lnTo>
                <a:lnTo>
                  <a:pt x="17780" y="482600"/>
                </a:lnTo>
                <a:lnTo>
                  <a:pt x="17780" y="518160"/>
                </a:lnTo>
                <a:lnTo>
                  <a:pt x="26670" y="553720"/>
                </a:lnTo>
                <a:lnTo>
                  <a:pt x="26670" y="590550"/>
                </a:lnTo>
                <a:lnTo>
                  <a:pt x="44450" y="635000"/>
                </a:lnTo>
                <a:lnTo>
                  <a:pt x="71120" y="679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205730" y="2669540"/>
            <a:ext cx="161291" cy="26671"/>
          </a:xfrm>
          <a:custGeom>
            <a:avLst/>
            <a:gdLst/>
            <a:ahLst/>
            <a:cxnLst/>
            <a:rect l="0" t="0" r="0" b="0"/>
            <a:pathLst>
              <a:path w="161291" h="26671">
                <a:moveTo>
                  <a:pt x="0" y="26670"/>
                </a:moveTo>
                <a:lnTo>
                  <a:pt x="8890" y="8890"/>
                </a:lnTo>
                <a:lnTo>
                  <a:pt x="62230" y="0"/>
                </a:lnTo>
                <a:lnTo>
                  <a:pt x="107950" y="0"/>
                </a:lnTo>
                <a:lnTo>
                  <a:pt x="14351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500370" y="2456180"/>
            <a:ext cx="303531" cy="580391"/>
          </a:xfrm>
          <a:custGeom>
            <a:avLst/>
            <a:gdLst/>
            <a:ahLst/>
            <a:cxnLst/>
            <a:rect l="0" t="0" r="0" b="0"/>
            <a:pathLst>
              <a:path w="303531" h="580391">
                <a:moveTo>
                  <a:pt x="161290" y="44450"/>
                </a:moveTo>
                <a:lnTo>
                  <a:pt x="116840" y="0"/>
                </a:lnTo>
                <a:lnTo>
                  <a:pt x="90170" y="0"/>
                </a:lnTo>
                <a:lnTo>
                  <a:pt x="72390" y="0"/>
                </a:lnTo>
                <a:lnTo>
                  <a:pt x="17780" y="5334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8890" y="259080"/>
                </a:lnTo>
                <a:lnTo>
                  <a:pt x="17780" y="285750"/>
                </a:lnTo>
                <a:lnTo>
                  <a:pt x="44450" y="303530"/>
                </a:lnTo>
                <a:lnTo>
                  <a:pt x="62230" y="303530"/>
                </a:lnTo>
                <a:lnTo>
                  <a:pt x="90170" y="294640"/>
                </a:lnTo>
                <a:lnTo>
                  <a:pt x="134620" y="285750"/>
                </a:lnTo>
                <a:lnTo>
                  <a:pt x="170180" y="285750"/>
                </a:lnTo>
                <a:lnTo>
                  <a:pt x="196850" y="285750"/>
                </a:lnTo>
                <a:lnTo>
                  <a:pt x="241300" y="294640"/>
                </a:lnTo>
                <a:lnTo>
                  <a:pt x="259080" y="303530"/>
                </a:lnTo>
                <a:lnTo>
                  <a:pt x="276860" y="321310"/>
                </a:lnTo>
                <a:lnTo>
                  <a:pt x="303530" y="365760"/>
                </a:lnTo>
                <a:lnTo>
                  <a:pt x="303530" y="401320"/>
                </a:lnTo>
                <a:lnTo>
                  <a:pt x="303530" y="436880"/>
                </a:lnTo>
                <a:lnTo>
                  <a:pt x="294640" y="472440"/>
                </a:lnTo>
                <a:lnTo>
                  <a:pt x="267970" y="516890"/>
                </a:lnTo>
                <a:lnTo>
                  <a:pt x="232410" y="543560"/>
                </a:lnTo>
                <a:lnTo>
                  <a:pt x="196850" y="562610"/>
                </a:lnTo>
                <a:lnTo>
                  <a:pt x="152400" y="580390"/>
                </a:lnTo>
                <a:lnTo>
                  <a:pt x="134620" y="580390"/>
                </a:lnTo>
                <a:lnTo>
                  <a:pt x="90170" y="580390"/>
                </a:lnTo>
                <a:lnTo>
                  <a:pt x="8128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2669540" y="3776980"/>
            <a:ext cx="2938781" cy="53341"/>
          </a:xfrm>
          <a:custGeom>
            <a:avLst/>
            <a:gdLst/>
            <a:ahLst/>
            <a:cxnLst/>
            <a:rect l="0" t="0" r="0" b="0"/>
            <a:pathLst>
              <a:path w="2938781" h="53341">
                <a:moveTo>
                  <a:pt x="0" y="0"/>
                </a:moveTo>
                <a:lnTo>
                  <a:pt x="17780" y="8890"/>
                </a:lnTo>
                <a:lnTo>
                  <a:pt x="63500" y="26670"/>
                </a:lnTo>
                <a:lnTo>
                  <a:pt x="99060" y="26670"/>
                </a:lnTo>
                <a:lnTo>
                  <a:pt x="143510" y="35560"/>
                </a:lnTo>
                <a:lnTo>
                  <a:pt x="179070" y="35560"/>
                </a:lnTo>
                <a:lnTo>
                  <a:pt x="223520" y="35560"/>
                </a:lnTo>
                <a:lnTo>
                  <a:pt x="267970" y="35560"/>
                </a:lnTo>
                <a:lnTo>
                  <a:pt x="294640" y="35560"/>
                </a:lnTo>
                <a:lnTo>
                  <a:pt x="330200" y="35560"/>
                </a:lnTo>
                <a:lnTo>
                  <a:pt x="367030" y="44450"/>
                </a:lnTo>
                <a:lnTo>
                  <a:pt x="411480" y="44450"/>
                </a:lnTo>
                <a:lnTo>
                  <a:pt x="447040" y="44450"/>
                </a:lnTo>
                <a:lnTo>
                  <a:pt x="491490" y="44450"/>
                </a:lnTo>
                <a:lnTo>
                  <a:pt x="527050" y="44450"/>
                </a:lnTo>
                <a:lnTo>
                  <a:pt x="553720" y="44450"/>
                </a:lnTo>
                <a:lnTo>
                  <a:pt x="571500" y="44450"/>
                </a:lnTo>
                <a:lnTo>
                  <a:pt x="598170" y="44450"/>
                </a:lnTo>
                <a:lnTo>
                  <a:pt x="626110" y="44450"/>
                </a:lnTo>
                <a:lnTo>
                  <a:pt x="652780" y="44450"/>
                </a:lnTo>
                <a:lnTo>
                  <a:pt x="679450" y="44450"/>
                </a:lnTo>
                <a:lnTo>
                  <a:pt x="697230" y="44450"/>
                </a:lnTo>
                <a:lnTo>
                  <a:pt x="723900" y="44450"/>
                </a:lnTo>
                <a:lnTo>
                  <a:pt x="750570" y="44450"/>
                </a:lnTo>
                <a:lnTo>
                  <a:pt x="777240" y="44450"/>
                </a:lnTo>
                <a:lnTo>
                  <a:pt x="803910" y="44450"/>
                </a:lnTo>
                <a:lnTo>
                  <a:pt x="830580" y="44450"/>
                </a:lnTo>
                <a:lnTo>
                  <a:pt x="857250" y="44450"/>
                </a:lnTo>
                <a:lnTo>
                  <a:pt x="883920" y="44450"/>
                </a:lnTo>
                <a:lnTo>
                  <a:pt x="911860" y="44450"/>
                </a:lnTo>
                <a:lnTo>
                  <a:pt x="938530" y="44450"/>
                </a:lnTo>
                <a:lnTo>
                  <a:pt x="965200" y="53340"/>
                </a:lnTo>
                <a:lnTo>
                  <a:pt x="1000760" y="53340"/>
                </a:lnTo>
                <a:lnTo>
                  <a:pt x="1027430" y="53340"/>
                </a:lnTo>
                <a:lnTo>
                  <a:pt x="1062990" y="53340"/>
                </a:lnTo>
                <a:lnTo>
                  <a:pt x="1089660" y="53340"/>
                </a:lnTo>
                <a:lnTo>
                  <a:pt x="1116330" y="53340"/>
                </a:lnTo>
                <a:lnTo>
                  <a:pt x="1151890" y="53340"/>
                </a:lnTo>
                <a:lnTo>
                  <a:pt x="1178560" y="53340"/>
                </a:lnTo>
                <a:lnTo>
                  <a:pt x="1215390" y="53340"/>
                </a:lnTo>
                <a:lnTo>
                  <a:pt x="1242060" y="53340"/>
                </a:lnTo>
                <a:lnTo>
                  <a:pt x="1277620" y="53340"/>
                </a:lnTo>
                <a:lnTo>
                  <a:pt x="1313180" y="53340"/>
                </a:lnTo>
                <a:lnTo>
                  <a:pt x="1339850" y="53340"/>
                </a:lnTo>
                <a:lnTo>
                  <a:pt x="1375410" y="53340"/>
                </a:lnTo>
                <a:lnTo>
                  <a:pt x="1410970" y="53340"/>
                </a:lnTo>
                <a:lnTo>
                  <a:pt x="1437640" y="53340"/>
                </a:lnTo>
                <a:lnTo>
                  <a:pt x="1473200" y="44450"/>
                </a:lnTo>
                <a:lnTo>
                  <a:pt x="1510030" y="44450"/>
                </a:lnTo>
                <a:lnTo>
                  <a:pt x="1536700" y="44450"/>
                </a:lnTo>
                <a:lnTo>
                  <a:pt x="1572260" y="44450"/>
                </a:lnTo>
                <a:lnTo>
                  <a:pt x="1607820" y="44450"/>
                </a:lnTo>
                <a:lnTo>
                  <a:pt x="1634490" y="44450"/>
                </a:lnTo>
                <a:lnTo>
                  <a:pt x="1670050" y="35560"/>
                </a:lnTo>
                <a:lnTo>
                  <a:pt x="1705610" y="35560"/>
                </a:lnTo>
                <a:lnTo>
                  <a:pt x="1741170" y="35560"/>
                </a:lnTo>
                <a:lnTo>
                  <a:pt x="1778000" y="35560"/>
                </a:lnTo>
                <a:lnTo>
                  <a:pt x="1813560" y="35560"/>
                </a:lnTo>
                <a:lnTo>
                  <a:pt x="1849120" y="35560"/>
                </a:lnTo>
                <a:lnTo>
                  <a:pt x="1875790" y="35560"/>
                </a:lnTo>
                <a:lnTo>
                  <a:pt x="1911350" y="35560"/>
                </a:lnTo>
                <a:lnTo>
                  <a:pt x="1946910" y="35560"/>
                </a:lnTo>
                <a:lnTo>
                  <a:pt x="1982470" y="26670"/>
                </a:lnTo>
                <a:lnTo>
                  <a:pt x="2009140" y="26670"/>
                </a:lnTo>
                <a:lnTo>
                  <a:pt x="2044700" y="26670"/>
                </a:lnTo>
                <a:lnTo>
                  <a:pt x="2081530" y="26670"/>
                </a:lnTo>
                <a:lnTo>
                  <a:pt x="2108200" y="26670"/>
                </a:lnTo>
                <a:lnTo>
                  <a:pt x="2143760" y="26670"/>
                </a:lnTo>
                <a:lnTo>
                  <a:pt x="2179320" y="26670"/>
                </a:lnTo>
                <a:lnTo>
                  <a:pt x="2205990" y="26670"/>
                </a:lnTo>
                <a:lnTo>
                  <a:pt x="2241550" y="26670"/>
                </a:lnTo>
                <a:lnTo>
                  <a:pt x="2277110" y="26670"/>
                </a:lnTo>
                <a:lnTo>
                  <a:pt x="2303780" y="26670"/>
                </a:lnTo>
                <a:lnTo>
                  <a:pt x="2340610" y="26670"/>
                </a:lnTo>
                <a:lnTo>
                  <a:pt x="2367280" y="17780"/>
                </a:lnTo>
                <a:lnTo>
                  <a:pt x="2402840" y="17780"/>
                </a:lnTo>
                <a:lnTo>
                  <a:pt x="2429510" y="17780"/>
                </a:lnTo>
                <a:lnTo>
                  <a:pt x="2465070" y="17780"/>
                </a:lnTo>
                <a:lnTo>
                  <a:pt x="2491740" y="17780"/>
                </a:lnTo>
                <a:lnTo>
                  <a:pt x="2527300" y="17780"/>
                </a:lnTo>
                <a:lnTo>
                  <a:pt x="2553970" y="17780"/>
                </a:lnTo>
                <a:lnTo>
                  <a:pt x="2580640" y="17780"/>
                </a:lnTo>
                <a:lnTo>
                  <a:pt x="2607310" y="17780"/>
                </a:lnTo>
                <a:lnTo>
                  <a:pt x="2635250" y="17780"/>
                </a:lnTo>
                <a:lnTo>
                  <a:pt x="2661920" y="17780"/>
                </a:lnTo>
                <a:lnTo>
                  <a:pt x="2688590" y="17780"/>
                </a:lnTo>
                <a:lnTo>
                  <a:pt x="2715260" y="17780"/>
                </a:lnTo>
                <a:lnTo>
                  <a:pt x="2733040" y="17780"/>
                </a:lnTo>
                <a:lnTo>
                  <a:pt x="2777490" y="17780"/>
                </a:lnTo>
                <a:lnTo>
                  <a:pt x="2813050" y="17780"/>
                </a:lnTo>
                <a:lnTo>
                  <a:pt x="2848610" y="17780"/>
                </a:lnTo>
                <a:lnTo>
                  <a:pt x="2893060" y="17780"/>
                </a:lnTo>
                <a:lnTo>
                  <a:pt x="293878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777490" y="3267710"/>
            <a:ext cx="53341" cy="313691"/>
          </a:xfrm>
          <a:custGeom>
            <a:avLst/>
            <a:gdLst/>
            <a:ahLst/>
            <a:cxnLst/>
            <a:rect l="0" t="0" r="0" b="0"/>
            <a:pathLst>
              <a:path w="53341" h="313691">
                <a:moveTo>
                  <a:pt x="8890" y="0"/>
                </a:moveTo>
                <a:lnTo>
                  <a:pt x="0" y="2794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70180"/>
                </a:lnTo>
                <a:lnTo>
                  <a:pt x="17780" y="205740"/>
                </a:lnTo>
                <a:lnTo>
                  <a:pt x="35560" y="241300"/>
                </a:lnTo>
                <a:lnTo>
                  <a:pt x="44450" y="285750"/>
                </a:lnTo>
                <a:lnTo>
                  <a:pt x="53340" y="313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2733040" y="3491230"/>
            <a:ext cx="177801" cy="116841"/>
          </a:xfrm>
          <a:custGeom>
            <a:avLst/>
            <a:gdLst/>
            <a:ahLst/>
            <a:cxnLst/>
            <a:rect l="0" t="0" r="0" b="0"/>
            <a:pathLst>
              <a:path w="177801" h="116841">
                <a:moveTo>
                  <a:pt x="17780" y="0"/>
                </a:moveTo>
                <a:lnTo>
                  <a:pt x="0" y="0"/>
                </a:lnTo>
                <a:lnTo>
                  <a:pt x="0" y="17780"/>
                </a:lnTo>
                <a:lnTo>
                  <a:pt x="0" y="62230"/>
                </a:lnTo>
                <a:lnTo>
                  <a:pt x="8890" y="90170"/>
                </a:lnTo>
                <a:lnTo>
                  <a:pt x="17780" y="107950"/>
                </a:lnTo>
                <a:lnTo>
                  <a:pt x="44450" y="116840"/>
                </a:lnTo>
                <a:lnTo>
                  <a:pt x="71120" y="99060"/>
                </a:lnTo>
                <a:lnTo>
                  <a:pt x="106680" y="71120"/>
                </a:lnTo>
                <a:lnTo>
                  <a:pt x="142240" y="44450"/>
                </a:lnTo>
                <a:lnTo>
                  <a:pt x="17780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2733040" y="3929380"/>
            <a:ext cx="312421" cy="410211"/>
          </a:xfrm>
          <a:custGeom>
            <a:avLst/>
            <a:gdLst/>
            <a:ahLst/>
            <a:cxnLst/>
            <a:rect l="0" t="0" r="0" b="0"/>
            <a:pathLst>
              <a:path w="312421" h="410211">
                <a:moveTo>
                  <a:pt x="44450" y="17780"/>
                </a:moveTo>
                <a:lnTo>
                  <a:pt x="71120" y="0"/>
                </a:lnTo>
                <a:lnTo>
                  <a:pt x="88900" y="0"/>
                </a:lnTo>
                <a:lnTo>
                  <a:pt x="106680" y="0"/>
                </a:lnTo>
                <a:lnTo>
                  <a:pt x="133350" y="17780"/>
                </a:lnTo>
                <a:lnTo>
                  <a:pt x="168910" y="53340"/>
                </a:lnTo>
                <a:lnTo>
                  <a:pt x="195580" y="97790"/>
                </a:lnTo>
                <a:lnTo>
                  <a:pt x="204470" y="115570"/>
                </a:lnTo>
                <a:lnTo>
                  <a:pt x="204470" y="151130"/>
                </a:lnTo>
                <a:lnTo>
                  <a:pt x="204470" y="195580"/>
                </a:lnTo>
                <a:lnTo>
                  <a:pt x="204470" y="223520"/>
                </a:lnTo>
                <a:lnTo>
                  <a:pt x="177800" y="259080"/>
                </a:lnTo>
                <a:lnTo>
                  <a:pt x="151130" y="303530"/>
                </a:lnTo>
                <a:lnTo>
                  <a:pt x="124460" y="330200"/>
                </a:lnTo>
                <a:lnTo>
                  <a:pt x="88900" y="365760"/>
                </a:lnTo>
                <a:lnTo>
                  <a:pt x="71120" y="374650"/>
                </a:lnTo>
                <a:lnTo>
                  <a:pt x="53340" y="374650"/>
                </a:lnTo>
                <a:lnTo>
                  <a:pt x="26670" y="374650"/>
                </a:lnTo>
                <a:lnTo>
                  <a:pt x="8890" y="347980"/>
                </a:lnTo>
                <a:lnTo>
                  <a:pt x="0" y="321310"/>
                </a:lnTo>
                <a:lnTo>
                  <a:pt x="0" y="285750"/>
                </a:lnTo>
                <a:lnTo>
                  <a:pt x="8890" y="259080"/>
                </a:lnTo>
                <a:lnTo>
                  <a:pt x="26670" y="241300"/>
                </a:lnTo>
                <a:lnTo>
                  <a:pt x="53340" y="223520"/>
                </a:lnTo>
                <a:lnTo>
                  <a:pt x="80010" y="223520"/>
                </a:lnTo>
                <a:lnTo>
                  <a:pt x="115570" y="223520"/>
                </a:lnTo>
                <a:lnTo>
                  <a:pt x="142240" y="223520"/>
                </a:lnTo>
                <a:lnTo>
                  <a:pt x="177800" y="250190"/>
                </a:lnTo>
                <a:lnTo>
                  <a:pt x="222250" y="285750"/>
                </a:lnTo>
                <a:lnTo>
                  <a:pt x="257810" y="312420"/>
                </a:lnTo>
                <a:lnTo>
                  <a:pt x="276860" y="347980"/>
                </a:lnTo>
                <a:lnTo>
                  <a:pt x="294640" y="392430"/>
                </a:lnTo>
                <a:lnTo>
                  <a:pt x="31242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3830320" y="3205480"/>
            <a:ext cx="27941" cy="393701"/>
          </a:xfrm>
          <a:custGeom>
            <a:avLst/>
            <a:gdLst/>
            <a:ahLst/>
            <a:cxnLst/>
            <a:rect l="0" t="0" r="0" b="0"/>
            <a:pathLst>
              <a:path w="27941" h="393701">
                <a:moveTo>
                  <a:pt x="1778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8890" y="232410"/>
                </a:lnTo>
                <a:lnTo>
                  <a:pt x="8890" y="267970"/>
                </a:lnTo>
                <a:lnTo>
                  <a:pt x="8890" y="303530"/>
                </a:lnTo>
                <a:lnTo>
                  <a:pt x="17780" y="339090"/>
                </a:lnTo>
                <a:lnTo>
                  <a:pt x="17780" y="375920"/>
                </a:lnTo>
                <a:lnTo>
                  <a:pt x="2794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3509010" y="4089400"/>
            <a:ext cx="90171" cy="8891"/>
          </a:xfrm>
          <a:custGeom>
            <a:avLst/>
            <a:gdLst/>
            <a:ahLst/>
            <a:cxnLst/>
            <a:rect l="0" t="0" r="0" b="0"/>
            <a:pathLst>
              <a:path w="90171" h="88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01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3750310" y="3956050"/>
            <a:ext cx="196851" cy="142241"/>
          </a:xfrm>
          <a:custGeom>
            <a:avLst/>
            <a:gdLst/>
            <a:ahLst/>
            <a:cxnLst/>
            <a:rect l="0" t="0" r="0" b="0"/>
            <a:pathLst>
              <a:path w="196851" h="142241">
                <a:moveTo>
                  <a:pt x="44450" y="44450"/>
                </a:moveTo>
                <a:lnTo>
                  <a:pt x="17780" y="44450"/>
                </a:lnTo>
                <a:lnTo>
                  <a:pt x="0" y="71120"/>
                </a:lnTo>
                <a:lnTo>
                  <a:pt x="0" y="88900"/>
                </a:lnTo>
                <a:lnTo>
                  <a:pt x="0" y="115570"/>
                </a:lnTo>
                <a:lnTo>
                  <a:pt x="26670" y="133350"/>
                </a:lnTo>
                <a:lnTo>
                  <a:pt x="44450" y="142240"/>
                </a:lnTo>
                <a:lnTo>
                  <a:pt x="71120" y="133350"/>
                </a:lnTo>
                <a:lnTo>
                  <a:pt x="116840" y="115570"/>
                </a:lnTo>
                <a:lnTo>
                  <a:pt x="152400" y="88900"/>
                </a:lnTo>
                <a:lnTo>
                  <a:pt x="196850" y="53340"/>
                </a:lnTo>
                <a:lnTo>
                  <a:pt x="196850" y="35560"/>
                </a:lnTo>
                <a:lnTo>
                  <a:pt x="187960" y="8890"/>
                </a:lnTo>
                <a:lnTo>
                  <a:pt x="152400" y="0"/>
                </a:lnTo>
                <a:lnTo>
                  <a:pt x="97790" y="17780"/>
                </a:lnTo>
                <a:lnTo>
                  <a:pt x="80010" y="26670"/>
                </a:lnTo>
                <a:lnTo>
                  <a:pt x="62230" y="44450"/>
                </a:lnTo>
                <a:lnTo>
                  <a:pt x="5334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3839210" y="4089400"/>
            <a:ext cx="187961" cy="205741"/>
          </a:xfrm>
          <a:custGeom>
            <a:avLst/>
            <a:gdLst/>
            <a:ahLst/>
            <a:cxnLst/>
            <a:rect l="0" t="0" r="0" b="0"/>
            <a:pathLst>
              <a:path w="187961" h="205741">
                <a:moveTo>
                  <a:pt x="45720" y="0"/>
                </a:moveTo>
                <a:lnTo>
                  <a:pt x="27940" y="0"/>
                </a:lnTo>
                <a:lnTo>
                  <a:pt x="8890" y="17780"/>
                </a:lnTo>
                <a:lnTo>
                  <a:pt x="0" y="35560"/>
                </a:lnTo>
                <a:lnTo>
                  <a:pt x="0" y="81280"/>
                </a:lnTo>
                <a:lnTo>
                  <a:pt x="0" y="107950"/>
                </a:lnTo>
                <a:lnTo>
                  <a:pt x="8890" y="143510"/>
                </a:lnTo>
                <a:lnTo>
                  <a:pt x="27940" y="170180"/>
                </a:lnTo>
                <a:lnTo>
                  <a:pt x="54610" y="196850"/>
                </a:lnTo>
                <a:lnTo>
                  <a:pt x="81280" y="205740"/>
                </a:lnTo>
                <a:lnTo>
                  <a:pt x="116840" y="196850"/>
                </a:lnTo>
                <a:lnTo>
                  <a:pt x="143510" y="187960"/>
                </a:lnTo>
                <a:lnTo>
                  <a:pt x="161290" y="170180"/>
                </a:lnTo>
                <a:lnTo>
                  <a:pt x="179070" y="125730"/>
                </a:lnTo>
                <a:lnTo>
                  <a:pt x="187960" y="107950"/>
                </a:lnTo>
                <a:lnTo>
                  <a:pt x="179070" y="72390"/>
                </a:lnTo>
                <a:lnTo>
                  <a:pt x="134620" y="26670"/>
                </a:lnTo>
                <a:lnTo>
                  <a:pt x="107950" y="26670"/>
                </a:lnTo>
                <a:lnTo>
                  <a:pt x="72390" y="26670"/>
                </a:lnTo>
                <a:lnTo>
                  <a:pt x="6350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4465320" y="342011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0" y="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4527550" y="3411220"/>
            <a:ext cx="62231" cy="8891"/>
          </a:xfrm>
          <a:custGeom>
            <a:avLst/>
            <a:gdLst/>
            <a:ahLst/>
            <a:cxnLst/>
            <a:rect l="0" t="0" r="0" b="0"/>
            <a:pathLst>
              <a:path w="62231" h="8891">
                <a:moveTo>
                  <a:pt x="0" y="0"/>
                </a:moveTo>
                <a:lnTo>
                  <a:pt x="26670" y="0"/>
                </a:lnTo>
                <a:lnTo>
                  <a:pt x="622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4696460" y="321437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0"/>
                </a:move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4714240" y="3267710"/>
            <a:ext cx="187961" cy="179071"/>
          </a:xfrm>
          <a:custGeom>
            <a:avLst/>
            <a:gdLst/>
            <a:ahLst/>
            <a:cxnLst/>
            <a:rect l="0" t="0" r="0" b="0"/>
            <a:pathLst>
              <a:path w="187961" h="179071">
                <a:moveTo>
                  <a:pt x="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0170"/>
                </a:lnTo>
                <a:lnTo>
                  <a:pt x="0" y="107950"/>
                </a:lnTo>
                <a:lnTo>
                  <a:pt x="10160" y="125730"/>
                </a:lnTo>
                <a:lnTo>
                  <a:pt x="36830" y="125730"/>
                </a:lnTo>
                <a:lnTo>
                  <a:pt x="72390" y="125730"/>
                </a:lnTo>
                <a:lnTo>
                  <a:pt x="107950" y="134620"/>
                </a:lnTo>
                <a:lnTo>
                  <a:pt x="143510" y="143510"/>
                </a:lnTo>
                <a:lnTo>
                  <a:pt x="18796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4839970" y="3205480"/>
            <a:ext cx="26671" cy="447041"/>
          </a:xfrm>
          <a:custGeom>
            <a:avLst/>
            <a:gdLst/>
            <a:ahLst/>
            <a:cxnLst/>
            <a:rect l="0" t="0" r="0" b="0"/>
            <a:pathLst>
              <a:path w="26671" h="447041">
                <a:moveTo>
                  <a:pt x="17780" y="0"/>
                </a:moveTo>
                <a:lnTo>
                  <a:pt x="889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39090"/>
                </a:lnTo>
                <a:lnTo>
                  <a:pt x="8890" y="375920"/>
                </a:lnTo>
                <a:lnTo>
                  <a:pt x="17780" y="402590"/>
                </a:lnTo>
                <a:lnTo>
                  <a:pt x="2667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4483100" y="342900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0"/>
                </a:moveTo>
                <a:lnTo>
                  <a:pt x="35560" y="0"/>
                </a:lnTo>
                <a:lnTo>
                  <a:pt x="62230" y="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4724400" y="3214370"/>
            <a:ext cx="44451" cy="223521"/>
          </a:xfrm>
          <a:custGeom>
            <a:avLst/>
            <a:gdLst/>
            <a:ahLst/>
            <a:cxnLst/>
            <a:rect l="0" t="0" r="0" b="0"/>
            <a:pathLst>
              <a:path w="44451" h="223521">
                <a:moveTo>
                  <a:pt x="889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87960"/>
                </a:lnTo>
                <a:lnTo>
                  <a:pt x="4445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4598670" y="3920490"/>
            <a:ext cx="44451" cy="419101"/>
          </a:xfrm>
          <a:custGeom>
            <a:avLst/>
            <a:gdLst/>
            <a:ahLst/>
            <a:cxnLst/>
            <a:rect l="0" t="0" r="0" b="0"/>
            <a:pathLst>
              <a:path w="44451" h="41910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7790"/>
                </a:lnTo>
                <a:lnTo>
                  <a:pt x="0" y="124460"/>
                </a:lnTo>
                <a:lnTo>
                  <a:pt x="8890" y="160020"/>
                </a:lnTo>
                <a:lnTo>
                  <a:pt x="8890" y="204470"/>
                </a:lnTo>
                <a:lnTo>
                  <a:pt x="8890" y="241300"/>
                </a:lnTo>
                <a:lnTo>
                  <a:pt x="8890" y="276860"/>
                </a:lnTo>
                <a:lnTo>
                  <a:pt x="8890" y="312420"/>
                </a:lnTo>
                <a:lnTo>
                  <a:pt x="17780" y="356870"/>
                </a:lnTo>
                <a:lnTo>
                  <a:pt x="26670" y="392430"/>
                </a:lnTo>
                <a:lnTo>
                  <a:pt x="4445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4733290" y="3902710"/>
            <a:ext cx="213361" cy="374651"/>
          </a:xfrm>
          <a:custGeom>
            <a:avLst/>
            <a:gdLst/>
            <a:ahLst/>
            <a:cxnLst/>
            <a:rect l="0" t="0" r="0" b="0"/>
            <a:pathLst>
              <a:path w="213361" h="374651">
                <a:moveTo>
                  <a:pt x="26670" y="17780"/>
                </a:moveTo>
                <a:lnTo>
                  <a:pt x="1778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68910"/>
                </a:lnTo>
                <a:lnTo>
                  <a:pt x="17780" y="213360"/>
                </a:lnTo>
                <a:lnTo>
                  <a:pt x="26670" y="259080"/>
                </a:lnTo>
                <a:lnTo>
                  <a:pt x="35560" y="303530"/>
                </a:lnTo>
                <a:lnTo>
                  <a:pt x="53340" y="339090"/>
                </a:lnTo>
                <a:lnTo>
                  <a:pt x="80010" y="365760"/>
                </a:lnTo>
                <a:lnTo>
                  <a:pt x="115570" y="374650"/>
                </a:lnTo>
                <a:lnTo>
                  <a:pt x="142240" y="374650"/>
                </a:lnTo>
                <a:lnTo>
                  <a:pt x="160020" y="365760"/>
                </a:lnTo>
                <a:lnTo>
                  <a:pt x="195580" y="321310"/>
                </a:lnTo>
                <a:lnTo>
                  <a:pt x="213360" y="276860"/>
                </a:lnTo>
                <a:lnTo>
                  <a:pt x="213360" y="240030"/>
                </a:lnTo>
                <a:lnTo>
                  <a:pt x="213360" y="204470"/>
                </a:lnTo>
                <a:lnTo>
                  <a:pt x="213360" y="168910"/>
                </a:lnTo>
                <a:lnTo>
                  <a:pt x="213360" y="151130"/>
                </a:lnTo>
                <a:lnTo>
                  <a:pt x="204470" y="106680"/>
                </a:lnTo>
                <a:lnTo>
                  <a:pt x="195580" y="88900"/>
                </a:lnTo>
                <a:lnTo>
                  <a:pt x="160020" y="44450"/>
                </a:lnTo>
                <a:lnTo>
                  <a:pt x="124460" y="17780"/>
                </a:lnTo>
                <a:lnTo>
                  <a:pt x="80010" y="0"/>
                </a:lnTo>
                <a:lnTo>
                  <a:pt x="53340" y="0"/>
                </a:lnTo>
                <a:lnTo>
                  <a:pt x="26670" y="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5420360" y="3161030"/>
            <a:ext cx="241301" cy="401321"/>
          </a:xfrm>
          <a:custGeom>
            <a:avLst/>
            <a:gdLst/>
            <a:ahLst/>
            <a:cxnLst/>
            <a:rect l="0" t="0" r="0" b="0"/>
            <a:pathLst>
              <a:path w="241301" h="401321">
                <a:moveTo>
                  <a:pt x="179070" y="26670"/>
                </a:moveTo>
                <a:lnTo>
                  <a:pt x="152400" y="8890"/>
                </a:lnTo>
                <a:lnTo>
                  <a:pt x="124460" y="0"/>
                </a:lnTo>
                <a:lnTo>
                  <a:pt x="88900" y="0"/>
                </a:lnTo>
                <a:lnTo>
                  <a:pt x="44450" y="8890"/>
                </a:lnTo>
                <a:lnTo>
                  <a:pt x="26670" y="17780"/>
                </a:ln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8890" y="187960"/>
                </a:lnTo>
                <a:lnTo>
                  <a:pt x="17780" y="205740"/>
                </a:lnTo>
                <a:lnTo>
                  <a:pt x="44450" y="214630"/>
                </a:lnTo>
                <a:lnTo>
                  <a:pt x="62230" y="205740"/>
                </a:lnTo>
                <a:lnTo>
                  <a:pt x="106680" y="170180"/>
                </a:lnTo>
                <a:lnTo>
                  <a:pt x="152400" y="143510"/>
                </a:lnTo>
                <a:lnTo>
                  <a:pt x="170180" y="134620"/>
                </a:lnTo>
                <a:lnTo>
                  <a:pt x="187960" y="134620"/>
                </a:lnTo>
                <a:lnTo>
                  <a:pt x="214630" y="143510"/>
                </a:lnTo>
                <a:lnTo>
                  <a:pt x="241300" y="170180"/>
                </a:lnTo>
                <a:lnTo>
                  <a:pt x="241300" y="196850"/>
                </a:lnTo>
                <a:lnTo>
                  <a:pt x="241300" y="232410"/>
                </a:lnTo>
                <a:lnTo>
                  <a:pt x="232410" y="267970"/>
                </a:lnTo>
                <a:lnTo>
                  <a:pt x="214630" y="294640"/>
                </a:lnTo>
                <a:lnTo>
                  <a:pt x="179070" y="330200"/>
                </a:lnTo>
                <a:lnTo>
                  <a:pt x="142240" y="365760"/>
                </a:lnTo>
                <a:lnTo>
                  <a:pt x="97790" y="383540"/>
                </a:lnTo>
                <a:lnTo>
                  <a:pt x="8890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5420360" y="3929380"/>
            <a:ext cx="232411" cy="276861"/>
          </a:xfrm>
          <a:custGeom>
            <a:avLst/>
            <a:gdLst/>
            <a:ahLst/>
            <a:cxnLst/>
            <a:rect l="0" t="0" r="0" b="0"/>
            <a:pathLst>
              <a:path w="232411" h="276861">
                <a:moveTo>
                  <a:pt x="53340" y="35560"/>
                </a:moveTo>
                <a:lnTo>
                  <a:pt x="26670" y="35560"/>
                </a:lnTo>
                <a:lnTo>
                  <a:pt x="8890" y="5334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17780" y="232410"/>
                </a:lnTo>
                <a:lnTo>
                  <a:pt x="17780" y="250190"/>
                </a:lnTo>
                <a:lnTo>
                  <a:pt x="35560" y="259080"/>
                </a:lnTo>
                <a:lnTo>
                  <a:pt x="62230" y="276860"/>
                </a:lnTo>
                <a:lnTo>
                  <a:pt x="115570" y="267970"/>
                </a:lnTo>
                <a:lnTo>
                  <a:pt x="142240" y="259080"/>
                </a:lnTo>
                <a:lnTo>
                  <a:pt x="179070" y="213360"/>
                </a:lnTo>
                <a:lnTo>
                  <a:pt x="205740" y="168910"/>
                </a:lnTo>
                <a:lnTo>
                  <a:pt x="223520" y="151130"/>
                </a:lnTo>
                <a:lnTo>
                  <a:pt x="232410" y="106680"/>
                </a:lnTo>
                <a:lnTo>
                  <a:pt x="232410" y="88900"/>
                </a:lnTo>
                <a:lnTo>
                  <a:pt x="223520" y="62230"/>
                </a:lnTo>
                <a:lnTo>
                  <a:pt x="214630" y="35560"/>
                </a:lnTo>
                <a:lnTo>
                  <a:pt x="196850" y="17780"/>
                </a:lnTo>
                <a:lnTo>
                  <a:pt x="170180" y="0"/>
                </a:lnTo>
                <a:lnTo>
                  <a:pt x="142240" y="0"/>
                </a:lnTo>
                <a:lnTo>
                  <a:pt x="124460" y="0"/>
                </a:lnTo>
                <a:lnTo>
                  <a:pt x="97790" y="8890"/>
                </a:lnTo>
                <a:lnTo>
                  <a:pt x="53340" y="44450"/>
                </a:lnTo>
                <a:lnTo>
                  <a:pt x="5334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5304790" y="3759200"/>
            <a:ext cx="552451" cy="598171"/>
          </a:xfrm>
          <a:custGeom>
            <a:avLst/>
            <a:gdLst/>
            <a:ahLst/>
            <a:cxnLst/>
            <a:rect l="0" t="0" r="0" b="0"/>
            <a:pathLst>
              <a:path w="552451" h="598171">
                <a:moveTo>
                  <a:pt x="44450" y="0"/>
                </a:moveTo>
                <a:lnTo>
                  <a:pt x="26670" y="0"/>
                </a:lnTo>
                <a:lnTo>
                  <a:pt x="26670" y="53340"/>
                </a:lnTo>
                <a:lnTo>
                  <a:pt x="26670" y="88900"/>
                </a:lnTo>
                <a:lnTo>
                  <a:pt x="26670" y="125730"/>
                </a:lnTo>
                <a:lnTo>
                  <a:pt x="26670" y="161290"/>
                </a:lnTo>
                <a:lnTo>
                  <a:pt x="26670" y="196850"/>
                </a:lnTo>
                <a:lnTo>
                  <a:pt x="26670" y="241300"/>
                </a:lnTo>
                <a:lnTo>
                  <a:pt x="26670" y="276860"/>
                </a:lnTo>
                <a:lnTo>
                  <a:pt x="26670" y="312420"/>
                </a:lnTo>
                <a:lnTo>
                  <a:pt x="17780" y="347980"/>
                </a:lnTo>
                <a:lnTo>
                  <a:pt x="8890" y="393700"/>
                </a:lnTo>
                <a:lnTo>
                  <a:pt x="8890" y="429260"/>
                </a:lnTo>
                <a:lnTo>
                  <a:pt x="0" y="464820"/>
                </a:lnTo>
                <a:lnTo>
                  <a:pt x="8890" y="509270"/>
                </a:lnTo>
                <a:lnTo>
                  <a:pt x="35560" y="535940"/>
                </a:lnTo>
                <a:lnTo>
                  <a:pt x="71120" y="535940"/>
                </a:lnTo>
                <a:lnTo>
                  <a:pt x="115570" y="544830"/>
                </a:lnTo>
                <a:lnTo>
                  <a:pt x="151130" y="544830"/>
                </a:lnTo>
                <a:lnTo>
                  <a:pt x="195580" y="544830"/>
                </a:lnTo>
                <a:lnTo>
                  <a:pt x="240030" y="553720"/>
                </a:lnTo>
                <a:lnTo>
                  <a:pt x="285750" y="571500"/>
                </a:lnTo>
                <a:lnTo>
                  <a:pt x="330200" y="571500"/>
                </a:lnTo>
                <a:lnTo>
                  <a:pt x="374650" y="580390"/>
                </a:lnTo>
                <a:lnTo>
                  <a:pt x="410210" y="589280"/>
                </a:lnTo>
                <a:lnTo>
                  <a:pt x="454660" y="598170"/>
                </a:lnTo>
                <a:lnTo>
                  <a:pt x="499110" y="598170"/>
                </a:lnTo>
                <a:lnTo>
                  <a:pt x="516890" y="589280"/>
                </a:lnTo>
                <a:lnTo>
                  <a:pt x="534670" y="562610"/>
                </a:lnTo>
                <a:lnTo>
                  <a:pt x="534670" y="527050"/>
                </a:lnTo>
                <a:lnTo>
                  <a:pt x="543560" y="482600"/>
                </a:lnTo>
                <a:lnTo>
                  <a:pt x="543560" y="447040"/>
                </a:lnTo>
                <a:lnTo>
                  <a:pt x="543560" y="411480"/>
                </a:lnTo>
                <a:lnTo>
                  <a:pt x="543560" y="374650"/>
                </a:lnTo>
                <a:lnTo>
                  <a:pt x="543560" y="330200"/>
                </a:lnTo>
                <a:lnTo>
                  <a:pt x="543560" y="294640"/>
                </a:lnTo>
                <a:lnTo>
                  <a:pt x="543560" y="259080"/>
                </a:lnTo>
                <a:lnTo>
                  <a:pt x="543560" y="223520"/>
                </a:lnTo>
                <a:lnTo>
                  <a:pt x="552450" y="179070"/>
                </a:lnTo>
                <a:lnTo>
                  <a:pt x="552450" y="134620"/>
                </a:lnTo>
                <a:lnTo>
                  <a:pt x="552450" y="99060"/>
                </a:lnTo>
                <a:lnTo>
                  <a:pt x="543560" y="62230"/>
                </a:lnTo>
                <a:lnTo>
                  <a:pt x="516890" y="35560"/>
                </a:lnTo>
                <a:lnTo>
                  <a:pt x="472440" y="26670"/>
                </a:lnTo>
                <a:lnTo>
                  <a:pt x="427990" y="17780"/>
                </a:lnTo>
                <a:lnTo>
                  <a:pt x="383540" y="17780"/>
                </a:lnTo>
                <a:lnTo>
                  <a:pt x="347980" y="8890"/>
                </a:lnTo>
                <a:lnTo>
                  <a:pt x="312420" y="8890"/>
                </a:lnTo>
                <a:lnTo>
                  <a:pt x="267970" y="17780"/>
                </a:lnTo>
                <a:lnTo>
                  <a:pt x="25781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2491740" y="3794760"/>
            <a:ext cx="2696211" cy="741681"/>
          </a:xfrm>
          <a:custGeom>
            <a:avLst/>
            <a:gdLst/>
            <a:ahLst/>
            <a:cxnLst/>
            <a:rect l="0" t="0" r="0" b="0"/>
            <a:pathLst>
              <a:path w="2696211" h="741681">
                <a:moveTo>
                  <a:pt x="106680" y="0"/>
                </a:moveTo>
                <a:lnTo>
                  <a:pt x="106680" y="35560"/>
                </a:lnTo>
                <a:lnTo>
                  <a:pt x="97790" y="81280"/>
                </a:lnTo>
                <a:lnTo>
                  <a:pt x="88900" y="125730"/>
                </a:lnTo>
                <a:lnTo>
                  <a:pt x="71120" y="161290"/>
                </a:lnTo>
                <a:lnTo>
                  <a:pt x="62230" y="205740"/>
                </a:lnTo>
                <a:lnTo>
                  <a:pt x="44450" y="250190"/>
                </a:lnTo>
                <a:lnTo>
                  <a:pt x="44450" y="276860"/>
                </a:lnTo>
                <a:lnTo>
                  <a:pt x="26670" y="321310"/>
                </a:lnTo>
                <a:lnTo>
                  <a:pt x="26670" y="367030"/>
                </a:lnTo>
                <a:lnTo>
                  <a:pt x="17780" y="411480"/>
                </a:lnTo>
                <a:lnTo>
                  <a:pt x="8890" y="447040"/>
                </a:lnTo>
                <a:lnTo>
                  <a:pt x="8890" y="482600"/>
                </a:lnTo>
                <a:lnTo>
                  <a:pt x="0" y="527050"/>
                </a:lnTo>
                <a:lnTo>
                  <a:pt x="0" y="571500"/>
                </a:lnTo>
                <a:lnTo>
                  <a:pt x="0" y="615950"/>
                </a:lnTo>
                <a:lnTo>
                  <a:pt x="8890" y="652780"/>
                </a:lnTo>
                <a:lnTo>
                  <a:pt x="35560" y="688340"/>
                </a:lnTo>
                <a:lnTo>
                  <a:pt x="62230" y="706120"/>
                </a:lnTo>
                <a:lnTo>
                  <a:pt x="88900" y="723900"/>
                </a:lnTo>
                <a:lnTo>
                  <a:pt x="124460" y="723900"/>
                </a:lnTo>
                <a:lnTo>
                  <a:pt x="160020" y="732790"/>
                </a:lnTo>
                <a:lnTo>
                  <a:pt x="204470" y="732790"/>
                </a:lnTo>
                <a:lnTo>
                  <a:pt x="250190" y="732790"/>
                </a:lnTo>
                <a:lnTo>
                  <a:pt x="285750" y="732790"/>
                </a:lnTo>
                <a:lnTo>
                  <a:pt x="330200" y="732790"/>
                </a:lnTo>
                <a:lnTo>
                  <a:pt x="365760" y="732790"/>
                </a:lnTo>
                <a:lnTo>
                  <a:pt x="410210" y="732790"/>
                </a:lnTo>
                <a:lnTo>
                  <a:pt x="445770" y="741680"/>
                </a:lnTo>
                <a:lnTo>
                  <a:pt x="490220" y="741680"/>
                </a:lnTo>
                <a:lnTo>
                  <a:pt x="535940" y="741680"/>
                </a:lnTo>
                <a:lnTo>
                  <a:pt x="571500" y="741680"/>
                </a:lnTo>
                <a:lnTo>
                  <a:pt x="607060" y="741680"/>
                </a:lnTo>
                <a:lnTo>
                  <a:pt x="633730" y="741680"/>
                </a:lnTo>
                <a:lnTo>
                  <a:pt x="669290" y="741680"/>
                </a:lnTo>
                <a:lnTo>
                  <a:pt x="704850" y="732790"/>
                </a:lnTo>
                <a:lnTo>
                  <a:pt x="740410" y="732790"/>
                </a:lnTo>
                <a:lnTo>
                  <a:pt x="775970" y="723900"/>
                </a:lnTo>
                <a:lnTo>
                  <a:pt x="812800" y="723900"/>
                </a:lnTo>
                <a:lnTo>
                  <a:pt x="848360" y="723900"/>
                </a:lnTo>
                <a:lnTo>
                  <a:pt x="883920" y="723900"/>
                </a:lnTo>
                <a:lnTo>
                  <a:pt x="919480" y="715010"/>
                </a:lnTo>
                <a:lnTo>
                  <a:pt x="955040" y="715010"/>
                </a:lnTo>
                <a:lnTo>
                  <a:pt x="990600" y="715010"/>
                </a:lnTo>
                <a:lnTo>
                  <a:pt x="1035050" y="715010"/>
                </a:lnTo>
                <a:lnTo>
                  <a:pt x="1070610" y="715010"/>
                </a:lnTo>
                <a:lnTo>
                  <a:pt x="1107440" y="715010"/>
                </a:lnTo>
                <a:lnTo>
                  <a:pt x="1151890" y="715010"/>
                </a:lnTo>
                <a:lnTo>
                  <a:pt x="1187450" y="715010"/>
                </a:lnTo>
                <a:lnTo>
                  <a:pt x="1231900" y="715010"/>
                </a:lnTo>
                <a:lnTo>
                  <a:pt x="1267460" y="715010"/>
                </a:lnTo>
                <a:lnTo>
                  <a:pt x="1311910" y="715010"/>
                </a:lnTo>
                <a:lnTo>
                  <a:pt x="1356360" y="706120"/>
                </a:lnTo>
                <a:lnTo>
                  <a:pt x="1393190" y="706120"/>
                </a:lnTo>
                <a:lnTo>
                  <a:pt x="1437640" y="706120"/>
                </a:lnTo>
                <a:lnTo>
                  <a:pt x="1482090" y="706120"/>
                </a:lnTo>
                <a:lnTo>
                  <a:pt x="1517650" y="706120"/>
                </a:lnTo>
                <a:lnTo>
                  <a:pt x="1562100" y="706120"/>
                </a:lnTo>
                <a:lnTo>
                  <a:pt x="1597660" y="697230"/>
                </a:lnTo>
                <a:lnTo>
                  <a:pt x="1633220" y="697230"/>
                </a:lnTo>
                <a:lnTo>
                  <a:pt x="1678940" y="697230"/>
                </a:lnTo>
                <a:lnTo>
                  <a:pt x="1714500" y="688340"/>
                </a:lnTo>
                <a:lnTo>
                  <a:pt x="1758950" y="688340"/>
                </a:lnTo>
                <a:lnTo>
                  <a:pt x="1794510" y="688340"/>
                </a:lnTo>
                <a:lnTo>
                  <a:pt x="1830070" y="688340"/>
                </a:lnTo>
                <a:lnTo>
                  <a:pt x="1865630" y="688340"/>
                </a:lnTo>
                <a:lnTo>
                  <a:pt x="1901190" y="688340"/>
                </a:lnTo>
                <a:lnTo>
                  <a:pt x="1938020" y="679450"/>
                </a:lnTo>
                <a:lnTo>
                  <a:pt x="1973580" y="679450"/>
                </a:lnTo>
                <a:lnTo>
                  <a:pt x="2009140" y="679450"/>
                </a:lnTo>
                <a:lnTo>
                  <a:pt x="2044700" y="679450"/>
                </a:lnTo>
                <a:lnTo>
                  <a:pt x="2080260" y="670560"/>
                </a:lnTo>
                <a:lnTo>
                  <a:pt x="2115820" y="670560"/>
                </a:lnTo>
                <a:lnTo>
                  <a:pt x="2142490" y="670560"/>
                </a:lnTo>
                <a:lnTo>
                  <a:pt x="2178050" y="670560"/>
                </a:lnTo>
                <a:lnTo>
                  <a:pt x="2222500" y="670560"/>
                </a:lnTo>
                <a:lnTo>
                  <a:pt x="2259330" y="670560"/>
                </a:lnTo>
                <a:lnTo>
                  <a:pt x="2294890" y="670560"/>
                </a:lnTo>
                <a:lnTo>
                  <a:pt x="2330450" y="670560"/>
                </a:lnTo>
                <a:lnTo>
                  <a:pt x="2366010" y="670560"/>
                </a:lnTo>
                <a:lnTo>
                  <a:pt x="2410460" y="670560"/>
                </a:lnTo>
                <a:lnTo>
                  <a:pt x="2446020" y="670560"/>
                </a:lnTo>
                <a:lnTo>
                  <a:pt x="2481580" y="670560"/>
                </a:lnTo>
                <a:lnTo>
                  <a:pt x="2527300" y="670560"/>
                </a:lnTo>
                <a:lnTo>
                  <a:pt x="2562860" y="670560"/>
                </a:lnTo>
                <a:lnTo>
                  <a:pt x="2580640" y="661670"/>
                </a:lnTo>
                <a:lnTo>
                  <a:pt x="2607310" y="635000"/>
                </a:lnTo>
                <a:lnTo>
                  <a:pt x="2616200" y="607060"/>
                </a:lnTo>
                <a:lnTo>
                  <a:pt x="2625090" y="571500"/>
                </a:lnTo>
                <a:lnTo>
                  <a:pt x="2642870" y="527050"/>
                </a:lnTo>
                <a:lnTo>
                  <a:pt x="2651760" y="491490"/>
                </a:lnTo>
                <a:lnTo>
                  <a:pt x="2660650" y="447040"/>
                </a:lnTo>
                <a:lnTo>
                  <a:pt x="2669540" y="402590"/>
                </a:lnTo>
                <a:lnTo>
                  <a:pt x="2678430" y="367030"/>
                </a:lnTo>
                <a:lnTo>
                  <a:pt x="2678430" y="330200"/>
                </a:lnTo>
                <a:lnTo>
                  <a:pt x="2678430" y="294640"/>
                </a:lnTo>
                <a:lnTo>
                  <a:pt x="2687320" y="250190"/>
                </a:lnTo>
                <a:lnTo>
                  <a:pt x="2687320" y="214630"/>
                </a:lnTo>
                <a:lnTo>
                  <a:pt x="2687320" y="170180"/>
                </a:lnTo>
                <a:lnTo>
                  <a:pt x="2696210" y="134620"/>
                </a:lnTo>
                <a:lnTo>
                  <a:pt x="2696210" y="90170"/>
                </a:lnTo>
                <a:lnTo>
                  <a:pt x="2696210" y="53340"/>
                </a:lnTo>
                <a:lnTo>
                  <a:pt x="2696210" y="26670"/>
                </a:lnTo>
                <a:lnTo>
                  <a:pt x="269621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3018790" y="4813300"/>
            <a:ext cx="267971" cy="472441"/>
          </a:xfrm>
          <a:custGeom>
            <a:avLst/>
            <a:gdLst/>
            <a:ahLst/>
            <a:cxnLst/>
            <a:rect l="0" t="0" r="0" b="0"/>
            <a:pathLst>
              <a:path w="267971" h="472441">
                <a:moveTo>
                  <a:pt x="53340" y="35560"/>
                </a:moveTo>
                <a:lnTo>
                  <a:pt x="71120" y="17780"/>
                </a:lnTo>
                <a:lnTo>
                  <a:pt x="88900" y="0"/>
                </a:lnTo>
                <a:lnTo>
                  <a:pt x="106680" y="0"/>
                </a:lnTo>
                <a:lnTo>
                  <a:pt x="142240" y="8890"/>
                </a:lnTo>
                <a:lnTo>
                  <a:pt x="168910" y="26670"/>
                </a:lnTo>
                <a:lnTo>
                  <a:pt x="204470" y="62230"/>
                </a:lnTo>
                <a:lnTo>
                  <a:pt x="222250" y="97790"/>
                </a:lnTo>
                <a:lnTo>
                  <a:pt x="240030" y="133350"/>
                </a:lnTo>
                <a:lnTo>
                  <a:pt x="240030" y="177800"/>
                </a:lnTo>
                <a:lnTo>
                  <a:pt x="240030" y="223520"/>
                </a:lnTo>
                <a:lnTo>
                  <a:pt x="231140" y="259080"/>
                </a:lnTo>
                <a:lnTo>
                  <a:pt x="213360" y="303530"/>
                </a:lnTo>
                <a:lnTo>
                  <a:pt x="195580" y="321310"/>
                </a:lnTo>
                <a:lnTo>
                  <a:pt x="160020" y="365760"/>
                </a:lnTo>
                <a:lnTo>
                  <a:pt x="124460" y="392430"/>
                </a:lnTo>
                <a:lnTo>
                  <a:pt x="97790" y="401320"/>
                </a:lnTo>
                <a:lnTo>
                  <a:pt x="80010" y="401320"/>
                </a:lnTo>
                <a:lnTo>
                  <a:pt x="44450" y="392430"/>
                </a:lnTo>
                <a:lnTo>
                  <a:pt x="0" y="347980"/>
                </a:lnTo>
                <a:lnTo>
                  <a:pt x="0" y="321310"/>
                </a:lnTo>
                <a:lnTo>
                  <a:pt x="0" y="294640"/>
                </a:lnTo>
                <a:lnTo>
                  <a:pt x="0" y="276860"/>
                </a:lnTo>
                <a:lnTo>
                  <a:pt x="17780" y="259080"/>
                </a:lnTo>
                <a:lnTo>
                  <a:pt x="35560" y="250190"/>
                </a:lnTo>
                <a:lnTo>
                  <a:pt x="62230" y="250190"/>
                </a:lnTo>
                <a:lnTo>
                  <a:pt x="106680" y="259080"/>
                </a:lnTo>
                <a:lnTo>
                  <a:pt x="151130" y="267970"/>
                </a:lnTo>
                <a:lnTo>
                  <a:pt x="186690" y="285750"/>
                </a:lnTo>
                <a:lnTo>
                  <a:pt x="204470" y="303530"/>
                </a:lnTo>
                <a:lnTo>
                  <a:pt x="222250" y="321310"/>
                </a:lnTo>
                <a:lnTo>
                  <a:pt x="248920" y="356870"/>
                </a:lnTo>
                <a:lnTo>
                  <a:pt x="257810" y="401320"/>
                </a:lnTo>
                <a:lnTo>
                  <a:pt x="257810" y="427990"/>
                </a:lnTo>
                <a:lnTo>
                  <a:pt x="267970" y="4724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3384550" y="4928870"/>
            <a:ext cx="168911" cy="339091"/>
          </a:xfrm>
          <a:custGeom>
            <a:avLst/>
            <a:gdLst/>
            <a:ahLst/>
            <a:cxnLst/>
            <a:rect l="0" t="0" r="0" b="0"/>
            <a:pathLst>
              <a:path w="168911" h="339091">
                <a:moveTo>
                  <a:pt x="168910" y="0"/>
                </a:moveTo>
                <a:lnTo>
                  <a:pt x="151130" y="35560"/>
                </a:lnTo>
                <a:lnTo>
                  <a:pt x="133350" y="72390"/>
                </a:lnTo>
                <a:lnTo>
                  <a:pt x="115570" y="116840"/>
                </a:lnTo>
                <a:lnTo>
                  <a:pt x="97790" y="152400"/>
                </a:lnTo>
                <a:lnTo>
                  <a:pt x="80010" y="187960"/>
                </a:lnTo>
                <a:lnTo>
                  <a:pt x="62230" y="223520"/>
                </a:lnTo>
                <a:lnTo>
                  <a:pt x="35560" y="267970"/>
                </a:lnTo>
                <a:lnTo>
                  <a:pt x="17780" y="312420"/>
                </a:lnTo>
                <a:lnTo>
                  <a:pt x="8890" y="33020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3384550" y="4937760"/>
            <a:ext cx="168911" cy="321311"/>
          </a:xfrm>
          <a:custGeom>
            <a:avLst/>
            <a:gdLst/>
            <a:ahLst/>
            <a:cxnLst/>
            <a:rect l="0" t="0" r="0" b="0"/>
            <a:pathLst>
              <a:path w="168911" h="321311">
                <a:moveTo>
                  <a:pt x="0" y="0"/>
                </a:moveTo>
                <a:lnTo>
                  <a:pt x="17780" y="35560"/>
                </a:lnTo>
                <a:lnTo>
                  <a:pt x="44450" y="72390"/>
                </a:lnTo>
                <a:lnTo>
                  <a:pt x="62230" y="116840"/>
                </a:lnTo>
                <a:lnTo>
                  <a:pt x="80010" y="152400"/>
                </a:lnTo>
                <a:lnTo>
                  <a:pt x="106680" y="196850"/>
                </a:lnTo>
                <a:lnTo>
                  <a:pt x="124460" y="232410"/>
                </a:lnTo>
                <a:lnTo>
                  <a:pt x="142240" y="267970"/>
                </a:lnTo>
                <a:lnTo>
                  <a:pt x="160020" y="312420"/>
                </a:lnTo>
                <a:lnTo>
                  <a:pt x="16891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3688080" y="4652010"/>
            <a:ext cx="170181" cy="187961"/>
          </a:xfrm>
          <a:custGeom>
            <a:avLst/>
            <a:gdLst/>
            <a:ahLst/>
            <a:cxnLst/>
            <a:rect l="0" t="0" r="0" b="0"/>
            <a:pathLst>
              <a:path w="170181" h="187961">
                <a:moveTo>
                  <a:pt x="26670" y="26670"/>
                </a:moveTo>
                <a:lnTo>
                  <a:pt x="26670" y="8890"/>
                </a:lnTo>
                <a:lnTo>
                  <a:pt x="53340" y="0"/>
                </a:lnTo>
                <a:lnTo>
                  <a:pt x="71120" y="0"/>
                </a:lnTo>
                <a:lnTo>
                  <a:pt x="88900" y="0"/>
                </a:lnTo>
                <a:lnTo>
                  <a:pt x="115570" y="8890"/>
                </a:lnTo>
                <a:lnTo>
                  <a:pt x="142240" y="35560"/>
                </a:lnTo>
                <a:lnTo>
                  <a:pt x="151130" y="53340"/>
                </a:lnTo>
                <a:lnTo>
                  <a:pt x="151130" y="72390"/>
                </a:lnTo>
                <a:lnTo>
                  <a:pt x="142240" y="90170"/>
                </a:lnTo>
                <a:lnTo>
                  <a:pt x="133350" y="125730"/>
                </a:lnTo>
                <a:lnTo>
                  <a:pt x="97790" y="161290"/>
                </a:lnTo>
                <a:lnTo>
                  <a:pt x="62230" y="187960"/>
                </a:lnTo>
                <a:lnTo>
                  <a:pt x="35560" y="187960"/>
                </a:lnTo>
                <a:lnTo>
                  <a:pt x="17780" y="187960"/>
                </a:lnTo>
                <a:lnTo>
                  <a:pt x="0" y="179070"/>
                </a:lnTo>
                <a:lnTo>
                  <a:pt x="0" y="161290"/>
                </a:lnTo>
                <a:lnTo>
                  <a:pt x="8890" y="143510"/>
                </a:lnTo>
                <a:lnTo>
                  <a:pt x="35560" y="125730"/>
                </a:lnTo>
                <a:lnTo>
                  <a:pt x="71120" y="116840"/>
                </a:lnTo>
                <a:lnTo>
                  <a:pt x="115570" y="116840"/>
                </a:lnTo>
                <a:lnTo>
                  <a:pt x="151130" y="134620"/>
                </a:lnTo>
                <a:lnTo>
                  <a:pt x="160020" y="152400"/>
                </a:lnTo>
                <a:lnTo>
                  <a:pt x="17018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3902710" y="4982210"/>
            <a:ext cx="195581" cy="19051"/>
          </a:xfrm>
          <a:custGeom>
            <a:avLst/>
            <a:gdLst/>
            <a:ahLst/>
            <a:cxnLst/>
            <a:rect l="0" t="0" r="0" b="0"/>
            <a:pathLst>
              <a:path w="195581" h="19051">
                <a:moveTo>
                  <a:pt x="0" y="19050"/>
                </a:moveTo>
                <a:lnTo>
                  <a:pt x="35560" y="19050"/>
                </a:lnTo>
                <a:lnTo>
                  <a:pt x="62230" y="8890"/>
                </a:lnTo>
                <a:lnTo>
                  <a:pt x="97790" y="8890"/>
                </a:lnTo>
                <a:lnTo>
                  <a:pt x="133350" y="0"/>
                </a:lnTo>
                <a:lnTo>
                  <a:pt x="17780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4161790" y="4733290"/>
            <a:ext cx="204471" cy="213361"/>
          </a:xfrm>
          <a:custGeom>
            <a:avLst/>
            <a:gdLst/>
            <a:ahLst/>
            <a:cxnLst/>
            <a:rect l="0" t="0" r="0" b="0"/>
            <a:pathLst>
              <a:path w="204471" h="213361">
                <a:moveTo>
                  <a:pt x="88900" y="35560"/>
                </a:moveTo>
                <a:lnTo>
                  <a:pt x="71120" y="26670"/>
                </a:lnTo>
                <a:lnTo>
                  <a:pt x="44450" y="35560"/>
                </a:lnTo>
                <a:lnTo>
                  <a:pt x="17780" y="80010"/>
                </a:lnTo>
                <a:lnTo>
                  <a:pt x="8890" y="124460"/>
                </a:lnTo>
                <a:lnTo>
                  <a:pt x="0" y="177800"/>
                </a:lnTo>
                <a:lnTo>
                  <a:pt x="26670" y="204470"/>
                </a:lnTo>
                <a:lnTo>
                  <a:pt x="44450" y="213360"/>
                </a:lnTo>
                <a:lnTo>
                  <a:pt x="88900" y="213360"/>
                </a:lnTo>
                <a:lnTo>
                  <a:pt x="115570" y="204470"/>
                </a:lnTo>
                <a:lnTo>
                  <a:pt x="133350" y="195580"/>
                </a:lnTo>
                <a:lnTo>
                  <a:pt x="177800" y="151130"/>
                </a:lnTo>
                <a:lnTo>
                  <a:pt x="195580" y="124460"/>
                </a:lnTo>
                <a:lnTo>
                  <a:pt x="204470" y="80010"/>
                </a:lnTo>
                <a:lnTo>
                  <a:pt x="204470" y="62230"/>
                </a:lnTo>
                <a:lnTo>
                  <a:pt x="195580" y="44450"/>
                </a:lnTo>
                <a:lnTo>
                  <a:pt x="186690" y="26670"/>
                </a:lnTo>
                <a:lnTo>
                  <a:pt x="168910" y="8890"/>
                </a:lnTo>
                <a:lnTo>
                  <a:pt x="124460" y="0"/>
                </a:lnTo>
                <a:lnTo>
                  <a:pt x="97790" y="0"/>
                </a:lnTo>
                <a:lnTo>
                  <a:pt x="71120" y="17780"/>
                </a:lnTo>
                <a:lnTo>
                  <a:pt x="26670" y="53340"/>
                </a:lnTo>
                <a:lnTo>
                  <a:pt x="26670" y="62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4179570" y="4919980"/>
            <a:ext cx="195581" cy="303531"/>
          </a:xfrm>
          <a:custGeom>
            <a:avLst/>
            <a:gdLst/>
            <a:ahLst/>
            <a:cxnLst/>
            <a:rect l="0" t="0" r="0" b="0"/>
            <a:pathLst>
              <a:path w="195581" h="303531">
                <a:moveTo>
                  <a:pt x="124460" y="0"/>
                </a:moveTo>
                <a:lnTo>
                  <a:pt x="88900" y="8890"/>
                </a:lnTo>
                <a:lnTo>
                  <a:pt x="53340" y="35560"/>
                </a:lnTo>
                <a:lnTo>
                  <a:pt x="26670" y="7112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59080"/>
                </a:lnTo>
                <a:lnTo>
                  <a:pt x="8890" y="276860"/>
                </a:lnTo>
                <a:lnTo>
                  <a:pt x="26670" y="294640"/>
                </a:lnTo>
                <a:lnTo>
                  <a:pt x="44450" y="303530"/>
                </a:lnTo>
                <a:lnTo>
                  <a:pt x="62230" y="303530"/>
                </a:lnTo>
                <a:lnTo>
                  <a:pt x="97790" y="294640"/>
                </a:lnTo>
                <a:lnTo>
                  <a:pt x="115570" y="285750"/>
                </a:lnTo>
                <a:lnTo>
                  <a:pt x="151130" y="250190"/>
                </a:lnTo>
                <a:lnTo>
                  <a:pt x="168910" y="214630"/>
                </a:lnTo>
                <a:lnTo>
                  <a:pt x="186690" y="179070"/>
                </a:lnTo>
                <a:lnTo>
                  <a:pt x="195580" y="152400"/>
                </a:lnTo>
                <a:lnTo>
                  <a:pt x="195580" y="116840"/>
                </a:lnTo>
                <a:lnTo>
                  <a:pt x="195580" y="81280"/>
                </a:lnTo>
                <a:lnTo>
                  <a:pt x="195580" y="44450"/>
                </a:lnTo>
                <a:lnTo>
                  <a:pt x="186690" y="26670"/>
                </a:lnTo>
                <a:lnTo>
                  <a:pt x="160020" y="0"/>
                </a:lnTo>
                <a:lnTo>
                  <a:pt x="142240" y="0"/>
                </a:lnTo>
                <a:lnTo>
                  <a:pt x="106680" y="8890"/>
                </a:lnTo>
                <a:lnTo>
                  <a:pt x="80010" y="17780"/>
                </a:lnTo>
                <a:lnTo>
                  <a:pt x="62230" y="44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4456430" y="4902200"/>
            <a:ext cx="204471" cy="347981"/>
          </a:xfrm>
          <a:custGeom>
            <a:avLst/>
            <a:gdLst/>
            <a:ahLst/>
            <a:cxnLst/>
            <a:rect l="0" t="0" r="0" b="0"/>
            <a:pathLst>
              <a:path w="204471" h="347981">
                <a:moveTo>
                  <a:pt x="204470" y="0"/>
                </a:moveTo>
                <a:lnTo>
                  <a:pt x="186690" y="0"/>
                </a:lnTo>
                <a:lnTo>
                  <a:pt x="151130" y="53340"/>
                </a:lnTo>
                <a:lnTo>
                  <a:pt x="133350" y="88900"/>
                </a:lnTo>
                <a:lnTo>
                  <a:pt x="106680" y="134620"/>
                </a:lnTo>
                <a:lnTo>
                  <a:pt x="88900" y="179070"/>
                </a:lnTo>
                <a:lnTo>
                  <a:pt x="62230" y="223520"/>
                </a:lnTo>
                <a:lnTo>
                  <a:pt x="44450" y="267970"/>
                </a:lnTo>
                <a:lnTo>
                  <a:pt x="17780" y="303530"/>
                </a:lnTo>
                <a:lnTo>
                  <a:pt x="8890" y="34798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4518660" y="4893310"/>
            <a:ext cx="124461" cy="330201"/>
          </a:xfrm>
          <a:custGeom>
            <a:avLst/>
            <a:gdLst/>
            <a:ahLst/>
            <a:cxnLst/>
            <a:rect l="0" t="0" r="0" b="0"/>
            <a:pathLst>
              <a:path w="124461" h="33020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16840"/>
                </a:lnTo>
                <a:lnTo>
                  <a:pt x="53340" y="161290"/>
                </a:lnTo>
                <a:lnTo>
                  <a:pt x="62230" y="187960"/>
                </a:lnTo>
                <a:lnTo>
                  <a:pt x="80010" y="232410"/>
                </a:lnTo>
                <a:lnTo>
                  <a:pt x="97790" y="267970"/>
                </a:lnTo>
                <a:lnTo>
                  <a:pt x="115570" y="312420"/>
                </a:lnTo>
                <a:lnTo>
                  <a:pt x="12446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4831080" y="4839970"/>
            <a:ext cx="8891" cy="294641"/>
          </a:xfrm>
          <a:custGeom>
            <a:avLst/>
            <a:gdLst/>
            <a:ahLst/>
            <a:cxnLst/>
            <a:rect l="0" t="0" r="0" b="0"/>
            <a:pathLst>
              <a:path w="8891" h="294641">
                <a:moveTo>
                  <a:pt x="889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4777740" y="4937760"/>
            <a:ext cx="151131" cy="35561"/>
          </a:xfrm>
          <a:custGeom>
            <a:avLst/>
            <a:gdLst/>
            <a:ahLst/>
            <a:cxnLst/>
            <a:rect l="0" t="0" r="0" b="0"/>
            <a:pathLst>
              <a:path w="151131" h="35561">
                <a:moveTo>
                  <a:pt x="0" y="35560"/>
                </a:moveTo>
                <a:lnTo>
                  <a:pt x="35560" y="17780"/>
                </a:lnTo>
                <a:lnTo>
                  <a:pt x="80010" y="8890"/>
                </a:lnTo>
                <a:lnTo>
                  <a:pt x="11557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5063490" y="4759960"/>
            <a:ext cx="35561" cy="365761"/>
          </a:xfrm>
          <a:custGeom>
            <a:avLst/>
            <a:gdLst/>
            <a:ahLst/>
            <a:cxnLst/>
            <a:rect l="0" t="0" r="0" b="0"/>
            <a:pathLst>
              <a:path w="35561" h="365761">
                <a:moveTo>
                  <a:pt x="35560" y="0"/>
                </a:moveTo>
                <a:lnTo>
                  <a:pt x="26670" y="17780"/>
                </a:lnTo>
                <a:lnTo>
                  <a:pt x="17780" y="62230"/>
                </a:lnTo>
                <a:lnTo>
                  <a:pt x="17780" y="97790"/>
                </a:lnTo>
                <a:lnTo>
                  <a:pt x="17780" y="133350"/>
                </a:lnTo>
                <a:lnTo>
                  <a:pt x="8890" y="177800"/>
                </a:lnTo>
                <a:lnTo>
                  <a:pt x="8890" y="21336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8890" y="339090"/>
                </a:lnTo>
                <a:lnTo>
                  <a:pt x="8890" y="356870"/>
                </a:lnTo>
                <a:lnTo>
                  <a:pt x="26670" y="36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5187950" y="4751070"/>
            <a:ext cx="267971" cy="356871"/>
          </a:xfrm>
          <a:custGeom>
            <a:avLst/>
            <a:gdLst/>
            <a:ahLst/>
            <a:cxnLst/>
            <a:rect l="0" t="0" r="0" b="0"/>
            <a:pathLst>
              <a:path w="267971" h="356871">
                <a:moveTo>
                  <a:pt x="44450" y="0"/>
                </a:moveTo>
                <a:lnTo>
                  <a:pt x="26670" y="0"/>
                </a:lnTo>
                <a:lnTo>
                  <a:pt x="889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204470"/>
                </a:lnTo>
                <a:lnTo>
                  <a:pt x="0" y="240030"/>
                </a:lnTo>
                <a:lnTo>
                  <a:pt x="17780" y="276860"/>
                </a:lnTo>
                <a:lnTo>
                  <a:pt x="44450" y="312420"/>
                </a:lnTo>
                <a:lnTo>
                  <a:pt x="71120" y="330200"/>
                </a:lnTo>
                <a:lnTo>
                  <a:pt x="107950" y="347980"/>
                </a:lnTo>
                <a:lnTo>
                  <a:pt x="125730" y="356870"/>
                </a:lnTo>
                <a:lnTo>
                  <a:pt x="143510" y="356870"/>
                </a:lnTo>
                <a:lnTo>
                  <a:pt x="187960" y="347980"/>
                </a:lnTo>
                <a:lnTo>
                  <a:pt x="205740" y="339090"/>
                </a:lnTo>
                <a:lnTo>
                  <a:pt x="223520" y="321310"/>
                </a:lnTo>
                <a:lnTo>
                  <a:pt x="250190" y="276860"/>
                </a:lnTo>
                <a:lnTo>
                  <a:pt x="259080" y="259080"/>
                </a:lnTo>
                <a:lnTo>
                  <a:pt x="267970" y="213360"/>
                </a:lnTo>
                <a:lnTo>
                  <a:pt x="267970" y="195580"/>
                </a:lnTo>
                <a:lnTo>
                  <a:pt x="267970" y="160020"/>
                </a:lnTo>
                <a:lnTo>
                  <a:pt x="259080" y="124460"/>
                </a:lnTo>
                <a:lnTo>
                  <a:pt x="250190" y="88900"/>
                </a:lnTo>
                <a:lnTo>
                  <a:pt x="241300" y="62230"/>
                </a:lnTo>
                <a:lnTo>
                  <a:pt x="223520" y="35560"/>
                </a:lnTo>
                <a:lnTo>
                  <a:pt x="196850" y="17780"/>
                </a:lnTo>
                <a:lnTo>
                  <a:pt x="161290" y="8890"/>
                </a:lnTo>
                <a:lnTo>
                  <a:pt x="143510" y="0"/>
                </a:lnTo>
                <a:lnTo>
                  <a:pt x="97790" y="0"/>
                </a:lnTo>
                <a:lnTo>
                  <a:pt x="62230" y="8890"/>
                </a:lnTo>
                <a:lnTo>
                  <a:pt x="4445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5509260" y="4652010"/>
            <a:ext cx="170181" cy="670561"/>
          </a:xfrm>
          <a:custGeom>
            <a:avLst/>
            <a:gdLst/>
            <a:ahLst/>
            <a:cxnLst/>
            <a:rect l="0" t="0" r="0" b="0"/>
            <a:pathLst>
              <a:path w="170181" h="670561">
                <a:moveTo>
                  <a:pt x="63500" y="0"/>
                </a:moveTo>
                <a:lnTo>
                  <a:pt x="99060" y="26670"/>
                </a:lnTo>
                <a:lnTo>
                  <a:pt x="125730" y="62230"/>
                </a:lnTo>
                <a:lnTo>
                  <a:pt x="143510" y="99060"/>
                </a:lnTo>
                <a:lnTo>
                  <a:pt x="161290" y="134620"/>
                </a:lnTo>
                <a:lnTo>
                  <a:pt x="170180" y="179070"/>
                </a:lnTo>
                <a:lnTo>
                  <a:pt x="170180" y="205740"/>
                </a:lnTo>
                <a:lnTo>
                  <a:pt x="170180" y="241300"/>
                </a:lnTo>
                <a:lnTo>
                  <a:pt x="170180" y="276860"/>
                </a:lnTo>
                <a:lnTo>
                  <a:pt x="170180" y="312420"/>
                </a:lnTo>
                <a:lnTo>
                  <a:pt x="161290" y="349250"/>
                </a:lnTo>
                <a:lnTo>
                  <a:pt x="143510" y="393700"/>
                </a:lnTo>
                <a:lnTo>
                  <a:pt x="125730" y="429260"/>
                </a:lnTo>
                <a:lnTo>
                  <a:pt x="107950" y="464820"/>
                </a:lnTo>
                <a:lnTo>
                  <a:pt x="90170" y="500380"/>
                </a:lnTo>
                <a:lnTo>
                  <a:pt x="72390" y="544830"/>
                </a:lnTo>
                <a:lnTo>
                  <a:pt x="44450" y="580390"/>
                </a:lnTo>
                <a:lnTo>
                  <a:pt x="26670" y="615950"/>
                </a:lnTo>
                <a:lnTo>
                  <a:pt x="0" y="661670"/>
                </a:lnTo>
                <a:lnTo>
                  <a:pt x="0" y="670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2795270" y="4625340"/>
            <a:ext cx="223521" cy="839471"/>
          </a:xfrm>
          <a:custGeom>
            <a:avLst/>
            <a:gdLst/>
            <a:ahLst/>
            <a:cxnLst/>
            <a:rect l="0" t="0" r="0" b="0"/>
            <a:pathLst>
              <a:path w="223521" h="839471">
                <a:moveTo>
                  <a:pt x="223520" y="0"/>
                </a:moveTo>
                <a:lnTo>
                  <a:pt x="195580" y="0"/>
                </a:lnTo>
                <a:lnTo>
                  <a:pt x="177800" y="8890"/>
                </a:lnTo>
                <a:lnTo>
                  <a:pt x="142240" y="53340"/>
                </a:lnTo>
                <a:lnTo>
                  <a:pt x="124460" y="99060"/>
                </a:lnTo>
                <a:lnTo>
                  <a:pt x="97790" y="134620"/>
                </a:lnTo>
                <a:lnTo>
                  <a:pt x="80010" y="179070"/>
                </a:lnTo>
                <a:lnTo>
                  <a:pt x="62230" y="205740"/>
                </a:lnTo>
                <a:lnTo>
                  <a:pt x="44450" y="241300"/>
                </a:lnTo>
                <a:lnTo>
                  <a:pt x="35560" y="276860"/>
                </a:lnTo>
                <a:lnTo>
                  <a:pt x="26670" y="312420"/>
                </a:lnTo>
                <a:lnTo>
                  <a:pt x="17780" y="347980"/>
                </a:lnTo>
                <a:lnTo>
                  <a:pt x="8890" y="393700"/>
                </a:lnTo>
                <a:lnTo>
                  <a:pt x="0" y="429260"/>
                </a:lnTo>
                <a:lnTo>
                  <a:pt x="0" y="473710"/>
                </a:lnTo>
                <a:lnTo>
                  <a:pt x="0" y="509270"/>
                </a:lnTo>
                <a:lnTo>
                  <a:pt x="0" y="544830"/>
                </a:lnTo>
                <a:lnTo>
                  <a:pt x="8890" y="589280"/>
                </a:lnTo>
                <a:lnTo>
                  <a:pt x="17780" y="624840"/>
                </a:lnTo>
                <a:lnTo>
                  <a:pt x="26670" y="660400"/>
                </a:lnTo>
                <a:lnTo>
                  <a:pt x="35560" y="688340"/>
                </a:lnTo>
                <a:lnTo>
                  <a:pt x="53340" y="715010"/>
                </a:lnTo>
                <a:lnTo>
                  <a:pt x="80010" y="759460"/>
                </a:lnTo>
                <a:lnTo>
                  <a:pt x="106680" y="795020"/>
                </a:lnTo>
                <a:lnTo>
                  <a:pt x="142240" y="839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1322070" y="4795520"/>
            <a:ext cx="177801" cy="695961"/>
          </a:xfrm>
          <a:custGeom>
            <a:avLst/>
            <a:gdLst/>
            <a:ahLst/>
            <a:cxnLst/>
            <a:rect l="0" t="0" r="0" b="0"/>
            <a:pathLst>
              <a:path w="177801" h="695961">
                <a:moveTo>
                  <a:pt x="88900" y="0"/>
                </a:moveTo>
                <a:lnTo>
                  <a:pt x="71120" y="0"/>
                </a:lnTo>
                <a:lnTo>
                  <a:pt x="3556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1130"/>
                </a:lnTo>
                <a:lnTo>
                  <a:pt x="0" y="18669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56870"/>
                </a:lnTo>
                <a:lnTo>
                  <a:pt x="8890" y="392430"/>
                </a:lnTo>
                <a:lnTo>
                  <a:pt x="17780" y="427990"/>
                </a:lnTo>
                <a:lnTo>
                  <a:pt x="26670" y="454660"/>
                </a:lnTo>
                <a:lnTo>
                  <a:pt x="35560" y="500380"/>
                </a:lnTo>
                <a:lnTo>
                  <a:pt x="53340" y="535940"/>
                </a:lnTo>
                <a:lnTo>
                  <a:pt x="80010" y="580390"/>
                </a:lnTo>
                <a:lnTo>
                  <a:pt x="106680" y="615950"/>
                </a:lnTo>
                <a:lnTo>
                  <a:pt x="142240" y="660400"/>
                </a:lnTo>
                <a:lnTo>
                  <a:pt x="177800" y="695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1598930" y="4991100"/>
            <a:ext cx="160021" cy="393701"/>
          </a:xfrm>
          <a:custGeom>
            <a:avLst/>
            <a:gdLst/>
            <a:ahLst/>
            <a:cxnLst/>
            <a:rect l="0" t="0" r="0" b="0"/>
            <a:pathLst>
              <a:path w="160021" h="393701">
                <a:moveTo>
                  <a:pt x="160020" y="0"/>
                </a:moveTo>
                <a:lnTo>
                  <a:pt x="142240" y="36830"/>
                </a:lnTo>
                <a:lnTo>
                  <a:pt x="124460" y="72390"/>
                </a:lnTo>
                <a:lnTo>
                  <a:pt x="115570" y="116840"/>
                </a:lnTo>
                <a:lnTo>
                  <a:pt x="88900" y="161290"/>
                </a:lnTo>
                <a:lnTo>
                  <a:pt x="71120" y="205740"/>
                </a:lnTo>
                <a:lnTo>
                  <a:pt x="62230" y="241300"/>
                </a:lnTo>
                <a:lnTo>
                  <a:pt x="44450" y="267970"/>
                </a:lnTo>
                <a:lnTo>
                  <a:pt x="26670" y="313690"/>
                </a:lnTo>
                <a:lnTo>
                  <a:pt x="17780" y="35814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1590040" y="5019040"/>
            <a:ext cx="222251" cy="248921"/>
          </a:xfrm>
          <a:custGeom>
            <a:avLst/>
            <a:gdLst/>
            <a:ahLst/>
            <a:cxnLst/>
            <a:rect l="0" t="0" r="0" b="0"/>
            <a:pathLst>
              <a:path w="222251" h="24892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80010" y="97790"/>
                </a:lnTo>
                <a:lnTo>
                  <a:pt x="115570" y="142240"/>
                </a:lnTo>
                <a:lnTo>
                  <a:pt x="142240" y="186690"/>
                </a:lnTo>
                <a:lnTo>
                  <a:pt x="186690" y="222250"/>
                </a:lnTo>
                <a:lnTo>
                  <a:pt x="222250" y="248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2018030" y="517906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17780" y="8890"/>
                </a:lnTo>
                <a:lnTo>
                  <a:pt x="6223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2374900" y="4804410"/>
            <a:ext cx="26671" cy="177801"/>
          </a:xfrm>
          <a:custGeom>
            <a:avLst/>
            <a:gdLst/>
            <a:ahLst/>
            <a:cxnLst/>
            <a:rect l="0" t="0" r="0" b="0"/>
            <a:pathLst>
              <a:path w="26671" h="177801">
                <a:moveTo>
                  <a:pt x="26670" y="0"/>
                </a:moveTo>
                <a:lnTo>
                  <a:pt x="8890" y="889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889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2286000" y="505460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2268220" y="5196840"/>
            <a:ext cx="223521" cy="250191"/>
          </a:xfrm>
          <a:custGeom>
            <a:avLst/>
            <a:gdLst/>
            <a:ahLst/>
            <a:cxnLst/>
            <a:rect l="0" t="0" r="0" b="0"/>
            <a:pathLst>
              <a:path w="223521" h="250191">
                <a:moveTo>
                  <a:pt x="71120" y="8890"/>
                </a:moveTo>
                <a:lnTo>
                  <a:pt x="97790" y="0"/>
                </a:lnTo>
                <a:lnTo>
                  <a:pt x="124460" y="0"/>
                </a:lnTo>
                <a:lnTo>
                  <a:pt x="160020" y="8890"/>
                </a:lnTo>
                <a:lnTo>
                  <a:pt x="179070" y="17780"/>
                </a:lnTo>
                <a:lnTo>
                  <a:pt x="196850" y="35560"/>
                </a:lnTo>
                <a:lnTo>
                  <a:pt x="196850" y="62230"/>
                </a:lnTo>
                <a:lnTo>
                  <a:pt x="196850" y="88900"/>
                </a:lnTo>
                <a:lnTo>
                  <a:pt x="179070" y="125730"/>
                </a:lnTo>
                <a:lnTo>
                  <a:pt x="160020" y="161290"/>
                </a:lnTo>
                <a:lnTo>
                  <a:pt x="124460" y="205740"/>
                </a:lnTo>
                <a:lnTo>
                  <a:pt x="106680" y="223520"/>
                </a:lnTo>
                <a:lnTo>
                  <a:pt x="71120" y="250190"/>
                </a:lnTo>
                <a:lnTo>
                  <a:pt x="44450" y="250190"/>
                </a:lnTo>
                <a:lnTo>
                  <a:pt x="17780" y="250190"/>
                </a:lnTo>
                <a:lnTo>
                  <a:pt x="0" y="241300"/>
                </a:lnTo>
                <a:lnTo>
                  <a:pt x="0" y="214630"/>
                </a:lnTo>
                <a:lnTo>
                  <a:pt x="8890" y="196850"/>
                </a:lnTo>
                <a:lnTo>
                  <a:pt x="53340" y="152400"/>
                </a:lnTo>
                <a:lnTo>
                  <a:pt x="71120" y="143510"/>
                </a:lnTo>
                <a:lnTo>
                  <a:pt x="97790" y="134620"/>
                </a:lnTo>
                <a:lnTo>
                  <a:pt x="133350" y="134620"/>
                </a:lnTo>
                <a:lnTo>
                  <a:pt x="151130" y="134620"/>
                </a:lnTo>
                <a:lnTo>
                  <a:pt x="179070" y="143510"/>
                </a:lnTo>
                <a:lnTo>
                  <a:pt x="187960" y="161290"/>
                </a:lnTo>
                <a:lnTo>
                  <a:pt x="214630" y="196850"/>
                </a:lnTo>
                <a:lnTo>
                  <a:pt x="22352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2616200" y="4714240"/>
            <a:ext cx="107951" cy="661671"/>
          </a:xfrm>
          <a:custGeom>
            <a:avLst/>
            <a:gdLst/>
            <a:ahLst/>
            <a:cxnLst/>
            <a:rect l="0" t="0" r="0" b="0"/>
            <a:pathLst>
              <a:path w="107951" h="661671">
                <a:moveTo>
                  <a:pt x="0" y="0"/>
                </a:moveTo>
                <a:lnTo>
                  <a:pt x="44450" y="54610"/>
                </a:lnTo>
                <a:lnTo>
                  <a:pt x="62230" y="99060"/>
                </a:lnTo>
                <a:lnTo>
                  <a:pt x="80010" y="134620"/>
                </a:lnTo>
                <a:lnTo>
                  <a:pt x="88900" y="170180"/>
                </a:lnTo>
                <a:lnTo>
                  <a:pt x="99060" y="205740"/>
                </a:lnTo>
                <a:lnTo>
                  <a:pt x="107950" y="241300"/>
                </a:lnTo>
                <a:lnTo>
                  <a:pt x="107950" y="287020"/>
                </a:lnTo>
                <a:lnTo>
                  <a:pt x="107950" y="331470"/>
                </a:lnTo>
                <a:lnTo>
                  <a:pt x="107950" y="358140"/>
                </a:lnTo>
                <a:lnTo>
                  <a:pt x="107950" y="393700"/>
                </a:lnTo>
                <a:lnTo>
                  <a:pt x="107950" y="429260"/>
                </a:lnTo>
                <a:lnTo>
                  <a:pt x="107950" y="464820"/>
                </a:lnTo>
                <a:lnTo>
                  <a:pt x="99060" y="500380"/>
                </a:lnTo>
                <a:lnTo>
                  <a:pt x="80010" y="535940"/>
                </a:lnTo>
                <a:lnTo>
                  <a:pt x="62230" y="571500"/>
                </a:lnTo>
                <a:lnTo>
                  <a:pt x="44450" y="617220"/>
                </a:lnTo>
                <a:lnTo>
                  <a:pt x="35560" y="661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723900" y="4982210"/>
            <a:ext cx="410211" cy="535941"/>
          </a:xfrm>
          <a:custGeom>
            <a:avLst/>
            <a:gdLst/>
            <a:ahLst/>
            <a:cxnLst/>
            <a:rect l="0" t="0" r="0" b="0"/>
            <a:pathLst>
              <a:path w="410211" h="535941">
                <a:moveTo>
                  <a:pt x="106680" y="8890"/>
                </a:moveTo>
                <a:lnTo>
                  <a:pt x="151130" y="0"/>
                </a:lnTo>
                <a:lnTo>
                  <a:pt x="195580" y="0"/>
                </a:lnTo>
                <a:lnTo>
                  <a:pt x="231140" y="19050"/>
                </a:lnTo>
                <a:lnTo>
                  <a:pt x="257810" y="36830"/>
                </a:lnTo>
                <a:lnTo>
                  <a:pt x="285750" y="72390"/>
                </a:lnTo>
                <a:lnTo>
                  <a:pt x="303530" y="116840"/>
                </a:lnTo>
                <a:lnTo>
                  <a:pt x="312420" y="143510"/>
                </a:lnTo>
                <a:lnTo>
                  <a:pt x="312420" y="179070"/>
                </a:lnTo>
                <a:lnTo>
                  <a:pt x="312420" y="223520"/>
                </a:lnTo>
                <a:lnTo>
                  <a:pt x="312420" y="250190"/>
                </a:lnTo>
                <a:lnTo>
                  <a:pt x="303530" y="294640"/>
                </a:lnTo>
                <a:lnTo>
                  <a:pt x="294640" y="340360"/>
                </a:lnTo>
                <a:lnTo>
                  <a:pt x="276860" y="375920"/>
                </a:lnTo>
                <a:lnTo>
                  <a:pt x="257810" y="411480"/>
                </a:lnTo>
                <a:lnTo>
                  <a:pt x="231140" y="447040"/>
                </a:lnTo>
                <a:lnTo>
                  <a:pt x="195580" y="491490"/>
                </a:lnTo>
                <a:lnTo>
                  <a:pt x="186690" y="509270"/>
                </a:lnTo>
                <a:lnTo>
                  <a:pt x="151130" y="527050"/>
                </a:lnTo>
                <a:lnTo>
                  <a:pt x="124460" y="535940"/>
                </a:lnTo>
                <a:lnTo>
                  <a:pt x="88900" y="535940"/>
                </a:lnTo>
                <a:lnTo>
                  <a:pt x="62230" y="527050"/>
                </a:lnTo>
                <a:lnTo>
                  <a:pt x="44450" y="518160"/>
                </a:lnTo>
                <a:lnTo>
                  <a:pt x="17780" y="500380"/>
                </a:lnTo>
                <a:lnTo>
                  <a:pt x="8890" y="455930"/>
                </a:lnTo>
                <a:lnTo>
                  <a:pt x="0" y="429260"/>
                </a:lnTo>
                <a:lnTo>
                  <a:pt x="8890" y="393700"/>
                </a:lnTo>
                <a:lnTo>
                  <a:pt x="26670" y="358140"/>
                </a:lnTo>
                <a:lnTo>
                  <a:pt x="35560" y="331470"/>
                </a:lnTo>
                <a:lnTo>
                  <a:pt x="80010" y="285750"/>
                </a:lnTo>
                <a:lnTo>
                  <a:pt x="106680" y="276860"/>
                </a:lnTo>
                <a:lnTo>
                  <a:pt x="142240" y="276860"/>
                </a:lnTo>
                <a:lnTo>
                  <a:pt x="177800" y="276860"/>
                </a:lnTo>
                <a:lnTo>
                  <a:pt x="222250" y="285750"/>
                </a:lnTo>
                <a:lnTo>
                  <a:pt x="257810" y="303530"/>
                </a:lnTo>
                <a:lnTo>
                  <a:pt x="294640" y="340360"/>
                </a:lnTo>
                <a:lnTo>
                  <a:pt x="330200" y="375920"/>
                </a:lnTo>
                <a:lnTo>
                  <a:pt x="365760" y="411480"/>
                </a:lnTo>
                <a:lnTo>
                  <a:pt x="392430" y="455930"/>
                </a:lnTo>
                <a:lnTo>
                  <a:pt x="401320" y="473710"/>
                </a:lnTo>
                <a:lnTo>
                  <a:pt x="410210" y="4914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2884170" y="4831080"/>
            <a:ext cx="2741931" cy="347981"/>
          </a:xfrm>
          <a:custGeom>
            <a:avLst/>
            <a:gdLst/>
            <a:ahLst/>
            <a:cxnLst/>
            <a:rect l="0" t="0" r="0" b="0"/>
            <a:pathLst>
              <a:path w="2741931" h="347981">
                <a:moveTo>
                  <a:pt x="0" y="0"/>
                </a:moveTo>
                <a:lnTo>
                  <a:pt x="26670" y="0"/>
                </a:lnTo>
                <a:lnTo>
                  <a:pt x="62230" y="8890"/>
                </a:lnTo>
                <a:lnTo>
                  <a:pt x="106680" y="17780"/>
                </a:lnTo>
                <a:lnTo>
                  <a:pt x="143510" y="17780"/>
                </a:lnTo>
                <a:lnTo>
                  <a:pt x="179070" y="17780"/>
                </a:lnTo>
                <a:lnTo>
                  <a:pt x="214630" y="26670"/>
                </a:lnTo>
                <a:lnTo>
                  <a:pt x="250190" y="26670"/>
                </a:lnTo>
                <a:lnTo>
                  <a:pt x="294640" y="35560"/>
                </a:lnTo>
                <a:lnTo>
                  <a:pt x="339090" y="35560"/>
                </a:lnTo>
                <a:lnTo>
                  <a:pt x="365760" y="44450"/>
                </a:lnTo>
                <a:lnTo>
                  <a:pt x="402590" y="44450"/>
                </a:lnTo>
                <a:lnTo>
                  <a:pt x="429260" y="44450"/>
                </a:lnTo>
                <a:lnTo>
                  <a:pt x="464820" y="53340"/>
                </a:lnTo>
                <a:lnTo>
                  <a:pt x="500380" y="53340"/>
                </a:lnTo>
                <a:lnTo>
                  <a:pt x="535940" y="62230"/>
                </a:lnTo>
                <a:lnTo>
                  <a:pt x="571500" y="62230"/>
                </a:lnTo>
                <a:lnTo>
                  <a:pt x="607060" y="62230"/>
                </a:lnTo>
                <a:lnTo>
                  <a:pt x="651510" y="71120"/>
                </a:lnTo>
                <a:lnTo>
                  <a:pt x="687070" y="71120"/>
                </a:lnTo>
                <a:lnTo>
                  <a:pt x="715010" y="80010"/>
                </a:lnTo>
                <a:lnTo>
                  <a:pt x="732790" y="80010"/>
                </a:lnTo>
                <a:lnTo>
                  <a:pt x="759460" y="80010"/>
                </a:lnTo>
                <a:lnTo>
                  <a:pt x="786130" y="80010"/>
                </a:lnTo>
                <a:lnTo>
                  <a:pt x="803910" y="80010"/>
                </a:lnTo>
                <a:lnTo>
                  <a:pt x="830580" y="80010"/>
                </a:lnTo>
                <a:lnTo>
                  <a:pt x="857250" y="88900"/>
                </a:lnTo>
                <a:lnTo>
                  <a:pt x="875030" y="88900"/>
                </a:lnTo>
                <a:lnTo>
                  <a:pt x="901700" y="88900"/>
                </a:lnTo>
                <a:lnTo>
                  <a:pt x="928370" y="88900"/>
                </a:lnTo>
                <a:lnTo>
                  <a:pt x="946150" y="88900"/>
                </a:lnTo>
                <a:lnTo>
                  <a:pt x="974090" y="97790"/>
                </a:lnTo>
                <a:lnTo>
                  <a:pt x="1000760" y="97790"/>
                </a:lnTo>
                <a:lnTo>
                  <a:pt x="1027430" y="97790"/>
                </a:lnTo>
                <a:lnTo>
                  <a:pt x="1054100" y="97790"/>
                </a:lnTo>
                <a:lnTo>
                  <a:pt x="1071880" y="106680"/>
                </a:lnTo>
                <a:lnTo>
                  <a:pt x="1098550" y="106680"/>
                </a:lnTo>
                <a:lnTo>
                  <a:pt x="1125220" y="106680"/>
                </a:lnTo>
                <a:lnTo>
                  <a:pt x="1151890" y="115570"/>
                </a:lnTo>
                <a:lnTo>
                  <a:pt x="1178560" y="115570"/>
                </a:lnTo>
                <a:lnTo>
                  <a:pt x="1205230" y="115570"/>
                </a:lnTo>
                <a:lnTo>
                  <a:pt x="1231900" y="124460"/>
                </a:lnTo>
                <a:lnTo>
                  <a:pt x="1258570" y="124460"/>
                </a:lnTo>
                <a:lnTo>
                  <a:pt x="1286510" y="124460"/>
                </a:lnTo>
                <a:lnTo>
                  <a:pt x="1313180" y="133350"/>
                </a:lnTo>
                <a:lnTo>
                  <a:pt x="1339850" y="133350"/>
                </a:lnTo>
                <a:lnTo>
                  <a:pt x="1366520" y="133350"/>
                </a:lnTo>
                <a:lnTo>
                  <a:pt x="1393190" y="142240"/>
                </a:lnTo>
                <a:lnTo>
                  <a:pt x="1419860" y="142240"/>
                </a:lnTo>
                <a:lnTo>
                  <a:pt x="1446530" y="142240"/>
                </a:lnTo>
                <a:lnTo>
                  <a:pt x="1473200" y="151130"/>
                </a:lnTo>
                <a:lnTo>
                  <a:pt x="1499870" y="151130"/>
                </a:lnTo>
                <a:lnTo>
                  <a:pt x="1535430" y="151130"/>
                </a:lnTo>
                <a:lnTo>
                  <a:pt x="1563370" y="160020"/>
                </a:lnTo>
                <a:lnTo>
                  <a:pt x="1590040" y="160020"/>
                </a:lnTo>
                <a:lnTo>
                  <a:pt x="1616710" y="160020"/>
                </a:lnTo>
                <a:lnTo>
                  <a:pt x="1652270" y="170180"/>
                </a:lnTo>
                <a:lnTo>
                  <a:pt x="1678940" y="170180"/>
                </a:lnTo>
                <a:lnTo>
                  <a:pt x="1705610" y="170180"/>
                </a:lnTo>
                <a:lnTo>
                  <a:pt x="1741170" y="179070"/>
                </a:lnTo>
                <a:lnTo>
                  <a:pt x="1767840" y="179070"/>
                </a:lnTo>
                <a:lnTo>
                  <a:pt x="1794510" y="179070"/>
                </a:lnTo>
                <a:lnTo>
                  <a:pt x="1821180" y="187960"/>
                </a:lnTo>
                <a:lnTo>
                  <a:pt x="1849120" y="187960"/>
                </a:lnTo>
                <a:lnTo>
                  <a:pt x="1875790" y="196850"/>
                </a:lnTo>
                <a:lnTo>
                  <a:pt x="1911350" y="196850"/>
                </a:lnTo>
                <a:lnTo>
                  <a:pt x="1938020" y="205740"/>
                </a:lnTo>
                <a:lnTo>
                  <a:pt x="1964690" y="205740"/>
                </a:lnTo>
                <a:lnTo>
                  <a:pt x="1991360" y="214630"/>
                </a:lnTo>
                <a:lnTo>
                  <a:pt x="2018030" y="214630"/>
                </a:lnTo>
                <a:lnTo>
                  <a:pt x="2044700" y="223520"/>
                </a:lnTo>
                <a:lnTo>
                  <a:pt x="2071370" y="232410"/>
                </a:lnTo>
                <a:lnTo>
                  <a:pt x="2098040" y="232410"/>
                </a:lnTo>
                <a:lnTo>
                  <a:pt x="2125980" y="241300"/>
                </a:lnTo>
                <a:lnTo>
                  <a:pt x="2152650" y="250190"/>
                </a:lnTo>
                <a:lnTo>
                  <a:pt x="2179320" y="250190"/>
                </a:lnTo>
                <a:lnTo>
                  <a:pt x="2205990" y="259080"/>
                </a:lnTo>
                <a:lnTo>
                  <a:pt x="2232660" y="267970"/>
                </a:lnTo>
                <a:lnTo>
                  <a:pt x="2259330" y="267970"/>
                </a:lnTo>
                <a:lnTo>
                  <a:pt x="2286000" y="276860"/>
                </a:lnTo>
                <a:lnTo>
                  <a:pt x="2303780" y="285750"/>
                </a:lnTo>
                <a:lnTo>
                  <a:pt x="2330450" y="285750"/>
                </a:lnTo>
                <a:lnTo>
                  <a:pt x="2357120" y="294640"/>
                </a:lnTo>
                <a:lnTo>
                  <a:pt x="2374900" y="294640"/>
                </a:lnTo>
                <a:lnTo>
                  <a:pt x="2401570" y="303530"/>
                </a:lnTo>
                <a:lnTo>
                  <a:pt x="2429510" y="303530"/>
                </a:lnTo>
                <a:lnTo>
                  <a:pt x="2473960" y="312420"/>
                </a:lnTo>
                <a:lnTo>
                  <a:pt x="2509520" y="312420"/>
                </a:lnTo>
                <a:lnTo>
                  <a:pt x="2553970" y="321310"/>
                </a:lnTo>
                <a:lnTo>
                  <a:pt x="2598420" y="330200"/>
                </a:lnTo>
                <a:lnTo>
                  <a:pt x="2633980" y="330200"/>
                </a:lnTo>
                <a:lnTo>
                  <a:pt x="2669540" y="339090"/>
                </a:lnTo>
                <a:lnTo>
                  <a:pt x="2715260" y="339090"/>
                </a:lnTo>
                <a:lnTo>
                  <a:pt x="274193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6233160" y="2062480"/>
            <a:ext cx="241301" cy="321311"/>
          </a:xfrm>
          <a:custGeom>
            <a:avLst/>
            <a:gdLst/>
            <a:ahLst/>
            <a:cxnLst/>
            <a:rect l="0" t="0" r="0" b="0"/>
            <a:pathLst>
              <a:path w="241301" h="321311">
                <a:moveTo>
                  <a:pt x="195580" y="62230"/>
                </a:moveTo>
                <a:lnTo>
                  <a:pt x="177800" y="17780"/>
                </a:lnTo>
                <a:lnTo>
                  <a:pt x="168910" y="0"/>
                </a:lnTo>
                <a:lnTo>
                  <a:pt x="142240" y="0"/>
                </a:lnTo>
                <a:lnTo>
                  <a:pt x="124460" y="8890"/>
                </a:lnTo>
                <a:lnTo>
                  <a:pt x="88900" y="35560"/>
                </a:lnTo>
                <a:lnTo>
                  <a:pt x="53340" y="71120"/>
                </a:lnTo>
                <a:lnTo>
                  <a:pt x="26670" y="9906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76860"/>
                </a:lnTo>
                <a:lnTo>
                  <a:pt x="8890" y="303530"/>
                </a:lnTo>
                <a:lnTo>
                  <a:pt x="35560" y="303530"/>
                </a:lnTo>
                <a:lnTo>
                  <a:pt x="88900" y="267970"/>
                </a:lnTo>
                <a:lnTo>
                  <a:pt x="115570" y="223520"/>
                </a:lnTo>
                <a:lnTo>
                  <a:pt x="124460" y="187960"/>
                </a:lnTo>
                <a:lnTo>
                  <a:pt x="142240" y="152400"/>
                </a:lnTo>
                <a:lnTo>
                  <a:pt x="151130" y="107950"/>
                </a:lnTo>
                <a:lnTo>
                  <a:pt x="151130" y="62230"/>
                </a:lnTo>
                <a:lnTo>
                  <a:pt x="151130" y="26670"/>
                </a:lnTo>
                <a:lnTo>
                  <a:pt x="160020" y="62230"/>
                </a:lnTo>
                <a:lnTo>
                  <a:pt x="160020" y="107950"/>
                </a:lnTo>
                <a:lnTo>
                  <a:pt x="168910" y="143510"/>
                </a:lnTo>
                <a:lnTo>
                  <a:pt x="168910" y="187960"/>
                </a:lnTo>
                <a:lnTo>
                  <a:pt x="177800" y="232410"/>
                </a:lnTo>
                <a:lnTo>
                  <a:pt x="186690" y="267970"/>
                </a:lnTo>
                <a:lnTo>
                  <a:pt x="205740" y="294640"/>
                </a:lnTo>
                <a:lnTo>
                  <a:pt x="214630" y="312420"/>
                </a:lnTo>
                <a:lnTo>
                  <a:pt x="24130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6554470" y="2089150"/>
            <a:ext cx="142241" cy="35561"/>
          </a:xfrm>
          <a:custGeom>
            <a:avLst/>
            <a:gdLst/>
            <a:ahLst/>
            <a:cxnLst/>
            <a:rect l="0" t="0" r="0" b="0"/>
            <a:pathLst>
              <a:path w="142241" h="35561">
                <a:moveTo>
                  <a:pt x="0" y="3556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6607810" y="2223770"/>
            <a:ext cx="134621" cy="26671"/>
          </a:xfrm>
          <a:custGeom>
            <a:avLst/>
            <a:gdLst/>
            <a:ahLst/>
            <a:cxnLst/>
            <a:rect l="0" t="0" r="0" b="0"/>
            <a:pathLst>
              <a:path w="13462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6875780" y="1964690"/>
            <a:ext cx="62231" cy="356871"/>
          </a:xfrm>
          <a:custGeom>
            <a:avLst/>
            <a:gdLst/>
            <a:ahLst/>
            <a:cxnLst/>
            <a:rect l="0" t="0" r="0" b="0"/>
            <a:pathLst>
              <a:path w="62231" h="35687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15570"/>
                </a:lnTo>
                <a:lnTo>
                  <a:pt x="8890" y="151130"/>
                </a:lnTo>
                <a:lnTo>
                  <a:pt x="8890" y="187960"/>
                </a:lnTo>
                <a:lnTo>
                  <a:pt x="17780" y="232410"/>
                </a:lnTo>
                <a:lnTo>
                  <a:pt x="35560" y="267970"/>
                </a:lnTo>
                <a:lnTo>
                  <a:pt x="44450" y="312420"/>
                </a:lnTo>
                <a:lnTo>
                  <a:pt x="6223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6259830" y="2660650"/>
            <a:ext cx="214631" cy="420371"/>
          </a:xfrm>
          <a:custGeom>
            <a:avLst/>
            <a:gdLst/>
            <a:ahLst/>
            <a:cxnLst/>
            <a:rect l="0" t="0" r="0" b="0"/>
            <a:pathLst>
              <a:path w="214631" h="420371">
                <a:moveTo>
                  <a:pt x="1778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30200"/>
                </a:lnTo>
                <a:lnTo>
                  <a:pt x="8890" y="358140"/>
                </a:lnTo>
                <a:lnTo>
                  <a:pt x="8890" y="384810"/>
                </a:lnTo>
                <a:lnTo>
                  <a:pt x="17780" y="349250"/>
                </a:lnTo>
                <a:lnTo>
                  <a:pt x="26670" y="312420"/>
                </a:lnTo>
                <a:lnTo>
                  <a:pt x="35560" y="276860"/>
                </a:lnTo>
                <a:lnTo>
                  <a:pt x="53340" y="232410"/>
                </a:lnTo>
                <a:lnTo>
                  <a:pt x="80010" y="196850"/>
                </a:lnTo>
                <a:lnTo>
                  <a:pt x="115570" y="161290"/>
                </a:lnTo>
                <a:lnTo>
                  <a:pt x="133350" y="152400"/>
                </a:lnTo>
                <a:lnTo>
                  <a:pt x="160020" y="152400"/>
                </a:lnTo>
                <a:lnTo>
                  <a:pt x="179070" y="161290"/>
                </a:lnTo>
                <a:lnTo>
                  <a:pt x="196850" y="170180"/>
                </a:lnTo>
                <a:lnTo>
                  <a:pt x="214630" y="187960"/>
                </a:lnTo>
                <a:lnTo>
                  <a:pt x="214630" y="205740"/>
                </a:lnTo>
                <a:lnTo>
                  <a:pt x="205740" y="241300"/>
                </a:lnTo>
                <a:lnTo>
                  <a:pt x="187960" y="276860"/>
                </a:lnTo>
                <a:lnTo>
                  <a:pt x="151130" y="321310"/>
                </a:lnTo>
                <a:lnTo>
                  <a:pt x="133350" y="339090"/>
                </a:lnTo>
                <a:lnTo>
                  <a:pt x="97790" y="375920"/>
                </a:lnTo>
                <a:lnTo>
                  <a:pt x="80010" y="384810"/>
                </a:lnTo>
                <a:lnTo>
                  <a:pt x="44450" y="411480"/>
                </a:lnTo>
                <a:lnTo>
                  <a:pt x="17780" y="4203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6625590" y="2669540"/>
            <a:ext cx="134621" cy="35561"/>
          </a:xfrm>
          <a:custGeom>
            <a:avLst/>
            <a:gdLst/>
            <a:ahLst/>
            <a:cxnLst/>
            <a:rect l="0" t="0" r="0" b="0"/>
            <a:pathLst>
              <a:path w="134621" h="35561">
                <a:moveTo>
                  <a:pt x="0" y="35560"/>
                </a:moveTo>
                <a:lnTo>
                  <a:pt x="8890" y="17780"/>
                </a:lnTo>
                <a:lnTo>
                  <a:pt x="35560" y="8890"/>
                </a:lnTo>
                <a:lnTo>
                  <a:pt x="71120" y="0"/>
                </a:lnTo>
                <a:lnTo>
                  <a:pt x="10795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6696710" y="2777490"/>
            <a:ext cx="63501" cy="26671"/>
          </a:xfrm>
          <a:custGeom>
            <a:avLst/>
            <a:gdLst/>
            <a:ahLst/>
            <a:cxnLst/>
            <a:rect l="0" t="0" r="0" b="0"/>
            <a:pathLst>
              <a:path w="63501" h="26671">
                <a:moveTo>
                  <a:pt x="0" y="26670"/>
                </a:moveTo>
                <a:lnTo>
                  <a:pt x="19050" y="8890"/>
                </a:ln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6929120" y="2651760"/>
            <a:ext cx="90171" cy="35561"/>
          </a:xfrm>
          <a:custGeom>
            <a:avLst/>
            <a:gdLst/>
            <a:ahLst/>
            <a:cxnLst/>
            <a:rect l="0" t="0" r="0" b="0"/>
            <a:pathLst>
              <a:path w="90171" h="3556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7112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7125970" y="2491740"/>
            <a:ext cx="205741" cy="213361"/>
          </a:xfrm>
          <a:custGeom>
            <a:avLst/>
            <a:gdLst/>
            <a:ahLst/>
            <a:cxnLst/>
            <a:rect l="0" t="0" r="0" b="0"/>
            <a:pathLst>
              <a:path w="205741" h="21336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24460"/>
                </a:lnTo>
                <a:lnTo>
                  <a:pt x="17780" y="160020"/>
                </a:lnTo>
                <a:lnTo>
                  <a:pt x="26670" y="177800"/>
                </a:lnTo>
                <a:lnTo>
                  <a:pt x="62230" y="204470"/>
                </a:lnTo>
                <a:lnTo>
                  <a:pt x="80010" y="204470"/>
                </a:lnTo>
                <a:lnTo>
                  <a:pt x="115570" y="204470"/>
                </a:lnTo>
                <a:lnTo>
                  <a:pt x="161290" y="204470"/>
                </a:lnTo>
                <a:lnTo>
                  <a:pt x="205740" y="2133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7287260" y="2456180"/>
            <a:ext cx="35561" cy="410211"/>
          </a:xfrm>
          <a:custGeom>
            <a:avLst/>
            <a:gdLst/>
            <a:ahLst/>
            <a:cxnLst/>
            <a:rect l="0" t="0" r="0" b="0"/>
            <a:pathLst>
              <a:path w="35561" h="4102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17780" y="204470"/>
                </a:lnTo>
                <a:lnTo>
                  <a:pt x="17780" y="240030"/>
                </a:lnTo>
                <a:lnTo>
                  <a:pt x="26670" y="276860"/>
                </a:lnTo>
                <a:lnTo>
                  <a:pt x="26670" y="312420"/>
                </a:lnTo>
                <a:lnTo>
                  <a:pt x="26670" y="339090"/>
                </a:lnTo>
                <a:lnTo>
                  <a:pt x="26670" y="383540"/>
                </a:lnTo>
                <a:lnTo>
                  <a:pt x="3556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6304280" y="3205480"/>
            <a:ext cx="223521" cy="402591"/>
          </a:xfrm>
          <a:custGeom>
            <a:avLst/>
            <a:gdLst/>
            <a:ahLst/>
            <a:cxnLst/>
            <a:rect l="0" t="0" r="0" b="0"/>
            <a:pathLst>
              <a:path w="223521" h="402591">
                <a:moveTo>
                  <a:pt x="143510" y="0"/>
                </a:moveTo>
                <a:lnTo>
                  <a:pt x="97790" y="8890"/>
                </a:lnTo>
                <a:lnTo>
                  <a:pt x="80010" y="17780"/>
                </a:lnTo>
                <a:lnTo>
                  <a:pt x="62230" y="35560"/>
                </a:lnTo>
                <a:lnTo>
                  <a:pt x="35560" y="81280"/>
                </a:lnTo>
                <a:lnTo>
                  <a:pt x="17780" y="116840"/>
                </a:lnTo>
                <a:lnTo>
                  <a:pt x="8890" y="16129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30200"/>
                </a:lnTo>
                <a:lnTo>
                  <a:pt x="26670" y="356870"/>
                </a:lnTo>
                <a:lnTo>
                  <a:pt x="44450" y="384810"/>
                </a:lnTo>
                <a:lnTo>
                  <a:pt x="62230" y="393700"/>
                </a:lnTo>
                <a:lnTo>
                  <a:pt x="80010" y="402590"/>
                </a:lnTo>
                <a:lnTo>
                  <a:pt x="115570" y="402590"/>
                </a:lnTo>
                <a:lnTo>
                  <a:pt x="134620" y="402590"/>
                </a:lnTo>
                <a:lnTo>
                  <a:pt x="152400" y="402590"/>
                </a:lnTo>
                <a:lnTo>
                  <a:pt x="196850" y="375920"/>
                </a:lnTo>
                <a:lnTo>
                  <a:pt x="22352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6652260" y="3241040"/>
            <a:ext cx="134621" cy="45721"/>
          </a:xfrm>
          <a:custGeom>
            <a:avLst/>
            <a:gdLst/>
            <a:ahLst/>
            <a:cxnLst/>
            <a:rect l="0" t="0" r="0" b="0"/>
            <a:pathLst>
              <a:path w="134621" h="45721">
                <a:moveTo>
                  <a:pt x="0" y="45720"/>
                </a:moveTo>
                <a:lnTo>
                  <a:pt x="17780" y="26670"/>
                </a:lnTo>
                <a:lnTo>
                  <a:pt x="63500" y="8890"/>
                </a:lnTo>
                <a:lnTo>
                  <a:pt x="9906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6724650" y="3375660"/>
            <a:ext cx="106681" cy="35561"/>
          </a:xfrm>
          <a:custGeom>
            <a:avLst/>
            <a:gdLst/>
            <a:ahLst/>
            <a:cxnLst/>
            <a:rect l="0" t="0" r="0" b="0"/>
            <a:pathLst>
              <a:path w="106681" h="35561">
                <a:moveTo>
                  <a:pt x="0" y="35560"/>
                </a:moveTo>
                <a:lnTo>
                  <a:pt x="8890" y="17780"/>
                </a:lnTo>
                <a:lnTo>
                  <a:pt x="44450" y="889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6973570" y="3072130"/>
            <a:ext cx="349251" cy="445771"/>
          </a:xfrm>
          <a:custGeom>
            <a:avLst/>
            <a:gdLst/>
            <a:ahLst/>
            <a:cxnLst/>
            <a:rect l="0" t="0" r="0" b="0"/>
            <a:pathLst>
              <a:path w="349251" h="445771">
                <a:moveTo>
                  <a:pt x="205740" y="53340"/>
                </a:moveTo>
                <a:lnTo>
                  <a:pt x="161290" y="26670"/>
                </a:lnTo>
                <a:lnTo>
                  <a:pt x="125730" y="0"/>
                </a:lnTo>
                <a:lnTo>
                  <a:pt x="107950" y="0"/>
                </a:lnTo>
                <a:lnTo>
                  <a:pt x="81280" y="0"/>
                </a:lnTo>
                <a:lnTo>
                  <a:pt x="63500" y="26670"/>
                </a:lnTo>
                <a:lnTo>
                  <a:pt x="36830" y="62230"/>
                </a:lnTo>
                <a:lnTo>
                  <a:pt x="17780" y="9779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77800"/>
                </a:lnTo>
                <a:lnTo>
                  <a:pt x="0" y="204470"/>
                </a:lnTo>
                <a:lnTo>
                  <a:pt x="26670" y="232410"/>
                </a:lnTo>
                <a:lnTo>
                  <a:pt x="54610" y="241300"/>
                </a:lnTo>
                <a:lnTo>
                  <a:pt x="99060" y="223520"/>
                </a:lnTo>
                <a:lnTo>
                  <a:pt x="143510" y="214630"/>
                </a:lnTo>
                <a:lnTo>
                  <a:pt x="179070" y="195580"/>
                </a:lnTo>
                <a:lnTo>
                  <a:pt x="214630" y="195580"/>
                </a:lnTo>
                <a:lnTo>
                  <a:pt x="259080" y="195580"/>
                </a:lnTo>
                <a:lnTo>
                  <a:pt x="285750" y="204470"/>
                </a:lnTo>
                <a:lnTo>
                  <a:pt x="331470" y="241300"/>
                </a:lnTo>
                <a:lnTo>
                  <a:pt x="349250" y="267970"/>
                </a:lnTo>
                <a:lnTo>
                  <a:pt x="349250" y="285750"/>
                </a:lnTo>
                <a:lnTo>
                  <a:pt x="349250" y="321310"/>
                </a:lnTo>
                <a:lnTo>
                  <a:pt x="331470" y="347980"/>
                </a:lnTo>
                <a:lnTo>
                  <a:pt x="303530" y="365760"/>
                </a:lnTo>
                <a:lnTo>
                  <a:pt x="267970" y="401320"/>
                </a:lnTo>
                <a:lnTo>
                  <a:pt x="232410" y="410210"/>
                </a:lnTo>
                <a:lnTo>
                  <a:pt x="196850" y="427990"/>
                </a:lnTo>
                <a:lnTo>
                  <a:pt x="161290" y="4457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6518910" y="3973830"/>
            <a:ext cx="276861" cy="491491"/>
          </a:xfrm>
          <a:custGeom>
            <a:avLst/>
            <a:gdLst/>
            <a:ahLst/>
            <a:cxnLst/>
            <a:rect l="0" t="0" r="0" b="0"/>
            <a:pathLst>
              <a:path w="276861" h="491491">
                <a:moveTo>
                  <a:pt x="8890" y="106680"/>
                </a:moveTo>
                <a:lnTo>
                  <a:pt x="17780" y="62230"/>
                </a:lnTo>
                <a:lnTo>
                  <a:pt x="44450" y="26670"/>
                </a:lnTo>
                <a:lnTo>
                  <a:pt x="62230" y="8890"/>
                </a:lnTo>
                <a:lnTo>
                  <a:pt x="88900" y="0"/>
                </a:lnTo>
                <a:lnTo>
                  <a:pt x="133350" y="0"/>
                </a:lnTo>
                <a:lnTo>
                  <a:pt x="168910" y="17780"/>
                </a:lnTo>
                <a:lnTo>
                  <a:pt x="186690" y="26670"/>
                </a:lnTo>
                <a:lnTo>
                  <a:pt x="214630" y="71120"/>
                </a:lnTo>
                <a:lnTo>
                  <a:pt x="232410" y="106680"/>
                </a:lnTo>
                <a:lnTo>
                  <a:pt x="241300" y="151130"/>
                </a:lnTo>
                <a:lnTo>
                  <a:pt x="250190" y="187960"/>
                </a:lnTo>
                <a:lnTo>
                  <a:pt x="250190" y="223520"/>
                </a:lnTo>
                <a:lnTo>
                  <a:pt x="250190" y="259080"/>
                </a:lnTo>
                <a:lnTo>
                  <a:pt x="241300" y="303530"/>
                </a:lnTo>
                <a:lnTo>
                  <a:pt x="214630" y="347980"/>
                </a:lnTo>
                <a:lnTo>
                  <a:pt x="196850" y="383540"/>
                </a:lnTo>
                <a:lnTo>
                  <a:pt x="168910" y="419100"/>
                </a:lnTo>
                <a:lnTo>
                  <a:pt x="133350" y="455930"/>
                </a:lnTo>
                <a:lnTo>
                  <a:pt x="115570" y="464820"/>
                </a:lnTo>
                <a:lnTo>
                  <a:pt x="88900" y="464820"/>
                </a:lnTo>
                <a:lnTo>
                  <a:pt x="53340" y="464820"/>
                </a:lnTo>
                <a:lnTo>
                  <a:pt x="35560" y="455930"/>
                </a:lnTo>
                <a:lnTo>
                  <a:pt x="8890" y="427990"/>
                </a:lnTo>
                <a:lnTo>
                  <a:pt x="0" y="410210"/>
                </a:lnTo>
                <a:lnTo>
                  <a:pt x="0" y="392430"/>
                </a:lnTo>
                <a:lnTo>
                  <a:pt x="8890" y="356870"/>
                </a:lnTo>
                <a:lnTo>
                  <a:pt x="26670" y="321310"/>
                </a:lnTo>
                <a:lnTo>
                  <a:pt x="62230" y="294640"/>
                </a:lnTo>
                <a:lnTo>
                  <a:pt x="80010" y="285750"/>
                </a:lnTo>
                <a:lnTo>
                  <a:pt x="115570" y="285750"/>
                </a:lnTo>
                <a:lnTo>
                  <a:pt x="151130" y="285750"/>
                </a:lnTo>
                <a:lnTo>
                  <a:pt x="196850" y="303530"/>
                </a:lnTo>
                <a:lnTo>
                  <a:pt x="232410" y="330200"/>
                </a:lnTo>
                <a:lnTo>
                  <a:pt x="259080" y="365760"/>
                </a:lnTo>
                <a:lnTo>
                  <a:pt x="276860" y="392430"/>
                </a:lnTo>
                <a:lnTo>
                  <a:pt x="276860" y="427990"/>
                </a:lnTo>
                <a:lnTo>
                  <a:pt x="267970" y="473710"/>
                </a:lnTo>
                <a:lnTo>
                  <a:pt x="267970" y="4914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7750810" y="3893820"/>
            <a:ext cx="267971" cy="535941"/>
          </a:xfrm>
          <a:custGeom>
            <a:avLst/>
            <a:gdLst/>
            <a:ahLst/>
            <a:cxnLst/>
            <a:rect l="0" t="0" r="0" b="0"/>
            <a:pathLst>
              <a:path w="267971" h="535941">
                <a:moveTo>
                  <a:pt x="0" y="71120"/>
                </a:moveTo>
                <a:lnTo>
                  <a:pt x="0" y="53340"/>
                </a:lnTo>
                <a:lnTo>
                  <a:pt x="0" y="35560"/>
                </a:lnTo>
                <a:lnTo>
                  <a:pt x="26670" y="17780"/>
                </a:lnTo>
                <a:lnTo>
                  <a:pt x="53340" y="0"/>
                </a:lnTo>
                <a:lnTo>
                  <a:pt x="88900" y="0"/>
                </a:lnTo>
                <a:lnTo>
                  <a:pt x="134620" y="8890"/>
                </a:lnTo>
                <a:lnTo>
                  <a:pt x="152400" y="17780"/>
                </a:lnTo>
                <a:lnTo>
                  <a:pt x="196850" y="44450"/>
                </a:lnTo>
                <a:lnTo>
                  <a:pt x="205740" y="62230"/>
                </a:lnTo>
                <a:lnTo>
                  <a:pt x="223520" y="97790"/>
                </a:lnTo>
                <a:lnTo>
                  <a:pt x="241300" y="142240"/>
                </a:lnTo>
                <a:lnTo>
                  <a:pt x="250190" y="168910"/>
                </a:lnTo>
                <a:lnTo>
                  <a:pt x="259080" y="213360"/>
                </a:lnTo>
                <a:lnTo>
                  <a:pt x="259080" y="248920"/>
                </a:lnTo>
                <a:lnTo>
                  <a:pt x="250190" y="285750"/>
                </a:lnTo>
                <a:lnTo>
                  <a:pt x="241300" y="321310"/>
                </a:lnTo>
                <a:lnTo>
                  <a:pt x="223520" y="365760"/>
                </a:lnTo>
                <a:lnTo>
                  <a:pt x="196850" y="401320"/>
                </a:lnTo>
                <a:lnTo>
                  <a:pt x="170180" y="436880"/>
                </a:lnTo>
                <a:lnTo>
                  <a:pt x="152400" y="454660"/>
                </a:lnTo>
                <a:lnTo>
                  <a:pt x="125730" y="472440"/>
                </a:lnTo>
                <a:lnTo>
                  <a:pt x="107950" y="472440"/>
                </a:lnTo>
                <a:lnTo>
                  <a:pt x="71120" y="463550"/>
                </a:lnTo>
                <a:lnTo>
                  <a:pt x="53340" y="454660"/>
                </a:lnTo>
                <a:lnTo>
                  <a:pt x="35560" y="436880"/>
                </a:lnTo>
                <a:lnTo>
                  <a:pt x="26670" y="410210"/>
                </a:lnTo>
                <a:lnTo>
                  <a:pt x="26670" y="383540"/>
                </a:lnTo>
                <a:lnTo>
                  <a:pt x="26670" y="356870"/>
                </a:lnTo>
                <a:lnTo>
                  <a:pt x="35560" y="339090"/>
                </a:lnTo>
                <a:lnTo>
                  <a:pt x="62230" y="312420"/>
                </a:lnTo>
                <a:lnTo>
                  <a:pt x="107950" y="303530"/>
                </a:lnTo>
                <a:lnTo>
                  <a:pt x="143510" y="303530"/>
                </a:lnTo>
                <a:lnTo>
                  <a:pt x="170180" y="312420"/>
                </a:lnTo>
                <a:lnTo>
                  <a:pt x="205740" y="330200"/>
                </a:lnTo>
                <a:lnTo>
                  <a:pt x="241300" y="365760"/>
                </a:lnTo>
                <a:lnTo>
                  <a:pt x="259080" y="401320"/>
                </a:lnTo>
                <a:lnTo>
                  <a:pt x="267970" y="427990"/>
                </a:lnTo>
                <a:lnTo>
                  <a:pt x="267970" y="472440"/>
                </a:lnTo>
                <a:lnTo>
                  <a:pt x="267970" y="499110"/>
                </a:lnTo>
                <a:lnTo>
                  <a:pt x="259080" y="516890"/>
                </a:lnTo>
                <a:lnTo>
                  <a:pt x="241300" y="5359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6955790" y="4053840"/>
            <a:ext cx="17781" cy="276861"/>
          </a:xfrm>
          <a:custGeom>
            <a:avLst/>
            <a:gdLst/>
            <a:ahLst/>
            <a:cxnLst/>
            <a:rect l="0" t="0" r="0" b="0"/>
            <a:pathLst>
              <a:path w="17781" h="276861">
                <a:moveTo>
                  <a:pt x="17780" y="0"/>
                </a:moveTo>
                <a:lnTo>
                  <a:pt x="17780" y="44450"/>
                </a:lnTo>
                <a:lnTo>
                  <a:pt x="17780" y="80010"/>
                </a:lnTo>
                <a:lnTo>
                  <a:pt x="17780" y="125730"/>
                </a:lnTo>
                <a:lnTo>
                  <a:pt x="17780" y="161290"/>
                </a:lnTo>
                <a:lnTo>
                  <a:pt x="8890" y="205740"/>
                </a:lnTo>
                <a:lnTo>
                  <a:pt x="8890" y="24130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6875780" y="4170680"/>
            <a:ext cx="241301" cy="44451"/>
          </a:xfrm>
          <a:custGeom>
            <a:avLst/>
            <a:gdLst/>
            <a:ahLst/>
            <a:cxnLst/>
            <a:rect l="0" t="0" r="0" b="0"/>
            <a:pathLst>
              <a:path w="241301" h="44451">
                <a:moveTo>
                  <a:pt x="0" y="44450"/>
                </a:moveTo>
                <a:lnTo>
                  <a:pt x="26670" y="26670"/>
                </a:lnTo>
                <a:lnTo>
                  <a:pt x="71120" y="17780"/>
                </a:lnTo>
                <a:lnTo>
                  <a:pt x="115570" y="8890"/>
                </a:lnTo>
                <a:lnTo>
                  <a:pt x="161290" y="8890"/>
                </a:lnTo>
                <a:lnTo>
                  <a:pt x="19685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8125460" y="4071620"/>
            <a:ext cx="152401" cy="35561"/>
          </a:xfrm>
          <a:custGeom>
            <a:avLst/>
            <a:gdLst/>
            <a:ahLst/>
            <a:cxnLst/>
            <a:rect l="0" t="0" r="0" b="0"/>
            <a:pathLst>
              <a:path w="152401" h="35561">
                <a:moveTo>
                  <a:pt x="0" y="35560"/>
                </a:moveTo>
                <a:lnTo>
                  <a:pt x="0" y="17780"/>
                </a:lnTo>
                <a:lnTo>
                  <a:pt x="54610" y="0"/>
                </a:lnTo>
                <a:lnTo>
                  <a:pt x="90170" y="0"/>
                </a:lnTo>
                <a:lnTo>
                  <a:pt x="13462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7367270" y="4375150"/>
            <a:ext cx="71121" cy="152401"/>
          </a:xfrm>
          <a:custGeom>
            <a:avLst/>
            <a:gdLst/>
            <a:ahLst/>
            <a:cxnLst/>
            <a:rect l="0" t="0" r="0" b="0"/>
            <a:pathLst>
              <a:path w="71121" h="152401">
                <a:moveTo>
                  <a:pt x="71120" y="0"/>
                </a:moveTo>
                <a:lnTo>
                  <a:pt x="71120" y="26670"/>
                </a:lnTo>
                <a:lnTo>
                  <a:pt x="53340" y="72390"/>
                </a:lnTo>
                <a:lnTo>
                  <a:pt x="26670" y="11684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6054090" y="4937760"/>
            <a:ext cx="339091" cy="402591"/>
          </a:xfrm>
          <a:custGeom>
            <a:avLst/>
            <a:gdLst/>
            <a:ahLst/>
            <a:cxnLst/>
            <a:rect l="0" t="0" r="0" b="0"/>
            <a:pathLst>
              <a:path w="339091" h="402591">
                <a:moveTo>
                  <a:pt x="44450" y="72390"/>
                </a:moveTo>
                <a:lnTo>
                  <a:pt x="26670" y="72390"/>
                </a:lnTo>
                <a:lnTo>
                  <a:pt x="26670" y="99060"/>
                </a:lnTo>
                <a:lnTo>
                  <a:pt x="17780" y="134620"/>
                </a:lnTo>
                <a:lnTo>
                  <a:pt x="17780" y="179070"/>
                </a:lnTo>
                <a:lnTo>
                  <a:pt x="17780" y="214630"/>
                </a:lnTo>
                <a:lnTo>
                  <a:pt x="8890" y="250190"/>
                </a:lnTo>
                <a:lnTo>
                  <a:pt x="8890" y="285750"/>
                </a:lnTo>
                <a:lnTo>
                  <a:pt x="8890" y="330200"/>
                </a:lnTo>
                <a:lnTo>
                  <a:pt x="0" y="367030"/>
                </a:lnTo>
                <a:lnTo>
                  <a:pt x="8890" y="321310"/>
                </a:lnTo>
                <a:lnTo>
                  <a:pt x="17780" y="285750"/>
                </a:lnTo>
                <a:lnTo>
                  <a:pt x="17780" y="250190"/>
                </a:lnTo>
                <a:lnTo>
                  <a:pt x="26670" y="205740"/>
                </a:lnTo>
                <a:lnTo>
                  <a:pt x="26670" y="161290"/>
                </a:lnTo>
                <a:lnTo>
                  <a:pt x="35560" y="125730"/>
                </a:lnTo>
                <a:lnTo>
                  <a:pt x="35560" y="90170"/>
                </a:lnTo>
                <a:lnTo>
                  <a:pt x="44450" y="53340"/>
                </a:lnTo>
                <a:lnTo>
                  <a:pt x="53340" y="8890"/>
                </a:lnTo>
                <a:lnTo>
                  <a:pt x="71120" y="26670"/>
                </a:lnTo>
                <a:lnTo>
                  <a:pt x="80010" y="63500"/>
                </a:lnTo>
                <a:lnTo>
                  <a:pt x="90170" y="107950"/>
                </a:lnTo>
                <a:lnTo>
                  <a:pt x="99060" y="152400"/>
                </a:lnTo>
                <a:lnTo>
                  <a:pt x="107950" y="187960"/>
                </a:lnTo>
                <a:lnTo>
                  <a:pt x="116840" y="223520"/>
                </a:lnTo>
                <a:lnTo>
                  <a:pt x="116840" y="259080"/>
                </a:lnTo>
                <a:lnTo>
                  <a:pt x="134620" y="303530"/>
                </a:lnTo>
                <a:lnTo>
                  <a:pt x="143510" y="321310"/>
                </a:lnTo>
                <a:lnTo>
                  <a:pt x="161290" y="312420"/>
                </a:lnTo>
                <a:lnTo>
                  <a:pt x="170180" y="285750"/>
                </a:lnTo>
                <a:lnTo>
                  <a:pt x="179070" y="250190"/>
                </a:lnTo>
                <a:lnTo>
                  <a:pt x="196850" y="214630"/>
                </a:lnTo>
                <a:lnTo>
                  <a:pt x="205740" y="179070"/>
                </a:lnTo>
                <a:lnTo>
                  <a:pt x="223520" y="143510"/>
                </a:lnTo>
                <a:lnTo>
                  <a:pt x="232410" y="107950"/>
                </a:lnTo>
                <a:lnTo>
                  <a:pt x="250190" y="63500"/>
                </a:lnTo>
                <a:lnTo>
                  <a:pt x="267970" y="26670"/>
                </a:lnTo>
                <a:lnTo>
                  <a:pt x="285750" y="8890"/>
                </a:lnTo>
                <a:lnTo>
                  <a:pt x="303530" y="0"/>
                </a:lnTo>
                <a:lnTo>
                  <a:pt x="330200" y="44450"/>
                </a:lnTo>
                <a:lnTo>
                  <a:pt x="330200" y="90170"/>
                </a:lnTo>
                <a:lnTo>
                  <a:pt x="330200" y="134620"/>
                </a:lnTo>
                <a:lnTo>
                  <a:pt x="330200" y="170180"/>
                </a:lnTo>
                <a:lnTo>
                  <a:pt x="330200" y="205740"/>
                </a:lnTo>
                <a:lnTo>
                  <a:pt x="330200" y="232410"/>
                </a:lnTo>
                <a:lnTo>
                  <a:pt x="330200" y="276860"/>
                </a:lnTo>
                <a:lnTo>
                  <a:pt x="330200" y="321310"/>
                </a:lnTo>
                <a:lnTo>
                  <a:pt x="330200" y="358140"/>
                </a:lnTo>
                <a:lnTo>
                  <a:pt x="339090" y="4025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6581140" y="5036820"/>
            <a:ext cx="8891" cy="276861"/>
          </a:xfrm>
          <a:custGeom>
            <a:avLst/>
            <a:gdLst/>
            <a:ahLst/>
            <a:cxnLst/>
            <a:rect l="0" t="0" r="0" b="0"/>
            <a:pathLst>
              <a:path w="8891" h="27686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24460"/>
                </a:lnTo>
                <a:lnTo>
                  <a:pt x="8890" y="160020"/>
                </a:lnTo>
                <a:lnTo>
                  <a:pt x="8890" y="195580"/>
                </a:lnTo>
                <a:lnTo>
                  <a:pt x="8890" y="240030"/>
                </a:lnTo>
                <a:lnTo>
                  <a:pt x="8890" y="259080"/>
                </a:lnTo>
                <a:lnTo>
                  <a:pt x="889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6518910" y="515239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26670"/>
                </a:moveTo>
                <a:lnTo>
                  <a:pt x="44450" y="17780"/>
                </a:lnTo>
                <a:lnTo>
                  <a:pt x="88900" y="889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6795770" y="4991100"/>
            <a:ext cx="8891" cy="349251"/>
          </a:xfrm>
          <a:custGeom>
            <a:avLst/>
            <a:gdLst/>
            <a:ahLst/>
            <a:cxnLst/>
            <a:rect l="0" t="0" r="0" b="0"/>
            <a:pathLst>
              <a:path w="8891" h="349251">
                <a:moveTo>
                  <a:pt x="8890" y="0"/>
                </a:moveTo>
                <a:lnTo>
                  <a:pt x="8890" y="3683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40360"/>
                </a:lnTo>
                <a:lnTo>
                  <a:pt x="0" y="349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6804660" y="5010150"/>
            <a:ext cx="124461" cy="213361"/>
          </a:xfrm>
          <a:custGeom>
            <a:avLst/>
            <a:gdLst/>
            <a:ahLst/>
            <a:cxnLst/>
            <a:rect l="0" t="0" r="0" b="0"/>
            <a:pathLst>
              <a:path w="124461" h="21336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62230" y="124460"/>
                </a:lnTo>
                <a:lnTo>
                  <a:pt x="80010" y="160020"/>
                </a:lnTo>
                <a:lnTo>
                  <a:pt x="97790" y="186690"/>
                </a:lnTo>
                <a:lnTo>
                  <a:pt x="124460" y="2133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6964680" y="4955540"/>
            <a:ext cx="17781" cy="429261"/>
          </a:xfrm>
          <a:custGeom>
            <a:avLst/>
            <a:gdLst/>
            <a:ahLst/>
            <a:cxnLst/>
            <a:rect l="0" t="0" r="0" b="0"/>
            <a:pathLst>
              <a:path w="17781" h="429261">
                <a:moveTo>
                  <a:pt x="17780" y="0"/>
                </a:moveTo>
                <a:lnTo>
                  <a:pt x="8890" y="35560"/>
                </a:lnTo>
                <a:lnTo>
                  <a:pt x="8890" y="8128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94640"/>
                </a:lnTo>
                <a:lnTo>
                  <a:pt x="0" y="330200"/>
                </a:lnTo>
                <a:lnTo>
                  <a:pt x="8890" y="375920"/>
                </a:lnTo>
                <a:lnTo>
                  <a:pt x="8890" y="420370"/>
                </a:lnTo>
                <a:lnTo>
                  <a:pt x="17780" y="4292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7117080" y="4991100"/>
            <a:ext cx="106681" cy="285751"/>
          </a:xfrm>
          <a:custGeom>
            <a:avLst/>
            <a:gdLst/>
            <a:ahLst/>
            <a:cxnLst/>
            <a:rect l="0" t="0" r="0" b="0"/>
            <a:pathLst>
              <a:path w="106681" h="285751">
                <a:moveTo>
                  <a:pt x="889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017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50190"/>
                </a:lnTo>
                <a:lnTo>
                  <a:pt x="17780" y="267970"/>
                </a:lnTo>
                <a:lnTo>
                  <a:pt x="35560" y="276860"/>
                </a:lnTo>
                <a:lnTo>
                  <a:pt x="53340" y="285750"/>
                </a:lnTo>
                <a:lnTo>
                  <a:pt x="71120" y="276860"/>
                </a:lnTo>
                <a:lnTo>
                  <a:pt x="88900" y="267970"/>
                </a:lnTo>
                <a:lnTo>
                  <a:pt x="10668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7152640" y="4875530"/>
            <a:ext cx="1" cy="17781"/>
          </a:xfrm>
          <a:custGeom>
            <a:avLst/>
            <a:gdLst/>
            <a:ahLst/>
            <a:cxnLst/>
            <a:rect l="0" t="0" r="0" b="0"/>
            <a:pathLst>
              <a:path w="1" h="17781">
                <a:moveTo>
                  <a:pt x="0" y="0"/>
                </a:move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7376160" y="5170170"/>
            <a:ext cx="71121" cy="143511"/>
          </a:xfrm>
          <a:custGeom>
            <a:avLst/>
            <a:gdLst/>
            <a:ahLst/>
            <a:cxnLst/>
            <a:rect l="0" t="0" r="0" b="0"/>
            <a:pathLst>
              <a:path w="71121" h="143511">
                <a:moveTo>
                  <a:pt x="7112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8890" y="11557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7661910" y="4839970"/>
            <a:ext cx="285751" cy="383541"/>
          </a:xfrm>
          <a:custGeom>
            <a:avLst/>
            <a:gdLst/>
            <a:ahLst/>
            <a:cxnLst/>
            <a:rect l="0" t="0" r="0" b="0"/>
            <a:pathLst>
              <a:path w="285751" h="383541">
                <a:moveTo>
                  <a:pt x="8890" y="53340"/>
                </a:moveTo>
                <a:lnTo>
                  <a:pt x="8890" y="88900"/>
                </a:lnTo>
                <a:lnTo>
                  <a:pt x="8890" y="133350"/>
                </a:lnTo>
                <a:lnTo>
                  <a:pt x="8890" y="17018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94640"/>
                </a:lnTo>
                <a:lnTo>
                  <a:pt x="0" y="330200"/>
                </a:lnTo>
                <a:lnTo>
                  <a:pt x="0" y="294640"/>
                </a:lnTo>
                <a:lnTo>
                  <a:pt x="0" y="250190"/>
                </a:lnTo>
                <a:lnTo>
                  <a:pt x="0" y="214630"/>
                </a:lnTo>
                <a:lnTo>
                  <a:pt x="0" y="179070"/>
                </a:lnTo>
                <a:lnTo>
                  <a:pt x="8890" y="133350"/>
                </a:lnTo>
                <a:lnTo>
                  <a:pt x="17780" y="97790"/>
                </a:lnTo>
                <a:lnTo>
                  <a:pt x="26670" y="53340"/>
                </a:lnTo>
                <a:lnTo>
                  <a:pt x="35560" y="35560"/>
                </a:lnTo>
                <a:lnTo>
                  <a:pt x="53340" y="44450"/>
                </a:lnTo>
                <a:lnTo>
                  <a:pt x="71120" y="80010"/>
                </a:lnTo>
                <a:lnTo>
                  <a:pt x="80010" y="115570"/>
                </a:lnTo>
                <a:lnTo>
                  <a:pt x="88900" y="151130"/>
                </a:lnTo>
                <a:lnTo>
                  <a:pt x="97790" y="170180"/>
                </a:lnTo>
                <a:lnTo>
                  <a:pt x="106680" y="205740"/>
                </a:lnTo>
                <a:lnTo>
                  <a:pt x="124460" y="205740"/>
                </a:lnTo>
                <a:lnTo>
                  <a:pt x="142240" y="196850"/>
                </a:lnTo>
                <a:lnTo>
                  <a:pt x="160020" y="161290"/>
                </a:lnTo>
                <a:lnTo>
                  <a:pt x="168910" y="133350"/>
                </a:lnTo>
                <a:lnTo>
                  <a:pt x="186690" y="97790"/>
                </a:lnTo>
                <a:lnTo>
                  <a:pt x="205740" y="53340"/>
                </a:lnTo>
                <a:lnTo>
                  <a:pt x="223520" y="8890"/>
                </a:lnTo>
                <a:lnTo>
                  <a:pt x="241300" y="0"/>
                </a:lnTo>
                <a:lnTo>
                  <a:pt x="267970" y="44450"/>
                </a:lnTo>
                <a:lnTo>
                  <a:pt x="267970" y="88900"/>
                </a:lnTo>
                <a:lnTo>
                  <a:pt x="267970" y="124460"/>
                </a:lnTo>
                <a:lnTo>
                  <a:pt x="267970" y="161290"/>
                </a:lnTo>
                <a:lnTo>
                  <a:pt x="267970" y="205740"/>
                </a:lnTo>
                <a:lnTo>
                  <a:pt x="267970" y="241300"/>
                </a:lnTo>
                <a:lnTo>
                  <a:pt x="267970" y="276860"/>
                </a:lnTo>
                <a:lnTo>
                  <a:pt x="267970" y="312420"/>
                </a:lnTo>
                <a:lnTo>
                  <a:pt x="267970" y="330200"/>
                </a:lnTo>
                <a:lnTo>
                  <a:pt x="267970" y="347980"/>
                </a:lnTo>
                <a:lnTo>
                  <a:pt x="276860" y="365760"/>
                </a:lnTo>
                <a:lnTo>
                  <a:pt x="28575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8045450" y="5010150"/>
            <a:ext cx="107951" cy="8891"/>
          </a:xfrm>
          <a:custGeom>
            <a:avLst/>
            <a:gdLst/>
            <a:ahLst/>
            <a:cxnLst/>
            <a:rect l="0" t="0" r="0" b="0"/>
            <a:pathLst>
              <a:path w="107951" h="889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9779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8295640" y="4822190"/>
            <a:ext cx="8891" cy="374651"/>
          </a:xfrm>
          <a:custGeom>
            <a:avLst/>
            <a:gdLst/>
            <a:ahLst/>
            <a:cxnLst/>
            <a:rect l="0" t="0" r="0" b="0"/>
            <a:pathLst>
              <a:path w="8891" h="37465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97790"/>
                </a:lnTo>
                <a:lnTo>
                  <a:pt x="0" y="14224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21310"/>
                </a:lnTo>
                <a:lnTo>
                  <a:pt x="0" y="365760"/>
                </a:lnTo>
                <a:lnTo>
                  <a:pt x="8890" y="3746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8322310" y="4804410"/>
            <a:ext cx="125731" cy="205741"/>
          </a:xfrm>
          <a:custGeom>
            <a:avLst/>
            <a:gdLst/>
            <a:ahLst/>
            <a:cxnLst/>
            <a:rect l="0" t="0" r="0" b="0"/>
            <a:pathLst>
              <a:path w="125731" h="20574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62230" y="115570"/>
                </a:lnTo>
                <a:lnTo>
                  <a:pt x="71120" y="142240"/>
                </a:lnTo>
                <a:lnTo>
                  <a:pt x="80010" y="160020"/>
                </a:lnTo>
                <a:lnTo>
                  <a:pt x="12573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8456930" y="4786630"/>
            <a:ext cx="17781" cy="383541"/>
          </a:xfrm>
          <a:custGeom>
            <a:avLst/>
            <a:gdLst/>
            <a:ahLst/>
            <a:cxnLst/>
            <a:rect l="0" t="0" r="0" b="0"/>
            <a:pathLst>
              <a:path w="17781" h="383541">
                <a:moveTo>
                  <a:pt x="1778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558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56870"/>
                </a:lnTo>
                <a:lnTo>
                  <a:pt x="889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8599170" y="4955540"/>
            <a:ext cx="125731" cy="241301"/>
          </a:xfrm>
          <a:custGeom>
            <a:avLst/>
            <a:gdLst/>
            <a:ahLst/>
            <a:cxnLst/>
            <a:rect l="0" t="0" r="0" b="0"/>
            <a:pathLst>
              <a:path w="125731" h="241301">
                <a:moveTo>
                  <a:pt x="889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16840"/>
                </a:lnTo>
                <a:lnTo>
                  <a:pt x="8890" y="152400"/>
                </a:lnTo>
                <a:lnTo>
                  <a:pt x="17780" y="187960"/>
                </a:lnTo>
                <a:lnTo>
                  <a:pt x="26670" y="214630"/>
                </a:lnTo>
                <a:lnTo>
                  <a:pt x="53340" y="241300"/>
                </a:lnTo>
                <a:lnTo>
                  <a:pt x="71120" y="241300"/>
                </a:lnTo>
                <a:lnTo>
                  <a:pt x="88900" y="232410"/>
                </a:lnTo>
                <a:lnTo>
                  <a:pt x="12573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8634730" y="477774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8890" y="0"/>
                </a:move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6080760" y="5473700"/>
            <a:ext cx="285751" cy="330201"/>
          </a:xfrm>
          <a:custGeom>
            <a:avLst/>
            <a:gdLst/>
            <a:ahLst/>
            <a:cxnLst/>
            <a:rect l="0" t="0" r="0" b="0"/>
            <a:pathLst>
              <a:path w="285751" h="330201">
                <a:moveTo>
                  <a:pt x="53340" y="8890"/>
                </a:moveTo>
                <a:lnTo>
                  <a:pt x="26670" y="17780"/>
                </a:lnTo>
                <a:lnTo>
                  <a:pt x="8890" y="44450"/>
                </a:lnTo>
                <a:lnTo>
                  <a:pt x="8890" y="80010"/>
                </a:lnTo>
                <a:lnTo>
                  <a:pt x="889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21310"/>
                </a:lnTo>
                <a:lnTo>
                  <a:pt x="0" y="276860"/>
                </a:lnTo>
                <a:lnTo>
                  <a:pt x="0" y="232410"/>
                </a:lnTo>
                <a:lnTo>
                  <a:pt x="0" y="196850"/>
                </a:lnTo>
                <a:lnTo>
                  <a:pt x="0" y="161290"/>
                </a:lnTo>
                <a:lnTo>
                  <a:pt x="8890" y="125730"/>
                </a:lnTo>
                <a:lnTo>
                  <a:pt x="26670" y="80010"/>
                </a:lnTo>
                <a:lnTo>
                  <a:pt x="35560" y="62230"/>
                </a:lnTo>
                <a:lnTo>
                  <a:pt x="53340" y="71120"/>
                </a:lnTo>
                <a:lnTo>
                  <a:pt x="72390" y="107950"/>
                </a:lnTo>
                <a:lnTo>
                  <a:pt x="81280" y="143510"/>
                </a:lnTo>
                <a:lnTo>
                  <a:pt x="90170" y="179070"/>
                </a:lnTo>
                <a:lnTo>
                  <a:pt x="90170" y="205740"/>
                </a:lnTo>
                <a:lnTo>
                  <a:pt x="107950" y="214630"/>
                </a:lnTo>
                <a:lnTo>
                  <a:pt x="125730" y="179070"/>
                </a:lnTo>
                <a:lnTo>
                  <a:pt x="134620" y="134620"/>
                </a:lnTo>
                <a:lnTo>
                  <a:pt x="152400" y="107950"/>
                </a:lnTo>
                <a:lnTo>
                  <a:pt x="170180" y="71120"/>
                </a:lnTo>
                <a:lnTo>
                  <a:pt x="187960" y="26670"/>
                </a:lnTo>
                <a:lnTo>
                  <a:pt x="196850" y="8890"/>
                </a:lnTo>
                <a:lnTo>
                  <a:pt x="214630" y="0"/>
                </a:lnTo>
                <a:lnTo>
                  <a:pt x="232410" y="0"/>
                </a:lnTo>
                <a:lnTo>
                  <a:pt x="250190" y="17780"/>
                </a:lnTo>
                <a:lnTo>
                  <a:pt x="259080" y="53340"/>
                </a:lnTo>
                <a:lnTo>
                  <a:pt x="267970" y="80010"/>
                </a:lnTo>
                <a:lnTo>
                  <a:pt x="267970" y="116840"/>
                </a:lnTo>
                <a:lnTo>
                  <a:pt x="267970" y="152400"/>
                </a:lnTo>
                <a:lnTo>
                  <a:pt x="267970" y="196850"/>
                </a:lnTo>
                <a:lnTo>
                  <a:pt x="267970" y="241300"/>
                </a:lnTo>
                <a:lnTo>
                  <a:pt x="276860" y="276860"/>
                </a:lnTo>
                <a:lnTo>
                  <a:pt x="276860" y="321310"/>
                </a:lnTo>
                <a:lnTo>
                  <a:pt x="28575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6483350" y="558165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6563360" y="571500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6849110" y="5527040"/>
            <a:ext cx="259081" cy="303531"/>
          </a:xfrm>
          <a:custGeom>
            <a:avLst/>
            <a:gdLst/>
            <a:ahLst/>
            <a:cxnLst/>
            <a:rect l="0" t="0" r="0" b="0"/>
            <a:pathLst>
              <a:path w="259081" h="303531">
                <a:moveTo>
                  <a:pt x="71120" y="45720"/>
                </a:moveTo>
                <a:lnTo>
                  <a:pt x="71120" y="26670"/>
                </a:lnTo>
                <a:lnTo>
                  <a:pt x="97790" y="8890"/>
                </a:lnTo>
                <a:lnTo>
                  <a:pt x="133350" y="0"/>
                </a:lnTo>
                <a:lnTo>
                  <a:pt x="161290" y="0"/>
                </a:lnTo>
                <a:lnTo>
                  <a:pt x="196850" y="35560"/>
                </a:lnTo>
                <a:lnTo>
                  <a:pt x="196850" y="63500"/>
                </a:lnTo>
                <a:lnTo>
                  <a:pt x="196850" y="99060"/>
                </a:lnTo>
                <a:lnTo>
                  <a:pt x="196850" y="125730"/>
                </a:lnTo>
                <a:lnTo>
                  <a:pt x="179070" y="161290"/>
                </a:lnTo>
                <a:lnTo>
                  <a:pt x="161290" y="196850"/>
                </a:lnTo>
                <a:lnTo>
                  <a:pt x="124460" y="241300"/>
                </a:lnTo>
                <a:lnTo>
                  <a:pt x="88900" y="276860"/>
                </a:lnTo>
                <a:lnTo>
                  <a:pt x="62230" y="303530"/>
                </a:lnTo>
                <a:lnTo>
                  <a:pt x="44450" y="303530"/>
                </a:lnTo>
                <a:lnTo>
                  <a:pt x="26670" y="294640"/>
                </a:lnTo>
                <a:lnTo>
                  <a:pt x="8890" y="285750"/>
                </a:lnTo>
                <a:lnTo>
                  <a:pt x="0" y="267970"/>
                </a:lnTo>
                <a:lnTo>
                  <a:pt x="8890" y="250190"/>
                </a:lnTo>
                <a:lnTo>
                  <a:pt x="26670" y="232410"/>
                </a:lnTo>
                <a:lnTo>
                  <a:pt x="53340" y="223520"/>
                </a:lnTo>
                <a:lnTo>
                  <a:pt x="97790" y="223520"/>
                </a:lnTo>
                <a:lnTo>
                  <a:pt x="124460" y="223520"/>
                </a:lnTo>
                <a:lnTo>
                  <a:pt x="170180" y="232410"/>
                </a:lnTo>
                <a:lnTo>
                  <a:pt x="196850" y="241300"/>
                </a:lnTo>
                <a:lnTo>
                  <a:pt x="214630" y="259080"/>
                </a:lnTo>
                <a:lnTo>
                  <a:pt x="232410" y="267970"/>
                </a:lnTo>
                <a:lnTo>
                  <a:pt x="25908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6134100" y="6080760"/>
            <a:ext cx="19051" cy="303531"/>
          </a:xfrm>
          <a:custGeom>
            <a:avLst/>
            <a:gdLst/>
            <a:ahLst/>
            <a:cxnLst/>
            <a:rect l="0" t="0" r="0" b="0"/>
            <a:pathLst>
              <a:path w="19051" h="303531">
                <a:moveTo>
                  <a:pt x="19050" y="0"/>
                </a:moveTo>
                <a:lnTo>
                  <a:pt x="0" y="4445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10160" y="187960"/>
                </a:lnTo>
                <a:lnTo>
                  <a:pt x="10160" y="223520"/>
                </a:lnTo>
                <a:lnTo>
                  <a:pt x="10160" y="259080"/>
                </a:lnTo>
                <a:lnTo>
                  <a:pt x="1905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6125210" y="6045200"/>
            <a:ext cx="161291" cy="267971"/>
          </a:xfrm>
          <a:custGeom>
            <a:avLst/>
            <a:gdLst/>
            <a:ahLst/>
            <a:cxnLst/>
            <a:rect l="0" t="0" r="0" b="0"/>
            <a:pathLst>
              <a:path w="161291" h="267971">
                <a:moveTo>
                  <a:pt x="0" y="0"/>
                </a:moveTo>
                <a:lnTo>
                  <a:pt x="8890" y="53340"/>
                </a:lnTo>
                <a:lnTo>
                  <a:pt x="27940" y="88900"/>
                </a:lnTo>
                <a:lnTo>
                  <a:pt x="45720" y="125730"/>
                </a:lnTo>
                <a:lnTo>
                  <a:pt x="63500" y="161290"/>
                </a:lnTo>
                <a:lnTo>
                  <a:pt x="72390" y="205740"/>
                </a:lnTo>
                <a:lnTo>
                  <a:pt x="107950" y="250190"/>
                </a:lnTo>
                <a:lnTo>
                  <a:pt x="125730" y="267970"/>
                </a:lnTo>
                <a:lnTo>
                  <a:pt x="16129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6286500" y="5991860"/>
            <a:ext cx="17781" cy="374651"/>
          </a:xfrm>
          <a:custGeom>
            <a:avLst/>
            <a:gdLst/>
            <a:ahLst/>
            <a:cxnLst/>
            <a:rect l="0" t="0" r="0" b="0"/>
            <a:pathLst>
              <a:path w="17781" h="374651">
                <a:moveTo>
                  <a:pt x="889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24460"/>
                </a:lnTo>
                <a:lnTo>
                  <a:pt x="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17780" y="3746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6419850" y="6134100"/>
            <a:ext cx="143511" cy="19051"/>
          </a:xfrm>
          <a:custGeom>
            <a:avLst/>
            <a:gdLst/>
            <a:ahLst/>
            <a:cxnLst/>
            <a:rect l="0" t="0" r="0" b="0"/>
            <a:pathLst>
              <a:path w="143511" h="1905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25730" y="10160"/>
                </a:lnTo>
                <a:lnTo>
                  <a:pt x="143510" y="19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6465570" y="622427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0"/>
                </a:moveTo>
                <a:lnTo>
                  <a:pt x="26670" y="0"/>
                </a:lnTo>
                <a:lnTo>
                  <a:pt x="44450" y="8890"/>
                </a:lnTo>
                <a:lnTo>
                  <a:pt x="62230" y="8890"/>
                </a:lnTo>
                <a:lnTo>
                  <a:pt x="106680" y="8890"/>
                </a:lnTo>
                <a:lnTo>
                  <a:pt x="12446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6786880" y="5956300"/>
            <a:ext cx="35561" cy="374651"/>
          </a:xfrm>
          <a:custGeom>
            <a:avLst/>
            <a:gdLst/>
            <a:ahLst/>
            <a:cxnLst/>
            <a:rect l="0" t="0" r="0" b="0"/>
            <a:pathLst>
              <a:path w="35561" h="374651">
                <a:moveTo>
                  <a:pt x="3556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8890" y="3746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7205980" y="4089400"/>
            <a:ext cx="107951" cy="367031"/>
          </a:xfrm>
          <a:custGeom>
            <a:avLst/>
            <a:gdLst/>
            <a:ahLst/>
            <a:cxnLst/>
            <a:rect l="0" t="0" r="0" b="0"/>
            <a:pathLst>
              <a:path w="107951" h="367031">
                <a:moveTo>
                  <a:pt x="889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12420"/>
                </a:lnTo>
                <a:lnTo>
                  <a:pt x="8890" y="330200"/>
                </a:lnTo>
                <a:lnTo>
                  <a:pt x="17780" y="349250"/>
                </a:lnTo>
                <a:lnTo>
                  <a:pt x="35560" y="367030"/>
                </a:lnTo>
                <a:lnTo>
                  <a:pt x="62230" y="367030"/>
                </a:lnTo>
                <a:lnTo>
                  <a:pt x="10795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7232650" y="3947160"/>
            <a:ext cx="26671" cy="17781"/>
          </a:xfrm>
          <a:custGeom>
            <a:avLst/>
            <a:gdLst/>
            <a:ahLst/>
            <a:cxnLst/>
            <a:rect l="0" t="0" r="0" b="0"/>
            <a:pathLst>
              <a:path w="26671" h="17781">
                <a:moveTo>
                  <a:pt x="26670" y="0"/>
                </a:moveTo>
                <a:lnTo>
                  <a:pt x="8890" y="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8384540" y="3973830"/>
            <a:ext cx="187961" cy="410211"/>
          </a:xfrm>
          <a:custGeom>
            <a:avLst/>
            <a:gdLst/>
            <a:ahLst/>
            <a:cxnLst/>
            <a:rect l="0" t="0" r="0" b="0"/>
            <a:pathLst>
              <a:path w="187961" h="410211">
                <a:moveTo>
                  <a:pt x="81280" y="0"/>
                </a:moveTo>
                <a:lnTo>
                  <a:pt x="63500" y="8890"/>
                </a:lnTo>
                <a:lnTo>
                  <a:pt x="17780" y="44450"/>
                </a:lnTo>
                <a:lnTo>
                  <a:pt x="8890" y="6223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67970"/>
                </a:lnTo>
                <a:lnTo>
                  <a:pt x="17780" y="312420"/>
                </a:lnTo>
                <a:lnTo>
                  <a:pt x="35560" y="347980"/>
                </a:lnTo>
                <a:lnTo>
                  <a:pt x="63500" y="392430"/>
                </a:lnTo>
                <a:lnTo>
                  <a:pt x="81280" y="410210"/>
                </a:lnTo>
                <a:lnTo>
                  <a:pt x="107950" y="410210"/>
                </a:lnTo>
                <a:lnTo>
                  <a:pt x="134620" y="392430"/>
                </a:lnTo>
                <a:lnTo>
                  <a:pt x="152400" y="383540"/>
                </a:lnTo>
                <a:lnTo>
                  <a:pt x="170180" y="365760"/>
                </a:lnTo>
                <a:lnTo>
                  <a:pt x="179070" y="347980"/>
                </a:lnTo>
                <a:lnTo>
                  <a:pt x="18796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8448040" y="3803650"/>
            <a:ext cx="35561" cy="35561"/>
          </a:xfrm>
          <a:custGeom>
            <a:avLst/>
            <a:gdLst/>
            <a:ahLst/>
            <a:cxnLst/>
            <a:rect l="0" t="0" r="0" b="0"/>
            <a:pathLst>
              <a:path w="35561" h="35561">
                <a:moveTo>
                  <a:pt x="35560" y="0"/>
                </a:moveTo>
                <a:lnTo>
                  <a:pt x="8890" y="889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7313930" y="5750560"/>
            <a:ext cx="257811" cy="393701"/>
          </a:xfrm>
          <a:custGeom>
            <a:avLst/>
            <a:gdLst/>
            <a:ahLst/>
            <a:cxnLst/>
            <a:rect l="0" t="0" r="0" b="0"/>
            <a:pathLst>
              <a:path w="257811" h="393701">
                <a:moveTo>
                  <a:pt x="257810" y="0"/>
                </a:moveTo>
                <a:lnTo>
                  <a:pt x="213360" y="35560"/>
                </a:lnTo>
                <a:lnTo>
                  <a:pt x="177800" y="80010"/>
                </a:lnTo>
                <a:lnTo>
                  <a:pt x="151130" y="116840"/>
                </a:lnTo>
                <a:lnTo>
                  <a:pt x="124460" y="152400"/>
                </a:lnTo>
                <a:lnTo>
                  <a:pt x="97790" y="187960"/>
                </a:lnTo>
                <a:lnTo>
                  <a:pt x="71120" y="232410"/>
                </a:lnTo>
                <a:lnTo>
                  <a:pt x="44450" y="276860"/>
                </a:lnTo>
                <a:lnTo>
                  <a:pt x="26670" y="312420"/>
                </a:lnTo>
                <a:lnTo>
                  <a:pt x="8890" y="34798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7358380" y="5759450"/>
            <a:ext cx="151131" cy="393701"/>
          </a:xfrm>
          <a:custGeom>
            <a:avLst/>
            <a:gdLst/>
            <a:ahLst/>
            <a:cxnLst/>
            <a:rect l="0" t="0" r="0" b="0"/>
            <a:pathLst>
              <a:path w="151131" h="39370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35560" y="116840"/>
                </a:lnTo>
                <a:lnTo>
                  <a:pt x="44450" y="152400"/>
                </a:lnTo>
                <a:lnTo>
                  <a:pt x="53340" y="196850"/>
                </a:lnTo>
                <a:lnTo>
                  <a:pt x="62230" y="232410"/>
                </a:lnTo>
                <a:lnTo>
                  <a:pt x="80010" y="267970"/>
                </a:lnTo>
                <a:lnTo>
                  <a:pt x="97790" y="303530"/>
                </a:lnTo>
                <a:lnTo>
                  <a:pt x="115570" y="347980"/>
                </a:lnTo>
                <a:lnTo>
                  <a:pt x="133350" y="365760"/>
                </a:lnTo>
                <a:lnTo>
                  <a:pt x="15113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7562850" y="5848350"/>
            <a:ext cx="134621" cy="19051"/>
          </a:xfrm>
          <a:custGeom>
            <a:avLst/>
            <a:gdLst/>
            <a:ahLst/>
            <a:cxnLst/>
            <a:rect l="0" t="0" r="0" b="0"/>
            <a:pathLst>
              <a:path w="134621" h="19051">
                <a:moveTo>
                  <a:pt x="0" y="19050"/>
                </a:moveTo>
                <a:lnTo>
                  <a:pt x="27940" y="0"/>
                </a:lnTo>
                <a:lnTo>
                  <a:pt x="72390" y="0"/>
                </a:lnTo>
                <a:lnTo>
                  <a:pt x="10795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7581900" y="596519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7920990" y="5572760"/>
            <a:ext cx="17781" cy="133351"/>
          </a:xfrm>
          <a:custGeom>
            <a:avLst/>
            <a:gdLst/>
            <a:ahLst/>
            <a:cxnLst/>
            <a:rect l="0" t="0" r="0" b="0"/>
            <a:pathLst>
              <a:path w="17781" h="133351">
                <a:moveTo>
                  <a:pt x="17780" y="0"/>
                </a:moveTo>
                <a:lnTo>
                  <a:pt x="8890" y="26670"/>
                </a:lnTo>
                <a:lnTo>
                  <a:pt x="0" y="53340"/>
                </a:lnTo>
                <a:lnTo>
                  <a:pt x="0" y="80010"/>
                </a:lnTo>
                <a:lnTo>
                  <a:pt x="0" y="12446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7813040" y="579501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26670" y="8890"/>
                </a:lnTo>
                <a:lnTo>
                  <a:pt x="72390" y="0"/>
                </a:lnTo>
                <a:lnTo>
                  <a:pt x="90170" y="0"/>
                </a:lnTo>
                <a:lnTo>
                  <a:pt x="134620" y="0"/>
                </a:lnTo>
                <a:lnTo>
                  <a:pt x="1524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7813040" y="5894070"/>
            <a:ext cx="152401" cy="231141"/>
          </a:xfrm>
          <a:custGeom>
            <a:avLst/>
            <a:gdLst/>
            <a:ahLst/>
            <a:cxnLst/>
            <a:rect l="0" t="0" r="0" b="0"/>
            <a:pathLst>
              <a:path w="152401" h="231141">
                <a:moveTo>
                  <a:pt x="35560" y="35560"/>
                </a:moveTo>
                <a:lnTo>
                  <a:pt x="72390" y="8890"/>
                </a:lnTo>
                <a:lnTo>
                  <a:pt x="9906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52400" y="44450"/>
                </a:lnTo>
                <a:lnTo>
                  <a:pt x="143510" y="97790"/>
                </a:lnTo>
                <a:lnTo>
                  <a:pt x="125730" y="133350"/>
                </a:lnTo>
                <a:lnTo>
                  <a:pt x="107950" y="151130"/>
                </a:lnTo>
                <a:lnTo>
                  <a:pt x="81280" y="177800"/>
                </a:lnTo>
                <a:lnTo>
                  <a:pt x="54610" y="195580"/>
                </a:lnTo>
                <a:lnTo>
                  <a:pt x="26670" y="195580"/>
                </a:lnTo>
                <a:lnTo>
                  <a:pt x="8890" y="186690"/>
                </a:lnTo>
                <a:lnTo>
                  <a:pt x="0" y="168910"/>
                </a:lnTo>
                <a:lnTo>
                  <a:pt x="8890" y="151130"/>
                </a:lnTo>
                <a:lnTo>
                  <a:pt x="26670" y="142240"/>
                </a:lnTo>
                <a:lnTo>
                  <a:pt x="54610" y="142240"/>
                </a:lnTo>
                <a:lnTo>
                  <a:pt x="72390" y="142240"/>
                </a:lnTo>
                <a:lnTo>
                  <a:pt x="99060" y="151130"/>
                </a:lnTo>
                <a:lnTo>
                  <a:pt x="134620" y="204470"/>
                </a:lnTo>
                <a:lnTo>
                  <a:pt x="143510" y="231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8036560" y="5974080"/>
            <a:ext cx="80011" cy="232411"/>
          </a:xfrm>
          <a:custGeom>
            <a:avLst/>
            <a:gdLst/>
            <a:ahLst/>
            <a:cxnLst/>
            <a:rect l="0" t="0" r="0" b="0"/>
            <a:pathLst>
              <a:path w="80011" h="232411">
                <a:moveTo>
                  <a:pt x="80010" y="0"/>
                </a:moveTo>
                <a:lnTo>
                  <a:pt x="71120" y="26670"/>
                </a:lnTo>
                <a:lnTo>
                  <a:pt x="62230" y="71120"/>
                </a:lnTo>
                <a:lnTo>
                  <a:pt x="53340" y="106680"/>
                </a:lnTo>
                <a:lnTo>
                  <a:pt x="35560" y="151130"/>
                </a:lnTo>
                <a:lnTo>
                  <a:pt x="17780" y="18796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8224520" y="5581650"/>
            <a:ext cx="186691" cy="365761"/>
          </a:xfrm>
          <a:custGeom>
            <a:avLst/>
            <a:gdLst/>
            <a:ahLst/>
            <a:cxnLst/>
            <a:rect l="0" t="0" r="0" b="0"/>
            <a:pathLst>
              <a:path w="186691" h="365761">
                <a:moveTo>
                  <a:pt x="8890" y="26670"/>
                </a:moveTo>
                <a:lnTo>
                  <a:pt x="0" y="8890"/>
                </a:lnTo>
                <a:lnTo>
                  <a:pt x="17780" y="0"/>
                </a:lnTo>
                <a:lnTo>
                  <a:pt x="62230" y="8890"/>
                </a:lnTo>
                <a:lnTo>
                  <a:pt x="88900" y="17780"/>
                </a:lnTo>
                <a:lnTo>
                  <a:pt x="133350" y="62230"/>
                </a:lnTo>
                <a:lnTo>
                  <a:pt x="151130" y="80010"/>
                </a:lnTo>
                <a:lnTo>
                  <a:pt x="168910" y="124460"/>
                </a:lnTo>
                <a:lnTo>
                  <a:pt x="177800" y="168910"/>
                </a:lnTo>
                <a:lnTo>
                  <a:pt x="177800" y="213360"/>
                </a:lnTo>
                <a:lnTo>
                  <a:pt x="168910" y="257810"/>
                </a:lnTo>
                <a:lnTo>
                  <a:pt x="151130" y="294640"/>
                </a:lnTo>
                <a:lnTo>
                  <a:pt x="133350" y="321310"/>
                </a:lnTo>
                <a:lnTo>
                  <a:pt x="106680" y="339090"/>
                </a:lnTo>
                <a:lnTo>
                  <a:pt x="88900" y="347980"/>
                </a:lnTo>
                <a:lnTo>
                  <a:pt x="53340" y="339090"/>
                </a:lnTo>
                <a:lnTo>
                  <a:pt x="35560" y="321310"/>
                </a:lnTo>
                <a:lnTo>
                  <a:pt x="26670" y="303530"/>
                </a:lnTo>
                <a:lnTo>
                  <a:pt x="26670" y="275590"/>
                </a:lnTo>
                <a:lnTo>
                  <a:pt x="35560" y="257810"/>
                </a:lnTo>
                <a:lnTo>
                  <a:pt x="53340" y="240030"/>
                </a:lnTo>
                <a:lnTo>
                  <a:pt x="71120" y="240030"/>
                </a:lnTo>
                <a:lnTo>
                  <a:pt x="88900" y="240030"/>
                </a:lnTo>
                <a:lnTo>
                  <a:pt x="115570" y="240030"/>
                </a:lnTo>
                <a:lnTo>
                  <a:pt x="133350" y="257810"/>
                </a:lnTo>
                <a:lnTo>
                  <a:pt x="160020" y="294640"/>
                </a:lnTo>
                <a:lnTo>
                  <a:pt x="168910" y="330200"/>
                </a:lnTo>
                <a:lnTo>
                  <a:pt x="177800" y="347980"/>
                </a:lnTo>
                <a:lnTo>
                  <a:pt x="18669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8590280" y="5535930"/>
            <a:ext cx="8891" cy="143511"/>
          </a:xfrm>
          <a:custGeom>
            <a:avLst/>
            <a:gdLst/>
            <a:ahLst/>
            <a:cxnLst/>
            <a:rect l="0" t="0" r="0" b="0"/>
            <a:pathLst>
              <a:path w="8891" h="143511">
                <a:moveTo>
                  <a:pt x="8890" y="0"/>
                </a:moveTo>
                <a:lnTo>
                  <a:pt x="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889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8528050" y="561721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8545830" y="5777230"/>
            <a:ext cx="97791" cy="1"/>
          </a:xfrm>
          <a:custGeom>
            <a:avLst/>
            <a:gdLst/>
            <a:ahLst/>
            <a:cxnLst/>
            <a:rect l="0" t="0" r="0" b="0"/>
            <a:pathLst>
              <a:path w="9779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8787130" y="5562600"/>
            <a:ext cx="133351" cy="285751"/>
          </a:xfrm>
          <a:custGeom>
            <a:avLst/>
            <a:gdLst/>
            <a:ahLst/>
            <a:cxnLst/>
            <a:rect l="0" t="0" r="0" b="0"/>
            <a:pathLst>
              <a:path w="133351" h="285751">
                <a:moveTo>
                  <a:pt x="17780" y="0"/>
                </a:moveTo>
                <a:lnTo>
                  <a:pt x="0" y="0"/>
                </a:lnTo>
                <a:lnTo>
                  <a:pt x="0" y="45720"/>
                </a:lnTo>
                <a:lnTo>
                  <a:pt x="0" y="8128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214630"/>
                </a:lnTo>
                <a:lnTo>
                  <a:pt x="26670" y="241300"/>
                </a:lnTo>
                <a:lnTo>
                  <a:pt x="44450" y="267970"/>
                </a:lnTo>
                <a:lnTo>
                  <a:pt x="71120" y="285750"/>
                </a:lnTo>
                <a:lnTo>
                  <a:pt x="88900" y="285750"/>
                </a:lnTo>
                <a:lnTo>
                  <a:pt x="106680" y="276860"/>
                </a:lnTo>
                <a:lnTo>
                  <a:pt x="13335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8804910" y="5393690"/>
            <a:ext cx="17781" cy="8891"/>
          </a:xfrm>
          <a:custGeom>
            <a:avLst/>
            <a:gdLst/>
            <a:ahLst/>
            <a:cxnLst/>
            <a:rect l="0" t="0" r="0" b="0"/>
            <a:pathLst>
              <a:path w="17781" h="8891">
                <a:moveTo>
                  <a:pt x="1778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9028430" y="5358130"/>
            <a:ext cx="1" cy="115571"/>
          </a:xfrm>
          <a:custGeom>
            <a:avLst/>
            <a:gdLst/>
            <a:ahLst/>
            <a:cxnLst/>
            <a:rect l="0" t="0" r="0" b="0"/>
            <a:pathLst>
              <a:path w="1" h="1155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9001760" y="593852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8890" y="0"/>
                </a:move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7197090" y="5214620"/>
            <a:ext cx="1831341" cy="1116331"/>
          </a:xfrm>
          <a:custGeom>
            <a:avLst/>
            <a:gdLst/>
            <a:ahLst/>
            <a:cxnLst/>
            <a:rect l="0" t="0" r="0" b="0"/>
            <a:pathLst>
              <a:path w="1831341" h="1116331">
                <a:moveTo>
                  <a:pt x="1785620" y="786130"/>
                </a:moveTo>
                <a:lnTo>
                  <a:pt x="1758950" y="795020"/>
                </a:lnTo>
                <a:lnTo>
                  <a:pt x="1732280" y="812800"/>
                </a:lnTo>
                <a:lnTo>
                  <a:pt x="1687830" y="830580"/>
                </a:lnTo>
                <a:lnTo>
                  <a:pt x="1652270" y="857250"/>
                </a:lnTo>
                <a:lnTo>
                  <a:pt x="1607820" y="866140"/>
                </a:lnTo>
                <a:lnTo>
                  <a:pt x="1572260" y="875030"/>
                </a:lnTo>
                <a:lnTo>
                  <a:pt x="1536700" y="892810"/>
                </a:lnTo>
                <a:lnTo>
                  <a:pt x="1499870" y="901700"/>
                </a:lnTo>
                <a:lnTo>
                  <a:pt x="1455420" y="910590"/>
                </a:lnTo>
                <a:lnTo>
                  <a:pt x="1419860" y="919480"/>
                </a:lnTo>
                <a:lnTo>
                  <a:pt x="1384300" y="929640"/>
                </a:lnTo>
                <a:lnTo>
                  <a:pt x="1348740" y="938530"/>
                </a:lnTo>
                <a:lnTo>
                  <a:pt x="1313180" y="947420"/>
                </a:lnTo>
                <a:lnTo>
                  <a:pt x="1277620" y="956310"/>
                </a:lnTo>
                <a:lnTo>
                  <a:pt x="1242060" y="965200"/>
                </a:lnTo>
                <a:lnTo>
                  <a:pt x="1196340" y="965200"/>
                </a:lnTo>
                <a:lnTo>
                  <a:pt x="1160780" y="974090"/>
                </a:lnTo>
                <a:lnTo>
                  <a:pt x="1116330" y="982980"/>
                </a:lnTo>
                <a:lnTo>
                  <a:pt x="1080770" y="982980"/>
                </a:lnTo>
                <a:lnTo>
                  <a:pt x="1036320" y="991870"/>
                </a:lnTo>
                <a:lnTo>
                  <a:pt x="991870" y="991870"/>
                </a:lnTo>
                <a:lnTo>
                  <a:pt x="946150" y="1000760"/>
                </a:lnTo>
                <a:lnTo>
                  <a:pt x="901700" y="1000760"/>
                </a:lnTo>
                <a:lnTo>
                  <a:pt x="857250" y="1009650"/>
                </a:lnTo>
                <a:lnTo>
                  <a:pt x="812800" y="1009650"/>
                </a:lnTo>
                <a:lnTo>
                  <a:pt x="768350" y="1018540"/>
                </a:lnTo>
                <a:lnTo>
                  <a:pt x="723900" y="1018540"/>
                </a:lnTo>
                <a:lnTo>
                  <a:pt x="679450" y="1018540"/>
                </a:lnTo>
                <a:lnTo>
                  <a:pt x="633730" y="1027430"/>
                </a:lnTo>
                <a:lnTo>
                  <a:pt x="598170" y="1027430"/>
                </a:lnTo>
                <a:lnTo>
                  <a:pt x="553720" y="1027430"/>
                </a:lnTo>
                <a:lnTo>
                  <a:pt x="518160" y="1036320"/>
                </a:lnTo>
                <a:lnTo>
                  <a:pt x="473710" y="1036320"/>
                </a:lnTo>
                <a:lnTo>
                  <a:pt x="438150" y="1045210"/>
                </a:lnTo>
                <a:lnTo>
                  <a:pt x="402590" y="1045210"/>
                </a:lnTo>
                <a:lnTo>
                  <a:pt x="365760" y="1054100"/>
                </a:lnTo>
                <a:lnTo>
                  <a:pt x="330200" y="1062990"/>
                </a:lnTo>
                <a:lnTo>
                  <a:pt x="294640" y="1071880"/>
                </a:lnTo>
                <a:lnTo>
                  <a:pt x="250190" y="1080770"/>
                </a:lnTo>
                <a:lnTo>
                  <a:pt x="214630" y="1089660"/>
                </a:lnTo>
                <a:lnTo>
                  <a:pt x="170180" y="1098550"/>
                </a:lnTo>
                <a:lnTo>
                  <a:pt x="134620" y="1107440"/>
                </a:lnTo>
                <a:lnTo>
                  <a:pt x="99060" y="1116330"/>
                </a:lnTo>
                <a:lnTo>
                  <a:pt x="71120" y="1116330"/>
                </a:lnTo>
                <a:lnTo>
                  <a:pt x="44450" y="1116330"/>
                </a:lnTo>
                <a:lnTo>
                  <a:pt x="17780" y="1107440"/>
                </a:lnTo>
                <a:lnTo>
                  <a:pt x="8890" y="1089660"/>
                </a:lnTo>
                <a:lnTo>
                  <a:pt x="0" y="1062990"/>
                </a:lnTo>
                <a:lnTo>
                  <a:pt x="0" y="1027430"/>
                </a:lnTo>
                <a:lnTo>
                  <a:pt x="0" y="982980"/>
                </a:lnTo>
                <a:lnTo>
                  <a:pt x="0" y="947420"/>
                </a:lnTo>
                <a:lnTo>
                  <a:pt x="0" y="910590"/>
                </a:lnTo>
                <a:lnTo>
                  <a:pt x="0" y="875030"/>
                </a:lnTo>
                <a:lnTo>
                  <a:pt x="8890" y="830580"/>
                </a:lnTo>
                <a:lnTo>
                  <a:pt x="8890" y="786130"/>
                </a:lnTo>
                <a:lnTo>
                  <a:pt x="8890" y="750570"/>
                </a:lnTo>
                <a:lnTo>
                  <a:pt x="8890" y="706120"/>
                </a:lnTo>
                <a:lnTo>
                  <a:pt x="8890" y="670560"/>
                </a:lnTo>
                <a:lnTo>
                  <a:pt x="8890" y="633730"/>
                </a:lnTo>
                <a:lnTo>
                  <a:pt x="17780" y="589280"/>
                </a:lnTo>
                <a:lnTo>
                  <a:pt x="17780" y="553720"/>
                </a:lnTo>
                <a:lnTo>
                  <a:pt x="17780" y="518160"/>
                </a:lnTo>
                <a:lnTo>
                  <a:pt x="17780" y="482600"/>
                </a:lnTo>
                <a:lnTo>
                  <a:pt x="17780" y="438150"/>
                </a:lnTo>
                <a:lnTo>
                  <a:pt x="17780" y="402590"/>
                </a:lnTo>
                <a:lnTo>
                  <a:pt x="26670" y="358140"/>
                </a:lnTo>
                <a:lnTo>
                  <a:pt x="26670" y="330200"/>
                </a:lnTo>
                <a:lnTo>
                  <a:pt x="44450" y="285750"/>
                </a:lnTo>
                <a:lnTo>
                  <a:pt x="53340" y="267970"/>
                </a:lnTo>
                <a:lnTo>
                  <a:pt x="90170" y="241300"/>
                </a:lnTo>
                <a:lnTo>
                  <a:pt x="134620" y="223520"/>
                </a:lnTo>
                <a:lnTo>
                  <a:pt x="170180" y="205740"/>
                </a:lnTo>
                <a:lnTo>
                  <a:pt x="214630" y="187960"/>
                </a:lnTo>
                <a:lnTo>
                  <a:pt x="250190" y="179070"/>
                </a:lnTo>
                <a:lnTo>
                  <a:pt x="294640" y="170180"/>
                </a:lnTo>
                <a:lnTo>
                  <a:pt x="339090" y="152400"/>
                </a:lnTo>
                <a:lnTo>
                  <a:pt x="365760" y="143510"/>
                </a:lnTo>
                <a:lnTo>
                  <a:pt x="402590" y="143510"/>
                </a:lnTo>
                <a:lnTo>
                  <a:pt x="438150" y="134620"/>
                </a:lnTo>
                <a:lnTo>
                  <a:pt x="473710" y="125730"/>
                </a:lnTo>
                <a:lnTo>
                  <a:pt x="509270" y="116840"/>
                </a:lnTo>
                <a:lnTo>
                  <a:pt x="544830" y="107950"/>
                </a:lnTo>
                <a:lnTo>
                  <a:pt x="580390" y="99060"/>
                </a:lnTo>
                <a:lnTo>
                  <a:pt x="624840" y="99060"/>
                </a:lnTo>
                <a:lnTo>
                  <a:pt x="661670" y="90170"/>
                </a:lnTo>
                <a:lnTo>
                  <a:pt x="706120" y="81280"/>
                </a:lnTo>
                <a:lnTo>
                  <a:pt x="750570" y="71120"/>
                </a:lnTo>
                <a:lnTo>
                  <a:pt x="768350" y="62230"/>
                </a:lnTo>
                <a:lnTo>
                  <a:pt x="812800" y="62230"/>
                </a:lnTo>
                <a:lnTo>
                  <a:pt x="857250" y="53340"/>
                </a:lnTo>
                <a:lnTo>
                  <a:pt x="883920" y="53340"/>
                </a:lnTo>
                <a:lnTo>
                  <a:pt x="901700" y="53340"/>
                </a:lnTo>
                <a:lnTo>
                  <a:pt x="946150" y="44450"/>
                </a:lnTo>
                <a:lnTo>
                  <a:pt x="991870" y="44450"/>
                </a:lnTo>
                <a:lnTo>
                  <a:pt x="1036320" y="35560"/>
                </a:lnTo>
                <a:lnTo>
                  <a:pt x="1080770" y="35560"/>
                </a:lnTo>
                <a:lnTo>
                  <a:pt x="1098550" y="35560"/>
                </a:lnTo>
                <a:lnTo>
                  <a:pt x="1143000" y="26670"/>
                </a:lnTo>
                <a:lnTo>
                  <a:pt x="1187450" y="26670"/>
                </a:lnTo>
                <a:lnTo>
                  <a:pt x="1233170" y="26670"/>
                </a:lnTo>
                <a:lnTo>
                  <a:pt x="1268730" y="26670"/>
                </a:lnTo>
                <a:lnTo>
                  <a:pt x="1304290" y="17780"/>
                </a:lnTo>
                <a:lnTo>
                  <a:pt x="1339850" y="17780"/>
                </a:lnTo>
                <a:lnTo>
                  <a:pt x="1375410" y="17780"/>
                </a:lnTo>
                <a:lnTo>
                  <a:pt x="1410970" y="17780"/>
                </a:lnTo>
                <a:lnTo>
                  <a:pt x="1446530" y="17780"/>
                </a:lnTo>
                <a:lnTo>
                  <a:pt x="1482090" y="17780"/>
                </a:lnTo>
                <a:lnTo>
                  <a:pt x="1527810" y="17780"/>
                </a:lnTo>
                <a:lnTo>
                  <a:pt x="1572260" y="17780"/>
                </a:lnTo>
                <a:lnTo>
                  <a:pt x="1607820" y="17780"/>
                </a:lnTo>
                <a:lnTo>
                  <a:pt x="1652270" y="17780"/>
                </a:lnTo>
                <a:lnTo>
                  <a:pt x="1687830" y="8890"/>
                </a:lnTo>
                <a:lnTo>
                  <a:pt x="1723390" y="8890"/>
                </a:lnTo>
                <a:lnTo>
                  <a:pt x="1767840" y="0"/>
                </a:lnTo>
                <a:lnTo>
                  <a:pt x="1785620" y="0"/>
                </a:lnTo>
                <a:lnTo>
                  <a:pt x="1804670" y="8890"/>
                </a:lnTo>
                <a:lnTo>
                  <a:pt x="1813560" y="26670"/>
                </a:lnTo>
                <a:lnTo>
                  <a:pt x="1813560" y="44450"/>
                </a:lnTo>
                <a:lnTo>
                  <a:pt x="1813560" y="71120"/>
                </a:lnTo>
                <a:lnTo>
                  <a:pt x="1813560" y="116840"/>
                </a:lnTo>
                <a:lnTo>
                  <a:pt x="1813560" y="161290"/>
                </a:lnTo>
                <a:lnTo>
                  <a:pt x="1822450" y="196850"/>
                </a:lnTo>
                <a:lnTo>
                  <a:pt x="1822450" y="241300"/>
                </a:lnTo>
                <a:lnTo>
                  <a:pt x="183134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8920480" y="5830570"/>
            <a:ext cx="53341" cy="259081"/>
          </a:xfrm>
          <a:custGeom>
            <a:avLst/>
            <a:gdLst/>
            <a:ahLst/>
            <a:cxnLst/>
            <a:rect l="0" t="0" r="0" b="0"/>
            <a:pathLst>
              <a:path w="53341" h="259081">
                <a:moveTo>
                  <a:pt x="53340" y="0"/>
                </a:moveTo>
                <a:lnTo>
                  <a:pt x="44450" y="36830"/>
                </a:lnTo>
                <a:lnTo>
                  <a:pt x="35560" y="81280"/>
                </a:lnTo>
                <a:lnTo>
                  <a:pt x="26670" y="116840"/>
                </a:lnTo>
                <a:lnTo>
                  <a:pt x="17780" y="152400"/>
                </a:lnTo>
                <a:lnTo>
                  <a:pt x="17780" y="179070"/>
                </a:lnTo>
                <a:lnTo>
                  <a:pt x="8890" y="196850"/>
                </a:lnTo>
                <a:lnTo>
                  <a:pt x="0" y="24130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883920" y="5741670"/>
            <a:ext cx="205741" cy="500381"/>
          </a:xfrm>
          <a:custGeom>
            <a:avLst/>
            <a:gdLst/>
            <a:ahLst/>
            <a:cxnLst/>
            <a:rect l="0" t="0" r="0" b="0"/>
            <a:pathLst>
              <a:path w="205741" h="500381">
                <a:moveTo>
                  <a:pt x="143510" y="0"/>
                </a:moveTo>
                <a:lnTo>
                  <a:pt x="116840" y="0"/>
                </a:lnTo>
                <a:lnTo>
                  <a:pt x="62230" y="26670"/>
                </a:lnTo>
                <a:lnTo>
                  <a:pt x="44450" y="53340"/>
                </a:lnTo>
                <a:lnTo>
                  <a:pt x="17780" y="97790"/>
                </a:lnTo>
                <a:lnTo>
                  <a:pt x="8890" y="15240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59080"/>
                </a:lnTo>
                <a:lnTo>
                  <a:pt x="26670" y="294640"/>
                </a:lnTo>
                <a:lnTo>
                  <a:pt x="35560" y="330200"/>
                </a:lnTo>
                <a:lnTo>
                  <a:pt x="53340" y="347980"/>
                </a:lnTo>
                <a:lnTo>
                  <a:pt x="80010" y="392430"/>
                </a:lnTo>
                <a:lnTo>
                  <a:pt x="97790" y="420370"/>
                </a:lnTo>
                <a:lnTo>
                  <a:pt x="143510" y="464820"/>
                </a:lnTo>
                <a:lnTo>
                  <a:pt x="179070" y="482600"/>
                </a:lnTo>
                <a:lnTo>
                  <a:pt x="20574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1062990" y="5795010"/>
            <a:ext cx="204471" cy="321311"/>
          </a:xfrm>
          <a:custGeom>
            <a:avLst/>
            <a:gdLst/>
            <a:ahLst/>
            <a:cxnLst/>
            <a:rect l="0" t="0" r="0" b="0"/>
            <a:pathLst>
              <a:path w="204471" h="321311">
                <a:moveTo>
                  <a:pt x="204470" y="0"/>
                </a:moveTo>
                <a:lnTo>
                  <a:pt x="177800" y="8890"/>
                </a:lnTo>
                <a:lnTo>
                  <a:pt x="168910" y="26670"/>
                </a:lnTo>
                <a:lnTo>
                  <a:pt x="142240" y="62230"/>
                </a:lnTo>
                <a:lnTo>
                  <a:pt x="115570" y="107950"/>
                </a:lnTo>
                <a:lnTo>
                  <a:pt x="97790" y="152400"/>
                </a:lnTo>
                <a:lnTo>
                  <a:pt x="71120" y="196850"/>
                </a:lnTo>
                <a:lnTo>
                  <a:pt x="53340" y="241300"/>
                </a:lnTo>
                <a:lnTo>
                  <a:pt x="35560" y="276860"/>
                </a:lnTo>
                <a:lnTo>
                  <a:pt x="17780" y="294640"/>
                </a:lnTo>
                <a:lnTo>
                  <a:pt x="8890" y="31242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1054100" y="5848350"/>
            <a:ext cx="204471" cy="179071"/>
          </a:xfrm>
          <a:custGeom>
            <a:avLst/>
            <a:gdLst/>
            <a:ahLst/>
            <a:cxnLst/>
            <a:rect l="0" t="0" r="0" b="0"/>
            <a:pathLst>
              <a:path w="204471" h="179071">
                <a:moveTo>
                  <a:pt x="0" y="0"/>
                </a:moveTo>
                <a:lnTo>
                  <a:pt x="44450" y="54610"/>
                </a:lnTo>
                <a:lnTo>
                  <a:pt x="88900" y="90170"/>
                </a:lnTo>
                <a:lnTo>
                  <a:pt x="133350" y="125730"/>
                </a:lnTo>
                <a:lnTo>
                  <a:pt x="168910" y="161290"/>
                </a:lnTo>
                <a:lnTo>
                  <a:pt x="186690" y="170180"/>
                </a:lnTo>
                <a:lnTo>
                  <a:pt x="2044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1384300" y="595630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0"/>
                </a:moveTo>
                <a:lnTo>
                  <a:pt x="35560" y="0"/>
                </a:lnTo>
                <a:lnTo>
                  <a:pt x="71120" y="8890"/>
                </a:lnTo>
                <a:lnTo>
                  <a:pt x="115570" y="17780"/>
                </a:lnTo>
                <a:lnTo>
                  <a:pt x="13335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1590040" y="5759450"/>
            <a:ext cx="133351" cy="438151"/>
          </a:xfrm>
          <a:custGeom>
            <a:avLst/>
            <a:gdLst/>
            <a:ahLst/>
            <a:cxnLst/>
            <a:rect l="0" t="0" r="0" b="0"/>
            <a:pathLst>
              <a:path w="133351" h="438151">
                <a:moveTo>
                  <a:pt x="133350" y="0"/>
                </a:moveTo>
                <a:lnTo>
                  <a:pt x="115570" y="17780"/>
                </a:lnTo>
                <a:lnTo>
                  <a:pt x="88900" y="35560"/>
                </a:lnTo>
                <a:lnTo>
                  <a:pt x="71120" y="80010"/>
                </a:lnTo>
                <a:lnTo>
                  <a:pt x="53340" y="116840"/>
                </a:lnTo>
                <a:lnTo>
                  <a:pt x="26670" y="161290"/>
                </a:lnTo>
                <a:lnTo>
                  <a:pt x="17780" y="18796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7980"/>
                </a:lnTo>
                <a:lnTo>
                  <a:pt x="0" y="374650"/>
                </a:lnTo>
                <a:lnTo>
                  <a:pt x="8890" y="411480"/>
                </a:lnTo>
                <a:lnTo>
                  <a:pt x="26670" y="429260"/>
                </a:lnTo>
                <a:lnTo>
                  <a:pt x="4445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1714500" y="5830570"/>
            <a:ext cx="170181" cy="276861"/>
          </a:xfrm>
          <a:custGeom>
            <a:avLst/>
            <a:gdLst/>
            <a:ahLst/>
            <a:cxnLst/>
            <a:rect l="0" t="0" r="0" b="0"/>
            <a:pathLst>
              <a:path w="170181" h="276861">
                <a:moveTo>
                  <a:pt x="62230" y="8890"/>
                </a:moveTo>
                <a:lnTo>
                  <a:pt x="80010" y="0"/>
                </a:lnTo>
                <a:lnTo>
                  <a:pt x="106680" y="8890"/>
                </a:lnTo>
                <a:lnTo>
                  <a:pt x="133350" y="36830"/>
                </a:lnTo>
                <a:lnTo>
                  <a:pt x="142240" y="72390"/>
                </a:lnTo>
                <a:lnTo>
                  <a:pt x="142240" y="99060"/>
                </a:lnTo>
                <a:lnTo>
                  <a:pt x="133350" y="143510"/>
                </a:lnTo>
                <a:lnTo>
                  <a:pt x="124460" y="179070"/>
                </a:lnTo>
                <a:lnTo>
                  <a:pt x="106680" y="223520"/>
                </a:lnTo>
                <a:lnTo>
                  <a:pt x="62230" y="267970"/>
                </a:lnTo>
                <a:lnTo>
                  <a:pt x="44450" y="276860"/>
                </a:lnTo>
                <a:lnTo>
                  <a:pt x="26670" y="276860"/>
                </a:lnTo>
                <a:lnTo>
                  <a:pt x="8890" y="267970"/>
                </a:lnTo>
                <a:lnTo>
                  <a:pt x="0" y="250190"/>
                </a:lnTo>
                <a:lnTo>
                  <a:pt x="0" y="232410"/>
                </a:lnTo>
                <a:lnTo>
                  <a:pt x="8890" y="214630"/>
                </a:lnTo>
                <a:lnTo>
                  <a:pt x="26670" y="196850"/>
                </a:lnTo>
                <a:lnTo>
                  <a:pt x="44450" y="187960"/>
                </a:lnTo>
                <a:lnTo>
                  <a:pt x="62230" y="187960"/>
                </a:lnTo>
                <a:lnTo>
                  <a:pt x="97790" y="196850"/>
                </a:lnTo>
                <a:lnTo>
                  <a:pt x="115570" y="196850"/>
                </a:lnTo>
                <a:lnTo>
                  <a:pt x="142240" y="223520"/>
                </a:lnTo>
                <a:lnTo>
                  <a:pt x="17018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2026920" y="5885180"/>
            <a:ext cx="8891" cy="151131"/>
          </a:xfrm>
          <a:custGeom>
            <a:avLst/>
            <a:gdLst/>
            <a:ahLst/>
            <a:cxnLst/>
            <a:rect l="0" t="0" r="0" b="0"/>
            <a:pathLst>
              <a:path w="8891" h="15113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1946910" y="5947410"/>
            <a:ext cx="115571" cy="44451"/>
          </a:xfrm>
          <a:custGeom>
            <a:avLst/>
            <a:gdLst/>
            <a:ahLst/>
            <a:cxnLst/>
            <a:rect l="0" t="0" r="0" b="0"/>
            <a:pathLst>
              <a:path w="115571" h="44451">
                <a:moveTo>
                  <a:pt x="0" y="44450"/>
                </a:moveTo>
                <a:lnTo>
                  <a:pt x="26670" y="26670"/>
                </a:lnTo>
                <a:lnTo>
                  <a:pt x="71120" y="1778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2170430" y="5920740"/>
            <a:ext cx="106681" cy="160021"/>
          </a:xfrm>
          <a:custGeom>
            <a:avLst/>
            <a:gdLst/>
            <a:ahLst/>
            <a:cxnLst/>
            <a:rect l="0" t="0" r="0" b="0"/>
            <a:pathLst>
              <a:path w="106681" h="160021">
                <a:moveTo>
                  <a:pt x="2667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24460"/>
                </a:lnTo>
                <a:lnTo>
                  <a:pt x="17780" y="142240"/>
                </a:lnTo>
                <a:lnTo>
                  <a:pt x="35560" y="160020"/>
                </a:lnTo>
                <a:lnTo>
                  <a:pt x="53340" y="160020"/>
                </a:lnTo>
                <a:lnTo>
                  <a:pt x="71120" y="151130"/>
                </a:lnTo>
                <a:lnTo>
                  <a:pt x="10668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2170430" y="5830570"/>
            <a:ext cx="17781" cy="8891"/>
          </a:xfrm>
          <a:custGeom>
            <a:avLst/>
            <a:gdLst/>
            <a:ahLst/>
            <a:cxnLst/>
            <a:rect l="0" t="0" r="0" b="0"/>
            <a:pathLst>
              <a:path w="17781" h="8891">
                <a:moveTo>
                  <a:pt x="17780" y="0"/>
                </a:moveTo>
                <a:lnTo>
                  <a:pt x="0" y="0"/>
                </a:ln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2294890" y="5732780"/>
            <a:ext cx="88901" cy="482601"/>
          </a:xfrm>
          <a:custGeom>
            <a:avLst/>
            <a:gdLst/>
            <a:ahLst/>
            <a:cxnLst/>
            <a:rect l="0" t="0" r="0" b="0"/>
            <a:pathLst>
              <a:path w="88901" h="482601">
                <a:moveTo>
                  <a:pt x="26670" y="0"/>
                </a:moveTo>
                <a:lnTo>
                  <a:pt x="62230" y="53340"/>
                </a:lnTo>
                <a:lnTo>
                  <a:pt x="80010" y="88900"/>
                </a:lnTo>
                <a:lnTo>
                  <a:pt x="88900" y="134620"/>
                </a:lnTo>
                <a:lnTo>
                  <a:pt x="88900" y="179070"/>
                </a:lnTo>
                <a:lnTo>
                  <a:pt x="88900" y="205740"/>
                </a:lnTo>
                <a:lnTo>
                  <a:pt x="88900" y="241300"/>
                </a:lnTo>
                <a:lnTo>
                  <a:pt x="71120" y="285750"/>
                </a:lnTo>
                <a:lnTo>
                  <a:pt x="62230" y="321310"/>
                </a:lnTo>
                <a:lnTo>
                  <a:pt x="44450" y="365760"/>
                </a:lnTo>
                <a:lnTo>
                  <a:pt x="26670" y="411480"/>
                </a:lnTo>
                <a:lnTo>
                  <a:pt x="8890" y="45593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2419350" y="5626100"/>
            <a:ext cx="143511" cy="615951"/>
          </a:xfrm>
          <a:custGeom>
            <a:avLst/>
            <a:gdLst/>
            <a:ahLst/>
            <a:cxnLst/>
            <a:rect l="0" t="0" r="0" b="0"/>
            <a:pathLst>
              <a:path w="143511" h="615951">
                <a:moveTo>
                  <a:pt x="0" y="0"/>
                </a:moveTo>
                <a:lnTo>
                  <a:pt x="36830" y="17780"/>
                </a:lnTo>
                <a:lnTo>
                  <a:pt x="45720" y="35560"/>
                </a:lnTo>
                <a:lnTo>
                  <a:pt x="72390" y="62230"/>
                </a:lnTo>
                <a:lnTo>
                  <a:pt x="99060" y="97790"/>
                </a:lnTo>
                <a:lnTo>
                  <a:pt x="116840" y="142240"/>
                </a:lnTo>
                <a:lnTo>
                  <a:pt x="134620" y="186690"/>
                </a:lnTo>
                <a:lnTo>
                  <a:pt x="143510" y="222250"/>
                </a:lnTo>
                <a:lnTo>
                  <a:pt x="143510" y="267970"/>
                </a:lnTo>
                <a:lnTo>
                  <a:pt x="143510" y="303530"/>
                </a:lnTo>
                <a:lnTo>
                  <a:pt x="134620" y="339090"/>
                </a:lnTo>
                <a:lnTo>
                  <a:pt x="134620" y="374650"/>
                </a:lnTo>
                <a:lnTo>
                  <a:pt x="125730" y="410210"/>
                </a:lnTo>
                <a:lnTo>
                  <a:pt x="107950" y="454660"/>
                </a:lnTo>
                <a:lnTo>
                  <a:pt x="99060" y="490220"/>
                </a:lnTo>
                <a:lnTo>
                  <a:pt x="72390" y="535940"/>
                </a:lnTo>
                <a:lnTo>
                  <a:pt x="63500" y="580390"/>
                </a:lnTo>
                <a:lnTo>
                  <a:pt x="45720" y="607060"/>
                </a:lnTo>
                <a:lnTo>
                  <a:pt x="4572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2625090" y="5599430"/>
            <a:ext cx="143511" cy="553721"/>
          </a:xfrm>
          <a:custGeom>
            <a:avLst/>
            <a:gdLst/>
            <a:ahLst/>
            <a:cxnLst/>
            <a:rect l="0" t="0" r="0" b="0"/>
            <a:pathLst>
              <a:path w="143511" h="553721">
                <a:moveTo>
                  <a:pt x="71120" y="0"/>
                </a:moveTo>
                <a:lnTo>
                  <a:pt x="53340" y="0"/>
                </a:lnTo>
                <a:lnTo>
                  <a:pt x="35560" y="44450"/>
                </a:lnTo>
                <a:lnTo>
                  <a:pt x="17780" y="88900"/>
                </a:lnTo>
                <a:lnTo>
                  <a:pt x="889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76860"/>
                </a:lnTo>
                <a:lnTo>
                  <a:pt x="8890" y="321310"/>
                </a:lnTo>
                <a:lnTo>
                  <a:pt x="17780" y="356870"/>
                </a:lnTo>
                <a:lnTo>
                  <a:pt x="26670" y="401320"/>
                </a:lnTo>
                <a:lnTo>
                  <a:pt x="35560" y="436880"/>
                </a:lnTo>
                <a:lnTo>
                  <a:pt x="62230" y="481330"/>
                </a:lnTo>
                <a:lnTo>
                  <a:pt x="90170" y="525780"/>
                </a:lnTo>
                <a:lnTo>
                  <a:pt x="107950" y="534670"/>
                </a:lnTo>
                <a:lnTo>
                  <a:pt x="14351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2830830" y="5715000"/>
            <a:ext cx="133351" cy="312421"/>
          </a:xfrm>
          <a:custGeom>
            <a:avLst/>
            <a:gdLst/>
            <a:ahLst/>
            <a:cxnLst/>
            <a:rect l="0" t="0" r="0" b="0"/>
            <a:pathLst>
              <a:path w="133351" h="312421">
                <a:moveTo>
                  <a:pt x="133350" y="0"/>
                </a:moveTo>
                <a:lnTo>
                  <a:pt x="115570" y="0"/>
                </a:lnTo>
                <a:lnTo>
                  <a:pt x="97790" y="53340"/>
                </a:lnTo>
                <a:lnTo>
                  <a:pt x="80010" y="88900"/>
                </a:lnTo>
                <a:lnTo>
                  <a:pt x="62230" y="124460"/>
                </a:lnTo>
                <a:lnTo>
                  <a:pt x="44450" y="161290"/>
                </a:lnTo>
                <a:lnTo>
                  <a:pt x="35560" y="196850"/>
                </a:lnTo>
                <a:lnTo>
                  <a:pt x="17780" y="241300"/>
                </a:lnTo>
                <a:lnTo>
                  <a:pt x="0" y="28575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2786380" y="5750560"/>
            <a:ext cx="204471" cy="179071"/>
          </a:xfrm>
          <a:custGeom>
            <a:avLst/>
            <a:gdLst/>
            <a:ahLst/>
            <a:cxnLst/>
            <a:rect l="0" t="0" r="0" b="0"/>
            <a:pathLst>
              <a:path w="204471" h="179071">
                <a:moveTo>
                  <a:pt x="0" y="0"/>
                </a:moveTo>
                <a:lnTo>
                  <a:pt x="35560" y="35560"/>
                </a:lnTo>
                <a:lnTo>
                  <a:pt x="80010" y="62230"/>
                </a:lnTo>
                <a:lnTo>
                  <a:pt x="97790" y="80010"/>
                </a:lnTo>
                <a:lnTo>
                  <a:pt x="115570" y="97790"/>
                </a:lnTo>
                <a:lnTo>
                  <a:pt x="151130" y="134620"/>
                </a:lnTo>
                <a:lnTo>
                  <a:pt x="195580" y="170180"/>
                </a:lnTo>
                <a:lnTo>
                  <a:pt x="2044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3143250" y="5777230"/>
            <a:ext cx="143511" cy="26671"/>
          </a:xfrm>
          <a:custGeom>
            <a:avLst/>
            <a:gdLst/>
            <a:ahLst/>
            <a:cxnLst/>
            <a:rect l="0" t="0" r="0" b="0"/>
            <a:pathLst>
              <a:path w="143511" h="26671">
                <a:moveTo>
                  <a:pt x="0" y="0"/>
                </a:moveTo>
                <a:lnTo>
                  <a:pt x="26670" y="8890"/>
                </a:lnTo>
                <a:lnTo>
                  <a:pt x="71120" y="17780"/>
                </a:lnTo>
                <a:lnTo>
                  <a:pt x="106680" y="17780"/>
                </a:lnTo>
                <a:lnTo>
                  <a:pt x="14351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3375660" y="5544820"/>
            <a:ext cx="124461" cy="491491"/>
          </a:xfrm>
          <a:custGeom>
            <a:avLst/>
            <a:gdLst/>
            <a:ahLst/>
            <a:cxnLst/>
            <a:rect l="0" t="0" r="0" b="0"/>
            <a:pathLst>
              <a:path w="124461" h="491491">
                <a:moveTo>
                  <a:pt x="124460" y="0"/>
                </a:moveTo>
                <a:lnTo>
                  <a:pt x="80010" y="36830"/>
                </a:lnTo>
                <a:lnTo>
                  <a:pt x="53340" y="81280"/>
                </a:lnTo>
                <a:lnTo>
                  <a:pt x="35560" y="116840"/>
                </a:lnTo>
                <a:lnTo>
                  <a:pt x="26670" y="161290"/>
                </a:lnTo>
                <a:lnTo>
                  <a:pt x="889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0360"/>
                </a:lnTo>
                <a:lnTo>
                  <a:pt x="17780" y="384810"/>
                </a:lnTo>
                <a:lnTo>
                  <a:pt x="35560" y="420370"/>
                </a:lnTo>
                <a:lnTo>
                  <a:pt x="44450" y="447040"/>
                </a:lnTo>
                <a:lnTo>
                  <a:pt x="80010" y="482600"/>
                </a:lnTo>
                <a:lnTo>
                  <a:pt x="10668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3517900" y="5617210"/>
            <a:ext cx="205741" cy="312421"/>
          </a:xfrm>
          <a:custGeom>
            <a:avLst/>
            <a:gdLst/>
            <a:ahLst/>
            <a:cxnLst/>
            <a:rect l="0" t="0" r="0" b="0"/>
            <a:pathLst>
              <a:path w="205741" h="312421">
                <a:moveTo>
                  <a:pt x="53340" y="35560"/>
                </a:moveTo>
                <a:lnTo>
                  <a:pt x="53340" y="17780"/>
                </a:lnTo>
                <a:lnTo>
                  <a:pt x="81280" y="8890"/>
                </a:lnTo>
                <a:lnTo>
                  <a:pt x="107950" y="0"/>
                </a:lnTo>
                <a:lnTo>
                  <a:pt x="134620" y="8890"/>
                </a:lnTo>
                <a:lnTo>
                  <a:pt x="152400" y="26670"/>
                </a:lnTo>
                <a:lnTo>
                  <a:pt x="152400" y="53340"/>
                </a:lnTo>
                <a:lnTo>
                  <a:pt x="152400" y="88900"/>
                </a:lnTo>
                <a:lnTo>
                  <a:pt x="152400" y="133350"/>
                </a:lnTo>
                <a:lnTo>
                  <a:pt x="134620" y="177800"/>
                </a:lnTo>
                <a:lnTo>
                  <a:pt x="116840" y="222250"/>
                </a:lnTo>
                <a:lnTo>
                  <a:pt x="90170" y="259080"/>
                </a:lnTo>
                <a:lnTo>
                  <a:pt x="81280" y="285750"/>
                </a:lnTo>
                <a:lnTo>
                  <a:pt x="44450" y="303530"/>
                </a:lnTo>
                <a:lnTo>
                  <a:pt x="26670" y="312420"/>
                </a:lnTo>
                <a:lnTo>
                  <a:pt x="8890" y="294640"/>
                </a:lnTo>
                <a:lnTo>
                  <a:pt x="0" y="276860"/>
                </a:lnTo>
                <a:lnTo>
                  <a:pt x="0" y="259080"/>
                </a:lnTo>
                <a:lnTo>
                  <a:pt x="0" y="231140"/>
                </a:lnTo>
                <a:lnTo>
                  <a:pt x="17780" y="204470"/>
                </a:lnTo>
                <a:lnTo>
                  <a:pt x="53340" y="177800"/>
                </a:lnTo>
                <a:lnTo>
                  <a:pt x="72390" y="168910"/>
                </a:lnTo>
                <a:lnTo>
                  <a:pt x="90170" y="168910"/>
                </a:lnTo>
                <a:lnTo>
                  <a:pt x="116840" y="168910"/>
                </a:lnTo>
                <a:lnTo>
                  <a:pt x="134620" y="177800"/>
                </a:lnTo>
                <a:lnTo>
                  <a:pt x="161290" y="204470"/>
                </a:lnTo>
                <a:lnTo>
                  <a:pt x="187960" y="240030"/>
                </a:lnTo>
                <a:lnTo>
                  <a:pt x="20574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3794760" y="5741670"/>
            <a:ext cx="116841" cy="26671"/>
          </a:xfrm>
          <a:custGeom>
            <a:avLst/>
            <a:gdLst/>
            <a:ahLst/>
            <a:cxnLst/>
            <a:rect l="0" t="0" r="0" b="0"/>
            <a:pathLst>
              <a:path w="116841" h="26671">
                <a:moveTo>
                  <a:pt x="0" y="26670"/>
                </a:moveTo>
                <a:lnTo>
                  <a:pt x="44450" y="8890"/>
                </a:lnTo>
                <a:lnTo>
                  <a:pt x="9017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4036060" y="5679440"/>
            <a:ext cx="143511" cy="196851"/>
          </a:xfrm>
          <a:custGeom>
            <a:avLst/>
            <a:gdLst/>
            <a:ahLst/>
            <a:cxnLst/>
            <a:rect l="0" t="0" r="0" b="0"/>
            <a:pathLst>
              <a:path w="143511" h="1968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15570"/>
                </a:lnTo>
                <a:lnTo>
                  <a:pt x="17780" y="151130"/>
                </a:lnTo>
                <a:lnTo>
                  <a:pt x="26670" y="168910"/>
                </a:lnTo>
                <a:lnTo>
                  <a:pt x="53340" y="196850"/>
                </a:lnTo>
                <a:lnTo>
                  <a:pt x="71120" y="196850"/>
                </a:lnTo>
                <a:lnTo>
                  <a:pt x="97790" y="196850"/>
                </a:lnTo>
                <a:lnTo>
                  <a:pt x="116840" y="187960"/>
                </a:lnTo>
                <a:lnTo>
                  <a:pt x="125730" y="168910"/>
                </a:lnTo>
                <a:lnTo>
                  <a:pt x="14351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4062730" y="5527040"/>
            <a:ext cx="26671" cy="8891"/>
          </a:xfrm>
          <a:custGeom>
            <a:avLst/>
            <a:gdLst/>
            <a:ahLst/>
            <a:cxnLst/>
            <a:rect l="0" t="0" r="0" b="0"/>
            <a:pathLst>
              <a:path w="26671" h="8891">
                <a:moveTo>
                  <a:pt x="26670" y="8890"/>
                </a:moveTo>
                <a:lnTo>
                  <a:pt x="889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"/>
          <p:cNvSpPr/>
          <p:nvPr/>
        </p:nvSpPr>
        <p:spPr>
          <a:xfrm>
            <a:off x="4241800" y="5455920"/>
            <a:ext cx="80011" cy="447041"/>
          </a:xfrm>
          <a:custGeom>
            <a:avLst/>
            <a:gdLst/>
            <a:ahLst/>
            <a:cxnLst/>
            <a:rect l="0" t="0" r="0" b="0"/>
            <a:pathLst>
              <a:path w="80011" h="447041">
                <a:moveTo>
                  <a:pt x="26670" y="0"/>
                </a:moveTo>
                <a:lnTo>
                  <a:pt x="53340" y="35560"/>
                </a:lnTo>
                <a:lnTo>
                  <a:pt x="71120" y="62230"/>
                </a:lnTo>
                <a:lnTo>
                  <a:pt x="80010" y="106680"/>
                </a:lnTo>
                <a:lnTo>
                  <a:pt x="80010" y="152400"/>
                </a:lnTo>
                <a:lnTo>
                  <a:pt x="80010" y="187960"/>
                </a:lnTo>
                <a:lnTo>
                  <a:pt x="80010" y="223520"/>
                </a:lnTo>
                <a:lnTo>
                  <a:pt x="80010" y="259080"/>
                </a:lnTo>
                <a:lnTo>
                  <a:pt x="71120" y="285750"/>
                </a:lnTo>
                <a:lnTo>
                  <a:pt x="62230" y="321310"/>
                </a:lnTo>
                <a:lnTo>
                  <a:pt x="44450" y="356870"/>
                </a:lnTo>
                <a:lnTo>
                  <a:pt x="35560" y="392430"/>
                </a:lnTo>
                <a:lnTo>
                  <a:pt x="0" y="438150"/>
                </a:lnTo>
                <a:lnTo>
                  <a:pt x="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MARTINK"/>
          <p:cNvSpPr/>
          <p:nvPr/>
        </p:nvSpPr>
        <p:spPr>
          <a:xfrm>
            <a:off x="4375150" y="5367020"/>
            <a:ext cx="107951" cy="660401"/>
          </a:xfrm>
          <a:custGeom>
            <a:avLst/>
            <a:gdLst/>
            <a:ahLst/>
            <a:cxnLst/>
            <a:rect l="0" t="0" r="0" b="0"/>
            <a:pathLst>
              <a:path w="107951" h="660401">
                <a:moveTo>
                  <a:pt x="0" y="0"/>
                </a:moveTo>
                <a:lnTo>
                  <a:pt x="17780" y="8890"/>
                </a:lnTo>
                <a:lnTo>
                  <a:pt x="54610" y="53340"/>
                </a:lnTo>
                <a:lnTo>
                  <a:pt x="72390" y="88900"/>
                </a:lnTo>
                <a:lnTo>
                  <a:pt x="81280" y="124460"/>
                </a:lnTo>
                <a:lnTo>
                  <a:pt x="90170" y="160020"/>
                </a:lnTo>
                <a:lnTo>
                  <a:pt x="99060" y="195580"/>
                </a:lnTo>
                <a:lnTo>
                  <a:pt x="99060" y="241300"/>
                </a:lnTo>
                <a:lnTo>
                  <a:pt x="107950" y="285750"/>
                </a:lnTo>
                <a:lnTo>
                  <a:pt x="107950" y="330200"/>
                </a:lnTo>
                <a:lnTo>
                  <a:pt x="107950" y="374650"/>
                </a:lnTo>
                <a:lnTo>
                  <a:pt x="107950" y="419100"/>
                </a:lnTo>
                <a:lnTo>
                  <a:pt x="99060" y="454660"/>
                </a:lnTo>
                <a:lnTo>
                  <a:pt x="90170" y="500380"/>
                </a:lnTo>
                <a:lnTo>
                  <a:pt x="81280" y="535940"/>
                </a:lnTo>
                <a:lnTo>
                  <a:pt x="72390" y="571500"/>
                </a:lnTo>
                <a:lnTo>
                  <a:pt x="54610" y="607060"/>
                </a:lnTo>
                <a:lnTo>
                  <a:pt x="26670" y="651510"/>
                </a:lnTo>
                <a:lnTo>
                  <a:pt x="2667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MARTINK"/>
          <p:cNvSpPr/>
          <p:nvPr/>
        </p:nvSpPr>
        <p:spPr>
          <a:xfrm>
            <a:off x="2705100" y="6188710"/>
            <a:ext cx="99061" cy="454661"/>
          </a:xfrm>
          <a:custGeom>
            <a:avLst/>
            <a:gdLst/>
            <a:ahLst/>
            <a:cxnLst/>
            <a:rect l="0" t="0" r="0" b="0"/>
            <a:pathLst>
              <a:path w="99061" h="454661">
                <a:moveTo>
                  <a:pt x="90170" y="0"/>
                </a:moveTo>
                <a:lnTo>
                  <a:pt x="72390" y="0"/>
                </a:lnTo>
                <a:lnTo>
                  <a:pt x="45720" y="44450"/>
                </a:lnTo>
                <a:lnTo>
                  <a:pt x="36830" y="80010"/>
                </a:lnTo>
                <a:lnTo>
                  <a:pt x="27940" y="115570"/>
                </a:lnTo>
                <a:lnTo>
                  <a:pt x="10160" y="160020"/>
                </a:lnTo>
                <a:lnTo>
                  <a:pt x="10160" y="195580"/>
                </a:lnTo>
                <a:lnTo>
                  <a:pt x="0" y="231140"/>
                </a:lnTo>
                <a:lnTo>
                  <a:pt x="0" y="250190"/>
                </a:lnTo>
                <a:lnTo>
                  <a:pt x="0" y="294640"/>
                </a:lnTo>
                <a:lnTo>
                  <a:pt x="10160" y="312420"/>
                </a:lnTo>
                <a:lnTo>
                  <a:pt x="27940" y="356870"/>
                </a:lnTo>
                <a:lnTo>
                  <a:pt x="45720" y="392430"/>
                </a:lnTo>
                <a:lnTo>
                  <a:pt x="72390" y="427990"/>
                </a:lnTo>
                <a:lnTo>
                  <a:pt x="9906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"/>
          <p:cNvSpPr/>
          <p:nvPr/>
        </p:nvSpPr>
        <p:spPr>
          <a:xfrm>
            <a:off x="2901950" y="6268720"/>
            <a:ext cx="97791" cy="241301"/>
          </a:xfrm>
          <a:custGeom>
            <a:avLst/>
            <a:gdLst/>
            <a:ahLst/>
            <a:cxnLst/>
            <a:rect l="0" t="0" r="0" b="0"/>
            <a:pathLst>
              <a:path w="97791" h="241301">
                <a:moveTo>
                  <a:pt x="97790" y="0"/>
                </a:moveTo>
                <a:lnTo>
                  <a:pt x="71120" y="35560"/>
                </a:lnTo>
                <a:lnTo>
                  <a:pt x="53340" y="71120"/>
                </a:lnTo>
                <a:lnTo>
                  <a:pt x="44450" y="106680"/>
                </a:lnTo>
                <a:lnTo>
                  <a:pt x="35560" y="142240"/>
                </a:lnTo>
                <a:lnTo>
                  <a:pt x="26670" y="179070"/>
                </a:lnTo>
                <a:lnTo>
                  <a:pt x="8890" y="21463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SMARTINK"/>
          <p:cNvSpPr/>
          <p:nvPr/>
        </p:nvSpPr>
        <p:spPr>
          <a:xfrm>
            <a:off x="2875280" y="6357620"/>
            <a:ext cx="179071" cy="125731"/>
          </a:xfrm>
          <a:custGeom>
            <a:avLst/>
            <a:gdLst/>
            <a:ahLst/>
            <a:cxnLst/>
            <a:rect l="0" t="0" r="0" b="0"/>
            <a:pathLst>
              <a:path w="179071" h="125731">
                <a:moveTo>
                  <a:pt x="0" y="0"/>
                </a:moveTo>
                <a:lnTo>
                  <a:pt x="44450" y="35560"/>
                </a:lnTo>
                <a:lnTo>
                  <a:pt x="88900" y="62230"/>
                </a:lnTo>
                <a:lnTo>
                  <a:pt x="134620" y="90170"/>
                </a:lnTo>
                <a:lnTo>
                  <a:pt x="17907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SMARTINK"/>
          <p:cNvSpPr/>
          <p:nvPr/>
        </p:nvSpPr>
        <p:spPr>
          <a:xfrm>
            <a:off x="3116580" y="633984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0"/>
                </a:moveTo>
                <a:lnTo>
                  <a:pt x="44450" y="0"/>
                </a:lnTo>
                <a:lnTo>
                  <a:pt x="80010" y="8890"/>
                </a:lnTo>
                <a:lnTo>
                  <a:pt x="124460" y="8890"/>
                </a:lnTo>
                <a:lnTo>
                  <a:pt x="1422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MARTINK"/>
          <p:cNvSpPr/>
          <p:nvPr/>
        </p:nvSpPr>
        <p:spPr>
          <a:xfrm>
            <a:off x="3366770" y="6215380"/>
            <a:ext cx="223521" cy="267971"/>
          </a:xfrm>
          <a:custGeom>
            <a:avLst/>
            <a:gdLst/>
            <a:ahLst/>
            <a:cxnLst/>
            <a:rect l="0" t="0" r="0" b="0"/>
            <a:pathLst>
              <a:path w="223521" h="267971">
                <a:moveTo>
                  <a:pt x="26670" y="53340"/>
                </a:moveTo>
                <a:lnTo>
                  <a:pt x="35560" y="26670"/>
                </a:lnTo>
                <a:lnTo>
                  <a:pt x="53340" y="8890"/>
                </a:lnTo>
                <a:lnTo>
                  <a:pt x="71120" y="0"/>
                </a:lnTo>
                <a:lnTo>
                  <a:pt x="88900" y="0"/>
                </a:lnTo>
                <a:lnTo>
                  <a:pt x="115570" y="8890"/>
                </a:lnTo>
                <a:lnTo>
                  <a:pt x="142240" y="17780"/>
                </a:lnTo>
                <a:lnTo>
                  <a:pt x="160020" y="35560"/>
                </a:lnTo>
                <a:lnTo>
                  <a:pt x="168910" y="53340"/>
                </a:lnTo>
                <a:lnTo>
                  <a:pt x="168910" y="97790"/>
                </a:lnTo>
                <a:lnTo>
                  <a:pt x="168910" y="133350"/>
                </a:lnTo>
                <a:lnTo>
                  <a:pt x="160020" y="151130"/>
                </a:lnTo>
                <a:lnTo>
                  <a:pt x="133350" y="195580"/>
                </a:lnTo>
                <a:lnTo>
                  <a:pt x="115570" y="223520"/>
                </a:lnTo>
                <a:lnTo>
                  <a:pt x="80010" y="259080"/>
                </a:lnTo>
                <a:lnTo>
                  <a:pt x="62230" y="267970"/>
                </a:lnTo>
                <a:lnTo>
                  <a:pt x="44450" y="267970"/>
                </a:lnTo>
                <a:lnTo>
                  <a:pt x="26670" y="267970"/>
                </a:lnTo>
                <a:lnTo>
                  <a:pt x="0" y="241300"/>
                </a:lnTo>
                <a:lnTo>
                  <a:pt x="0" y="195580"/>
                </a:lnTo>
                <a:lnTo>
                  <a:pt x="8890" y="168910"/>
                </a:lnTo>
                <a:lnTo>
                  <a:pt x="35560" y="142240"/>
                </a:lnTo>
                <a:lnTo>
                  <a:pt x="62230" y="133350"/>
                </a:lnTo>
                <a:lnTo>
                  <a:pt x="80010" y="133350"/>
                </a:lnTo>
                <a:lnTo>
                  <a:pt x="106680" y="133350"/>
                </a:lnTo>
                <a:lnTo>
                  <a:pt x="124460" y="142240"/>
                </a:lnTo>
                <a:lnTo>
                  <a:pt x="151130" y="168910"/>
                </a:lnTo>
                <a:lnTo>
                  <a:pt x="186690" y="195580"/>
                </a:lnTo>
                <a:lnTo>
                  <a:pt x="195580" y="213360"/>
                </a:lnTo>
                <a:lnTo>
                  <a:pt x="22352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MARTINK"/>
          <p:cNvSpPr/>
          <p:nvPr/>
        </p:nvSpPr>
        <p:spPr>
          <a:xfrm>
            <a:off x="3634740" y="6322060"/>
            <a:ext cx="97791" cy="1"/>
          </a:xfrm>
          <a:custGeom>
            <a:avLst/>
            <a:gdLst/>
            <a:ahLst/>
            <a:cxnLst/>
            <a:rect l="0" t="0" r="0" b="0"/>
            <a:pathLst>
              <a:path w="9779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MARTINK"/>
          <p:cNvSpPr/>
          <p:nvPr/>
        </p:nvSpPr>
        <p:spPr>
          <a:xfrm>
            <a:off x="3858260" y="6242050"/>
            <a:ext cx="160021" cy="205741"/>
          </a:xfrm>
          <a:custGeom>
            <a:avLst/>
            <a:gdLst/>
            <a:ahLst/>
            <a:cxnLst/>
            <a:rect l="0" t="0" r="0" b="0"/>
            <a:pathLst>
              <a:path w="160021" h="2057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26670" y="151130"/>
                </a:lnTo>
                <a:lnTo>
                  <a:pt x="35560" y="168910"/>
                </a:lnTo>
                <a:lnTo>
                  <a:pt x="53340" y="186690"/>
                </a:lnTo>
                <a:lnTo>
                  <a:pt x="80010" y="205740"/>
                </a:lnTo>
                <a:lnTo>
                  <a:pt x="106680" y="205740"/>
                </a:lnTo>
                <a:lnTo>
                  <a:pt x="133350" y="205740"/>
                </a:lnTo>
                <a:lnTo>
                  <a:pt x="16002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ARTINK"/>
          <p:cNvSpPr/>
          <p:nvPr/>
        </p:nvSpPr>
        <p:spPr>
          <a:xfrm>
            <a:off x="3858260" y="6125210"/>
            <a:ext cx="17781" cy="8891"/>
          </a:xfrm>
          <a:custGeom>
            <a:avLst/>
            <a:gdLst/>
            <a:ahLst/>
            <a:cxnLst/>
            <a:rect l="0" t="0" r="0" b="0"/>
            <a:pathLst>
              <a:path w="17781" h="8891">
                <a:moveTo>
                  <a:pt x="1778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ARTINK"/>
          <p:cNvSpPr/>
          <p:nvPr/>
        </p:nvSpPr>
        <p:spPr>
          <a:xfrm>
            <a:off x="4053840" y="6125210"/>
            <a:ext cx="134621" cy="447041"/>
          </a:xfrm>
          <a:custGeom>
            <a:avLst/>
            <a:gdLst/>
            <a:ahLst/>
            <a:cxnLst/>
            <a:rect l="0" t="0" r="0" b="0"/>
            <a:pathLst>
              <a:path w="134621" h="447041">
                <a:moveTo>
                  <a:pt x="0" y="0"/>
                </a:moveTo>
                <a:lnTo>
                  <a:pt x="35560" y="8890"/>
                </a:lnTo>
                <a:lnTo>
                  <a:pt x="80010" y="36830"/>
                </a:lnTo>
                <a:lnTo>
                  <a:pt x="107950" y="72390"/>
                </a:lnTo>
                <a:lnTo>
                  <a:pt x="125730" y="116840"/>
                </a:lnTo>
                <a:lnTo>
                  <a:pt x="134620" y="161290"/>
                </a:lnTo>
                <a:lnTo>
                  <a:pt x="134620" y="205740"/>
                </a:lnTo>
                <a:lnTo>
                  <a:pt x="134620" y="241300"/>
                </a:lnTo>
                <a:lnTo>
                  <a:pt x="125730" y="285750"/>
                </a:lnTo>
                <a:lnTo>
                  <a:pt x="107950" y="331470"/>
                </a:lnTo>
                <a:lnTo>
                  <a:pt x="88900" y="367030"/>
                </a:lnTo>
                <a:lnTo>
                  <a:pt x="80010" y="402590"/>
                </a:lnTo>
                <a:lnTo>
                  <a:pt x="62230" y="420370"/>
                </a:lnTo>
                <a:lnTo>
                  <a:pt x="44450" y="429260"/>
                </a:lnTo>
                <a:lnTo>
                  <a:pt x="4445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SMARTINK"/>
          <p:cNvSpPr/>
          <p:nvPr/>
        </p:nvSpPr>
        <p:spPr>
          <a:xfrm>
            <a:off x="4259580" y="6045200"/>
            <a:ext cx="151131" cy="491491"/>
          </a:xfrm>
          <a:custGeom>
            <a:avLst/>
            <a:gdLst/>
            <a:ahLst/>
            <a:cxnLst/>
            <a:rect l="0" t="0" r="0" b="0"/>
            <a:pathLst>
              <a:path w="151131" h="491491">
                <a:moveTo>
                  <a:pt x="62230" y="0"/>
                </a:moveTo>
                <a:lnTo>
                  <a:pt x="44450" y="17780"/>
                </a:lnTo>
                <a:lnTo>
                  <a:pt x="26670" y="53340"/>
                </a:lnTo>
                <a:lnTo>
                  <a:pt x="8890" y="88900"/>
                </a:lnTo>
                <a:lnTo>
                  <a:pt x="8890" y="134620"/>
                </a:lnTo>
                <a:lnTo>
                  <a:pt x="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17780" y="312420"/>
                </a:lnTo>
                <a:lnTo>
                  <a:pt x="35560" y="347980"/>
                </a:lnTo>
                <a:lnTo>
                  <a:pt x="44450" y="383540"/>
                </a:lnTo>
                <a:lnTo>
                  <a:pt x="71120" y="420370"/>
                </a:lnTo>
                <a:lnTo>
                  <a:pt x="88900" y="447040"/>
                </a:lnTo>
                <a:lnTo>
                  <a:pt x="133350" y="482600"/>
                </a:lnTo>
                <a:lnTo>
                  <a:pt x="15113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ARTINK"/>
          <p:cNvSpPr/>
          <p:nvPr/>
        </p:nvSpPr>
        <p:spPr>
          <a:xfrm>
            <a:off x="4527550" y="6054090"/>
            <a:ext cx="142241" cy="294641"/>
          </a:xfrm>
          <a:custGeom>
            <a:avLst/>
            <a:gdLst/>
            <a:ahLst/>
            <a:cxnLst/>
            <a:rect l="0" t="0" r="0" b="0"/>
            <a:pathLst>
              <a:path w="142241" h="294641">
                <a:moveTo>
                  <a:pt x="142240" y="0"/>
                </a:moveTo>
                <a:lnTo>
                  <a:pt x="124460" y="17780"/>
                </a:lnTo>
                <a:lnTo>
                  <a:pt x="106680" y="53340"/>
                </a:lnTo>
                <a:lnTo>
                  <a:pt x="88900" y="90170"/>
                </a:lnTo>
                <a:lnTo>
                  <a:pt x="80010" y="125730"/>
                </a:lnTo>
                <a:lnTo>
                  <a:pt x="62230" y="161290"/>
                </a:lnTo>
                <a:lnTo>
                  <a:pt x="44450" y="196850"/>
                </a:lnTo>
                <a:lnTo>
                  <a:pt x="35560" y="232410"/>
                </a:lnTo>
                <a:lnTo>
                  <a:pt x="1778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MARTINK"/>
          <p:cNvSpPr/>
          <p:nvPr/>
        </p:nvSpPr>
        <p:spPr>
          <a:xfrm>
            <a:off x="4509770" y="6116320"/>
            <a:ext cx="186691" cy="187961"/>
          </a:xfrm>
          <a:custGeom>
            <a:avLst/>
            <a:gdLst/>
            <a:ahLst/>
            <a:cxnLst/>
            <a:rect l="0" t="0" r="0" b="0"/>
            <a:pathLst>
              <a:path w="186691" h="187961">
                <a:moveTo>
                  <a:pt x="0" y="0"/>
                </a:moveTo>
                <a:lnTo>
                  <a:pt x="35560" y="36830"/>
                </a:lnTo>
                <a:lnTo>
                  <a:pt x="71120" y="81280"/>
                </a:lnTo>
                <a:lnTo>
                  <a:pt x="106680" y="125730"/>
                </a:lnTo>
                <a:lnTo>
                  <a:pt x="124460" y="143510"/>
                </a:lnTo>
                <a:lnTo>
                  <a:pt x="168910" y="179070"/>
                </a:lnTo>
                <a:lnTo>
                  <a:pt x="18669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ARTINK"/>
          <p:cNvSpPr/>
          <p:nvPr/>
        </p:nvSpPr>
        <p:spPr>
          <a:xfrm>
            <a:off x="4786630" y="619760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MARTINK"/>
          <p:cNvSpPr/>
          <p:nvPr/>
        </p:nvSpPr>
        <p:spPr>
          <a:xfrm>
            <a:off x="5001260" y="6000750"/>
            <a:ext cx="240031" cy="312421"/>
          </a:xfrm>
          <a:custGeom>
            <a:avLst/>
            <a:gdLst/>
            <a:ahLst/>
            <a:cxnLst/>
            <a:rect l="0" t="0" r="0" b="0"/>
            <a:pathLst>
              <a:path w="240031" h="312421">
                <a:moveTo>
                  <a:pt x="17780" y="26670"/>
                </a:moveTo>
                <a:lnTo>
                  <a:pt x="35560" y="8890"/>
                </a:lnTo>
                <a:lnTo>
                  <a:pt x="6223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33350" y="44450"/>
                </a:lnTo>
                <a:lnTo>
                  <a:pt x="142240" y="62230"/>
                </a:lnTo>
                <a:lnTo>
                  <a:pt x="142240" y="106680"/>
                </a:lnTo>
                <a:lnTo>
                  <a:pt x="142240" y="143510"/>
                </a:lnTo>
                <a:lnTo>
                  <a:pt x="133350" y="179070"/>
                </a:lnTo>
                <a:lnTo>
                  <a:pt x="115570" y="223520"/>
                </a:lnTo>
                <a:lnTo>
                  <a:pt x="88900" y="259080"/>
                </a:lnTo>
                <a:lnTo>
                  <a:pt x="62230" y="285750"/>
                </a:lnTo>
                <a:lnTo>
                  <a:pt x="44450" y="303530"/>
                </a:lnTo>
                <a:lnTo>
                  <a:pt x="26670" y="303530"/>
                </a:lnTo>
                <a:lnTo>
                  <a:pt x="8890" y="294640"/>
                </a:lnTo>
                <a:lnTo>
                  <a:pt x="0" y="267970"/>
                </a:lnTo>
                <a:lnTo>
                  <a:pt x="17780" y="250190"/>
                </a:lnTo>
                <a:lnTo>
                  <a:pt x="35560" y="241300"/>
                </a:lnTo>
                <a:lnTo>
                  <a:pt x="71120" y="232410"/>
                </a:lnTo>
                <a:lnTo>
                  <a:pt x="106680" y="241300"/>
                </a:lnTo>
                <a:lnTo>
                  <a:pt x="133350" y="250190"/>
                </a:lnTo>
                <a:lnTo>
                  <a:pt x="177800" y="276860"/>
                </a:lnTo>
                <a:lnTo>
                  <a:pt x="195580" y="303530"/>
                </a:lnTo>
                <a:lnTo>
                  <a:pt x="213360" y="312420"/>
                </a:lnTo>
                <a:lnTo>
                  <a:pt x="2400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MARTINK"/>
          <p:cNvSpPr/>
          <p:nvPr/>
        </p:nvSpPr>
        <p:spPr>
          <a:xfrm>
            <a:off x="5349240" y="5991860"/>
            <a:ext cx="35561" cy="250191"/>
          </a:xfrm>
          <a:custGeom>
            <a:avLst/>
            <a:gdLst/>
            <a:ahLst/>
            <a:cxnLst/>
            <a:rect l="0" t="0" r="0" b="0"/>
            <a:pathLst>
              <a:path w="35561" h="25019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8890" y="142240"/>
                </a:lnTo>
                <a:lnTo>
                  <a:pt x="17780" y="179070"/>
                </a:lnTo>
                <a:lnTo>
                  <a:pt x="26670" y="223520"/>
                </a:lnTo>
                <a:lnTo>
                  <a:pt x="3556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MARTINK"/>
          <p:cNvSpPr/>
          <p:nvPr/>
        </p:nvSpPr>
        <p:spPr>
          <a:xfrm>
            <a:off x="5276850" y="6080760"/>
            <a:ext cx="125731" cy="26671"/>
          </a:xfrm>
          <a:custGeom>
            <a:avLst/>
            <a:gdLst/>
            <a:ahLst/>
            <a:cxnLst/>
            <a:rect l="0" t="0" r="0" b="0"/>
            <a:pathLst>
              <a:path w="125731" h="26671">
                <a:moveTo>
                  <a:pt x="0" y="26670"/>
                </a:moveTo>
                <a:lnTo>
                  <a:pt x="36830" y="26670"/>
                </a:lnTo>
                <a:lnTo>
                  <a:pt x="72390" y="17780"/>
                </a:lnTo>
                <a:lnTo>
                  <a:pt x="10795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ARTINK"/>
          <p:cNvSpPr/>
          <p:nvPr/>
        </p:nvSpPr>
        <p:spPr>
          <a:xfrm>
            <a:off x="5544820" y="6000750"/>
            <a:ext cx="161291" cy="267971"/>
          </a:xfrm>
          <a:custGeom>
            <a:avLst/>
            <a:gdLst/>
            <a:ahLst/>
            <a:cxnLst/>
            <a:rect l="0" t="0" r="0" b="0"/>
            <a:pathLst>
              <a:path w="161291" h="26797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17780" y="196850"/>
                </a:lnTo>
                <a:lnTo>
                  <a:pt x="27940" y="223520"/>
                </a:lnTo>
                <a:lnTo>
                  <a:pt x="54610" y="250190"/>
                </a:lnTo>
                <a:lnTo>
                  <a:pt x="81280" y="267970"/>
                </a:lnTo>
                <a:lnTo>
                  <a:pt x="107950" y="267970"/>
                </a:lnTo>
                <a:lnTo>
                  <a:pt x="134620" y="259080"/>
                </a:lnTo>
                <a:lnTo>
                  <a:pt x="16129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MARTINK"/>
          <p:cNvSpPr/>
          <p:nvPr/>
        </p:nvSpPr>
        <p:spPr>
          <a:xfrm>
            <a:off x="5572760" y="5885180"/>
            <a:ext cx="26671" cy="1"/>
          </a:xfrm>
          <a:custGeom>
            <a:avLst/>
            <a:gdLst/>
            <a:ahLst/>
            <a:cxnLst/>
            <a:rect l="0" t="0" r="0" b="0"/>
            <a:pathLst>
              <a:path w="26671" h="1">
                <a:moveTo>
                  <a:pt x="2667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"/>
          <p:cNvSpPr/>
          <p:nvPr/>
        </p:nvSpPr>
        <p:spPr>
          <a:xfrm>
            <a:off x="5759450" y="5750560"/>
            <a:ext cx="107951" cy="527051"/>
          </a:xfrm>
          <a:custGeom>
            <a:avLst/>
            <a:gdLst/>
            <a:ahLst/>
            <a:cxnLst/>
            <a:rect l="0" t="0" r="0" b="0"/>
            <a:pathLst>
              <a:path w="107951" h="527051">
                <a:moveTo>
                  <a:pt x="0" y="0"/>
                </a:moveTo>
                <a:lnTo>
                  <a:pt x="17780" y="8890"/>
                </a:lnTo>
                <a:lnTo>
                  <a:pt x="53340" y="53340"/>
                </a:lnTo>
                <a:lnTo>
                  <a:pt x="71120" y="97790"/>
                </a:lnTo>
                <a:lnTo>
                  <a:pt x="80010" y="134620"/>
                </a:lnTo>
                <a:lnTo>
                  <a:pt x="88900" y="179070"/>
                </a:lnTo>
                <a:lnTo>
                  <a:pt x="107950" y="214630"/>
                </a:lnTo>
                <a:lnTo>
                  <a:pt x="107950" y="259080"/>
                </a:lnTo>
                <a:lnTo>
                  <a:pt x="107950" y="294640"/>
                </a:lnTo>
                <a:lnTo>
                  <a:pt x="107950" y="330200"/>
                </a:lnTo>
                <a:lnTo>
                  <a:pt x="107950" y="365760"/>
                </a:lnTo>
                <a:lnTo>
                  <a:pt x="107950" y="402590"/>
                </a:lnTo>
                <a:lnTo>
                  <a:pt x="97790" y="438150"/>
                </a:lnTo>
                <a:lnTo>
                  <a:pt x="97790" y="473710"/>
                </a:lnTo>
                <a:lnTo>
                  <a:pt x="88900" y="518160"/>
                </a:lnTo>
                <a:lnTo>
                  <a:pt x="8890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"/>
          <p:cNvSpPr/>
          <p:nvPr/>
        </p:nvSpPr>
        <p:spPr>
          <a:xfrm>
            <a:off x="2830830" y="5295900"/>
            <a:ext cx="473711" cy="775971"/>
          </a:xfrm>
          <a:custGeom>
            <a:avLst/>
            <a:gdLst/>
            <a:ahLst/>
            <a:cxnLst/>
            <a:rect l="0" t="0" r="0" b="0"/>
            <a:pathLst>
              <a:path w="473711" h="775971">
                <a:moveTo>
                  <a:pt x="259080" y="775970"/>
                </a:moveTo>
                <a:lnTo>
                  <a:pt x="294640" y="758190"/>
                </a:lnTo>
                <a:lnTo>
                  <a:pt x="330200" y="740410"/>
                </a:lnTo>
                <a:lnTo>
                  <a:pt x="347980" y="731520"/>
                </a:lnTo>
                <a:lnTo>
                  <a:pt x="365760" y="713740"/>
                </a:lnTo>
                <a:lnTo>
                  <a:pt x="401320" y="678180"/>
                </a:lnTo>
                <a:lnTo>
                  <a:pt x="419100" y="633730"/>
                </a:lnTo>
                <a:lnTo>
                  <a:pt x="436880" y="607060"/>
                </a:lnTo>
                <a:lnTo>
                  <a:pt x="445770" y="561340"/>
                </a:lnTo>
                <a:lnTo>
                  <a:pt x="455930" y="534670"/>
                </a:lnTo>
                <a:lnTo>
                  <a:pt x="464820" y="490220"/>
                </a:lnTo>
                <a:lnTo>
                  <a:pt x="473710" y="445770"/>
                </a:lnTo>
                <a:lnTo>
                  <a:pt x="473710" y="419100"/>
                </a:lnTo>
                <a:lnTo>
                  <a:pt x="473710" y="374650"/>
                </a:lnTo>
                <a:lnTo>
                  <a:pt x="464820" y="347980"/>
                </a:lnTo>
                <a:lnTo>
                  <a:pt x="455930" y="303530"/>
                </a:lnTo>
                <a:lnTo>
                  <a:pt x="427990" y="266700"/>
                </a:lnTo>
                <a:lnTo>
                  <a:pt x="410210" y="231140"/>
                </a:lnTo>
                <a:lnTo>
                  <a:pt x="374650" y="204470"/>
                </a:lnTo>
                <a:lnTo>
                  <a:pt x="339090" y="168910"/>
                </a:lnTo>
                <a:lnTo>
                  <a:pt x="312420" y="151130"/>
                </a:lnTo>
                <a:lnTo>
                  <a:pt x="285750" y="133350"/>
                </a:lnTo>
                <a:lnTo>
                  <a:pt x="241300" y="106680"/>
                </a:lnTo>
                <a:lnTo>
                  <a:pt x="196850" y="80010"/>
                </a:lnTo>
                <a:lnTo>
                  <a:pt x="151130" y="62230"/>
                </a:lnTo>
                <a:lnTo>
                  <a:pt x="106680" y="44450"/>
                </a:lnTo>
                <a:lnTo>
                  <a:pt x="62230" y="26670"/>
                </a:lnTo>
                <a:lnTo>
                  <a:pt x="26670" y="8890"/>
                </a:lnTo>
                <a:lnTo>
                  <a:pt x="8890" y="0"/>
                </a:lnTo>
                <a:lnTo>
                  <a:pt x="0" y="26670"/>
                </a:lnTo>
                <a:lnTo>
                  <a:pt x="0" y="53340"/>
                </a:lnTo>
                <a:lnTo>
                  <a:pt x="0" y="88900"/>
                </a:lnTo>
                <a:lnTo>
                  <a:pt x="8890" y="115570"/>
                </a:lnTo>
                <a:lnTo>
                  <a:pt x="0" y="80010"/>
                </a:lnTo>
                <a:lnTo>
                  <a:pt x="0" y="44450"/>
                </a:lnTo>
                <a:lnTo>
                  <a:pt x="0" y="26670"/>
                </a:lnTo>
                <a:lnTo>
                  <a:pt x="17780" y="35560"/>
                </a:lnTo>
                <a:lnTo>
                  <a:pt x="44450" y="44450"/>
                </a:lnTo>
                <a:lnTo>
                  <a:pt x="8890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ARTINK"/>
          <p:cNvSpPr/>
          <p:nvPr/>
        </p:nvSpPr>
        <p:spPr>
          <a:xfrm>
            <a:off x="5965190" y="4044950"/>
            <a:ext cx="196851" cy="411481"/>
          </a:xfrm>
          <a:custGeom>
            <a:avLst/>
            <a:gdLst/>
            <a:ahLst/>
            <a:cxnLst/>
            <a:rect l="0" t="0" r="0" b="0"/>
            <a:pathLst>
              <a:path w="196851" h="411481">
                <a:moveTo>
                  <a:pt x="196850" y="0"/>
                </a:moveTo>
                <a:lnTo>
                  <a:pt x="168910" y="35560"/>
                </a:lnTo>
                <a:lnTo>
                  <a:pt x="151130" y="80010"/>
                </a:lnTo>
                <a:lnTo>
                  <a:pt x="124460" y="125730"/>
                </a:lnTo>
                <a:lnTo>
                  <a:pt x="106680" y="161290"/>
                </a:lnTo>
                <a:lnTo>
                  <a:pt x="88900" y="196850"/>
                </a:lnTo>
                <a:lnTo>
                  <a:pt x="71120" y="232410"/>
                </a:lnTo>
                <a:lnTo>
                  <a:pt x="53340" y="267970"/>
                </a:lnTo>
                <a:lnTo>
                  <a:pt x="44450" y="303530"/>
                </a:lnTo>
                <a:lnTo>
                  <a:pt x="26670" y="347980"/>
                </a:lnTo>
                <a:lnTo>
                  <a:pt x="17780" y="374650"/>
                </a:lnTo>
                <a:lnTo>
                  <a:pt x="0" y="39370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MARTINK"/>
          <p:cNvSpPr/>
          <p:nvPr/>
        </p:nvSpPr>
        <p:spPr>
          <a:xfrm>
            <a:off x="5982970" y="4124960"/>
            <a:ext cx="196851" cy="179071"/>
          </a:xfrm>
          <a:custGeom>
            <a:avLst/>
            <a:gdLst/>
            <a:ahLst/>
            <a:cxnLst/>
            <a:rect l="0" t="0" r="0" b="0"/>
            <a:pathLst>
              <a:path w="196851" h="179071">
                <a:moveTo>
                  <a:pt x="0" y="0"/>
                </a:moveTo>
                <a:lnTo>
                  <a:pt x="17780" y="8890"/>
                </a:lnTo>
                <a:lnTo>
                  <a:pt x="71120" y="63500"/>
                </a:lnTo>
                <a:lnTo>
                  <a:pt x="106680" y="107950"/>
                </a:lnTo>
                <a:lnTo>
                  <a:pt x="151130" y="143510"/>
                </a:lnTo>
                <a:lnTo>
                  <a:pt x="161290" y="161290"/>
                </a:lnTo>
                <a:lnTo>
                  <a:pt x="19685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MARTINK"/>
          <p:cNvSpPr/>
          <p:nvPr/>
        </p:nvSpPr>
        <p:spPr>
          <a:xfrm>
            <a:off x="6233160" y="417068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  <a:lnTo>
                  <a:pt x="8001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MARTINK"/>
          <p:cNvSpPr/>
          <p:nvPr/>
        </p:nvSpPr>
        <p:spPr>
          <a:xfrm>
            <a:off x="6277610" y="424180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"/>
          <p:cNvSpPr/>
          <p:nvPr/>
        </p:nvSpPr>
        <p:spPr>
          <a:xfrm>
            <a:off x="7447280" y="3982720"/>
            <a:ext cx="170181" cy="276861"/>
          </a:xfrm>
          <a:custGeom>
            <a:avLst/>
            <a:gdLst/>
            <a:ahLst/>
            <a:cxnLst/>
            <a:rect l="0" t="0" r="0" b="0"/>
            <a:pathLst>
              <a:path w="170181" h="276861">
                <a:moveTo>
                  <a:pt x="170180" y="0"/>
                </a:moveTo>
                <a:lnTo>
                  <a:pt x="152400" y="0"/>
                </a:lnTo>
                <a:lnTo>
                  <a:pt x="124460" y="44450"/>
                </a:lnTo>
                <a:lnTo>
                  <a:pt x="97790" y="88900"/>
                </a:lnTo>
                <a:lnTo>
                  <a:pt x="71120" y="133350"/>
                </a:lnTo>
                <a:lnTo>
                  <a:pt x="44450" y="170180"/>
                </a:lnTo>
                <a:lnTo>
                  <a:pt x="26670" y="214630"/>
                </a:lnTo>
                <a:lnTo>
                  <a:pt x="8890" y="25019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"/>
          <p:cNvSpPr/>
          <p:nvPr/>
        </p:nvSpPr>
        <p:spPr>
          <a:xfrm>
            <a:off x="7465060" y="4018280"/>
            <a:ext cx="71121" cy="214631"/>
          </a:xfrm>
          <a:custGeom>
            <a:avLst/>
            <a:gdLst/>
            <a:ahLst/>
            <a:cxnLst/>
            <a:rect l="0" t="0" r="0" b="0"/>
            <a:pathLst>
              <a:path w="71121" h="214631">
                <a:moveTo>
                  <a:pt x="0" y="0"/>
                </a:moveTo>
                <a:lnTo>
                  <a:pt x="17780" y="53340"/>
                </a:lnTo>
                <a:lnTo>
                  <a:pt x="26670" y="97790"/>
                </a:lnTo>
                <a:lnTo>
                  <a:pt x="44450" y="134620"/>
                </a:lnTo>
                <a:lnTo>
                  <a:pt x="53340" y="170180"/>
                </a:lnTo>
                <a:lnTo>
                  <a:pt x="7112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MARTINK"/>
          <p:cNvSpPr/>
          <p:nvPr/>
        </p:nvSpPr>
        <p:spPr>
          <a:xfrm>
            <a:off x="7644130" y="407162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MARTINK"/>
          <p:cNvSpPr/>
          <p:nvPr/>
        </p:nvSpPr>
        <p:spPr>
          <a:xfrm>
            <a:off x="7653020" y="4133850"/>
            <a:ext cx="62231" cy="8891"/>
          </a:xfrm>
          <a:custGeom>
            <a:avLst/>
            <a:gdLst/>
            <a:ahLst/>
            <a:cxnLst/>
            <a:rect l="0" t="0" r="0" b="0"/>
            <a:pathLst>
              <a:path w="6223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MARTINK"/>
          <p:cNvSpPr/>
          <p:nvPr/>
        </p:nvSpPr>
        <p:spPr>
          <a:xfrm>
            <a:off x="1366520" y="6330950"/>
            <a:ext cx="383541" cy="339091"/>
          </a:xfrm>
          <a:custGeom>
            <a:avLst/>
            <a:gdLst/>
            <a:ahLst/>
            <a:cxnLst/>
            <a:rect l="0" t="0" r="0" b="0"/>
            <a:pathLst>
              <a:path w="383541" h="339091">
                <a:moveTo>
                  <a:pt x="0" y="116840"/>
                </a:moveTo>
                <a:lnTo>
                  <a:pt x="35560" y="71120"/>
                </a:lnTo>
                <a:lnTo>
                  <a:pt x="71120" y="53340"/>
                </a:lnTo>
                <a:lnTo>
                  <a:pt x="115570" y="26670"/>
                </a:lnTo>
                <a:lnTo>
                  <a:pt x="151130" y="17780"/>
                </a:lnTo>
                <a:lnTo>
                  <a:pt x="186690" y="8890"/>
                </a:lnTo>
                <a:lnTo>
                  <a:pt x="223520" y="0"/>
                </a:lnTo>
                <a:lnTo>
                  <a:pt x="259080" y="0"/>
                </a:lnTo>
                <a:lnTo>
                  <a:pt x="285750" y="0"/>
                </a:lnTo>
                <a:lnTo>
                  <a:pt x="330200" y="8890"/>
                </a:lnTo>
                <a:lnTo>
                  <a:pt x="356870" y="17780"/>
                </a:lnTo>
                <a:lnTo>
                  <a:pt x="365760" y="35560"/>
                </a:lnTo>
                <a:lnTo>
                  <a:pt x="383540" y="71120"/>
                </a:lnTo>
                <a:lnTo>
                  <a:pt x="383540" y="88900"/>
                </a:lnTo>
                <a:lnTo>
                  <a:pt x="383540" y="116840"/>
                </a:lnTo>
                <a:lnTo>
                  <a:pt x="365760" y="152400"/>
                </a:lnTo>
                <a:lnTo>
                  <a:pt x="330200" y="205740"/>
                </a:lnTo>
                <a:lnTo>
                  <a:pt x="294640" y="232410"/>
                </a:lnTo>
                <a:lnTo>
                  <a:pt x="259080" y="259080"/>
                </a:lnTo>
                <a:lnTo>
                  <a:pt x="214630" y="276860"/>
                </a:lnTo>
                <a:lnTo>
                  <a:pt x="168910" y="276860"/>
                </a:lnTo>
                <a:lnTo>
                  <a:pt x="133350" y="276860"/>
                </a:lnTo>
                <a:lnTo>
                  <a:pt x="97790" y="276860"/>
                </a:lnTo>
                <a:lnTo>
                  <a:pt x="53340" y="267970"/>
                </a:lnTo>
                <a:lnTo>
                  <a:pt x="35560" y="250190"/>
                </a:lnTo>
                <a:lnTo>
                  <a:pt x="35560" y="223520"/>
                </a:lnTo>
                <a:lnTo>
                  <a:pt x="44450" y="196850"/>
                </a:lnTo>
                <a:lnTo>
                  <a:pt x="80010" y="161290"/>
                </a:lnTo>
                <a:lnTo>
                  <a:pt x="97790" y="152400"/>
                </a:lnTo>
                <a:lnTo>
                  <a:pt x="115570" y="152400"/>
                </a:lnTo>
                <a:lnTo>
                  <a:pt x="133350" y="161290"/>
                </a:lnTo>
                <a:lnTo>
                  <a:pt x="168910" y="196850"/>
                </a:lnTo>
                <a:lnTo>
                  <a:pt x="205740" y="232410"/>
                </a:lnTo>
                <a:lnTo>
                  <a:pt x="241300" y="276860"/>
                </a:lnTo>
                <a:lnTo>
                  <a:pt x="276860" y="312420"/>
                </a:lnTo>
                <a:lnTo>
                  <a:pt x="294640" y="330200"/>
                </a:lnTo>
                <a:lnTo>
                  <a:pt x="32131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MARTINK"/>
          <p:cNvSpPr/>
          <p:nvPr/>
        </p:nvSpPr>
        <p:spPr>
          <a:xfrm>
            <a:off x="1803400" y="6259830"/>
            <a:ext cx="107951" cy="482601"/>
          </a:xfrm>
          <a:custGeom>
            <a:avLst/>
            <a:gdLst/>
            <a:ahLst/>
            <a:cxnLst/>
            <a:rect l="0" t="0" r="0" b="0"/>
            <a:pathLst>
              <a:path w="107951" h="482601">
                <a:moveTo>
                  <a:pt x="90170" y="0"/>
                </a:moveTo>
                <a:lnTo>
                  <a:pt x="63500" y="35560"/>
                </a:lnTo>
                <a:lnTo>
                  <a:pt x="44450" y="80010"/>
                </a:lnTo>
                <a:lnTo>
                  <a:pt x="26670" y="124460"/>
                </a:lnTo>
                <a:lnTo>
                  <a:pt x="8890" y="160020"/>
                </a:lnTo>
                <a:lnTo>
                  <a:pt x="8890" y="205740"/>
                </a:lnTo>
                <a:lnTo>
                  <a:pt x="0" y="24130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47980"/>
                </a:lnTo>
                <a:lnTo>
                  <a:pt x="35560" y="383540"/>
                </a:lnTo>
                <a:lnTo>
                  <a:pt x="53340" y="419100"/>
                </a:lnTo>
                <a:lnTo>
                  <a:pt x="90170" y="464820"/>
                </a:lnTo>
                <a:lnTo>
                  <a:pt x="10795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MARTINK"/>
          <p:cNvSpPr/>
          <p:nvPr/>
        </p:nvSpPr>
        <p:spPr>
          <a:xfrm>
            <a:off x="1911350" y="6428740"/>
            <a:ext cx="232411" cy="214631"/>
          </a:xfrm>
          <a:custGeom>
            <a:avLst/>
            <a:gdLst/>
            <a:ahLst/>
            <a:cxnLst/>
            <a:rect l="0" t="0" r="0" b="0"/>
            <a:pathLst>
              <a:path w="232411" h="214631">
                <a:moveTo>
                  <a:pt x="232410" y="0"/>
                </a:moveTo>
                <a:lnTo>
                  <a:pt x="204470" y="10160"/>
                </a:lnTo>
                <a:lnTo>
                  <a:pt x="168910" y="36830"/>
                </a:lnTo>
                <a:lnTo>
                  <a:pt x="124460" y="72390"/>
                </a:lnTo>
                <a:lnTo>
                  <a:pt x="80010" y="116840"/>
                </a:lnTo>
                <a:lnTo>
                  <a:pt x="62230" y="134620"/>
                </a:lnTo>
                <a:lnTo>
                  <a:pt x="26670" y="17018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SMARTINK"/>
          <p:cNvSpPr/>
          <p:nvPr/>
        </p:nvSpPr>
        <p:spPr>
          <a:xfrm>
            <a:off x="1938020" y="6402070"/>
            <a:ext cx="160021" cy="205741"/>
          </a:xfrm>
          <a:custGeom>
            <a:avLst/>
            <a:gdLst/>
            <a:ahLst/>
            <a:cxnLst/>
            <a:rect l="0" t="0" r="0" b="0"/>
            <a:pathLst>
              <a:path w="160021" h="205741">
                <a:moveTo>
                  <a:pt x="0" y="0"/>
                </a:moveTo>
                <a:lnTo>
                  <a:pt x="17780" y="36830"/>
                </a:lnTo>
                <a:lnTo>
                  <a:pt x="44450" y="81280"/>
                </a:lnTo>
                <a:lnTo>
                  <a:pt x="71120" y="125730"/>
                </a:lnTo>
                <a:lnTo>
                  <a:pt x="106680" y="170180"/>
                </a:lnTo>
                <a:lnTo>
                  <a:pt x="151130" y="196850"/>
                </a:lnTo>
                <a:lnTo>
                  <a:pt x="16002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SMARTINK"/>
          <p:cNvSpPr/>
          <p:nvPr/>
        </p:nvSpPr>
        <p:spPr>
          <a:xfrm>
            <a:off x="2152650" y="648335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SMARTINK"/>
          <p:cNvSpPr/>
          <p:nvPr/>
        </p:nvSpPr>
        <p:spPr>
          <a:xfrm>
            <a:off x="2366010" y="6339840"/>
            <a:ext cx="53341" cy="116841"/>
          </a:xfrm>
          <a:custGeom>
            <a:avLst/>
            <a:gdLst/>
            <a:ahLst/>
            <a:cxnLst/>
            <a:rect l="0" t="0" r="0" b="0"/>
            <a:pathLst>
              <a:path w="53341" h="11684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116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SMARTINK"/>
          <p:cNvSpPr/>
          <p:nvPr/>
        </p:nvSpPr>
        <p:spPr>
          <a:xfrm>
            <a:off x="2321560" y="6501130"/>
            <a:ext cx="223521" cy="177801"/>
          </a:xfrm>
          <a:custGeom>
            <a:avLst/>
            <a:gdLst/>
            <a:ahLst/>
            <a:cxnLst/>
            <a:rect l="0" t="0" r="0" b="0"/>
            <a:pathLst>
              <a:path w="223521" h="17780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  <a:lnTo>
                  <a:pt x="170180" y="8890"/>
                </a:lnTo>
                <a:lnTo>
                  <a:pt x="187960" y="17780"/>
                </a:lnTo>
                <a:lnTo>
                  <a:pt x="196850" y="35560"/>
                </a:lnTo>
                <a:lnTo>
                  <a:pt x="187960" y="62230"/>
                </a:lnTo>
                <a:lnTo>
                  <a:pt x="179070" y="80010"/>
                </a:lnTo>
                <a:lnTo>
                  <a:pt x="152400" y="97790"/>
                </a:lnTo>
                <a:lnTo>
                  <a:pt x="125730" y="106680"/>
                </a:lnTo>
                <a:lnTo>
                  <a:pt x="80010" y="106680"/>
                </a:lnTo>
                <a:lnTo>
                  <a:pt x="62230" y="106680"/>
                </a:lnTo>
                <a:lnTo>
                  <a:pt x="71120" y="88900"/>
                </a:lnTo>
                <a:lnTo>
                  <a:pt x="88900" y="80010"/>
                </a:lnTo>
                <a:lnTo>
                  <a:pt x="106680" y="80010"/>
                </a:lnTo>
                <a:lnTo>
                  <a:pt x="125730" y="88900"/>
                </a:lnTo>
                <a:lnTo>
                  <a:pt x="170180" y="106680"/>
                </a:lnTo>
                <a:lnTo>
                  <a:pt x="187960" y="124460"/>
                </a:lnTo>
                <a:lnTo>
                  <a:pt x="205740" y="142240"/>
                </a:lnTo>
                <a:lnTo>
                  <a:pt x="223520" y="160020"/>
                </a:lnTo>
                <a:lnTo>
                  <a:pt x="22352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SMARTINK"/>
          <p:cNvSpPr/>
          <p:nvPr/>
        </p:nvSpPr>
        <p:spPr>
          <a:xfrm>
            <a:off x="2294890" y="6492240"/>
            <a:ext cx="241301" cy="17781"/>
          </a:xfrm>
          <a:custGeom>
            <a:avLst/>
            <a:gdLst/>
            <a:ahLst/>
            <a:cxnLst/>
            <a:rect l="0" t="0" r="0" b="0"/>
            <a:pathLst>
              <a:path w="241301" h="1778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61290" y="0"/>
                </a:lnTo>
                <a:lnTo>
                  <a:pt x="196850" y="17780"/>
                </a:lnTo>
                <a:lnTo>
                  <a:pt x="214630" y="17780"/>
                </a:lnTo>
                <a:lnTo>
                  <a:pt x="2413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SMARTINK"/>
          <p:cNvSpPr/>
          <p:nvPr/>
        </p:nvSpPr>
        <p:spPr>
          <a:xfrm>
            <a:off x="2500630" y="6233160"/>
            <a:ext cx="186691" cy="491491"/>
          </a:xfrm>
          <a:custGeom>
            <a:avLst/>
            <a:gdLst/>
            <a:ahLst/>
            <a:cxnLst/>
            <a:rect l="0" t="0" r="0" b="0"/>
            <a:pathLst>
              <a:path w="186691" h="491491">
                <a:moveTo>
                  <a:pt x="0" y="0"/>
                </a:moveTo>
                <a:lnTo>
                  <a:pt x="26670" y="8890"/>
                </a:lnTo>
                <a:lnTo>
                  <a:pt x="71120" y="44450"/>
                </a:lnTo>
                <a:lnTo>
                  <a:pt x="106680" y="88900"/>
                </a:lnTo>
                <a:lnTo>
                  <a:pt x="124460" y="115570"/>
                </a:lnTo>
                <a:lnTo>
                  <a:pt x="142240" y="151130"/>
                </a:lnTo>
                <a:lnTo>
                  <a:pt x="160020" y="195580"/>
                </a:lnTo>
                <a:lnTo>
                  <a:pt x="168910" y="241300"/>
                </a:lnTo>
                <a:lnTo>
                  <a:pt x="177800" y="267970"/>
                </a:lnTo>
                <a:lnTo>
                  <a:pt x="186690" y="285750"/>
                </a:lnTo>
                <a:lnTo>
                  <a:pt x="186690" y="312420"/>
                </a:lnTo>
                <a:lnTo>
                  <a:pt x="186690" y="365760"/>
                </a:lnTo>
                <a:lnTo>
                  <a:pt x="168910" y="392430"/>
                </a:lnTo>
                <a:lnTo>
                  <a:pt x="160020" y="427990"/>
                </a:lnTo>
                <a:lnTo>
                  <a:pt x="151130" y="463550"/>
                </a:lnTo>
                <a:lnTo>
                  <a:pt x="14224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SMARTINK"/>
          <p:cNvSpPr/>
          <p:nvPr/>
        </p:nvSpPr>
        <p:spPr>
          <a:xfrm>
            <a:off x="1196340" y="5661660"/>
            <a:ext cx="4866641" cy="1178561"/>
          </a:xfrm>
          <a:custGeom>
            <a:avLst/>
            <a:gdLst/>
            <a:ahLst/>
            <a:cxnLst/>
            <a:rect l="0" t="0" r="0" b="0"/>
            <a:pathLst>
              <a:path w="4866641" h="1178561">
                <a:moveTo>
                  <a:pt x="0" y="633730"/>
                </a:moveTo>
                <a:lnTo>
                  <a:pt x="8890" y="651510"/>
                </a:lnTo>
                <a:lnTo>
                  <a:pt x="17780" y="695960"/>
                </a:lnTo>
                <a:lnTo>
                  <a:pt x="17780" y="722630"/>
                </a:lnTo>
                <a:lnTo>
                  <a:pt x="17780" y="758190"/>
                </a:lnTo>
                <a:lnTo>
                  <a:pt x="35560" y="803910"/>
                </a:lnTo>
                <a:lnTo>
                  <a:pt x="44450" y="848360"/>
                </a:lnTo>
                <a:lnTo>
                  <a:pt x="44450" y="883920"/>
                </a:lnTo>
                <a:lnTo>
                  <a:pt x="44450" y="928370"/>
                </a:lnTo>
                <a:lnTo>
                  <a:pt x="53340" y="972820"/>
                </a:lnTo>
                <a:lnTo>
                  <a:pt x="62230" y="1008380"/>
                </a:lnTo>
                <a:lnTo>
                  <a:pt x="71120" y="1043940"/>
                </a:lnTo>
                <a:lnTo>
                  <a:pt x="80010" y="1089660"/>
                </a:lnTo>
                <a:lnTo>
                  <a:pt x="88900" y="1125220"/>
                </a:lnTo>
                <a:lnTo>
                  <a:pt x="116840" y="1151890"/>
                </a:lnTo>
                <a:lnTo>
                  <a:pt x="161290" y="1169670"/>
                </a:lnTo>
                <a:lnTo>
                  <a:pt x="196850" y="1178560"/>
                </a:lnTo>
                <a:lnTo>
                  <a:pt x="241300" y="1178560"/>
                </a:lnTo>
                <a:lnTo>
                  <a:pt x="276860" y="1178560"/>
                </a:lnTo>
                <a:lnTo>
                  <a:pt x="321310" y="1178560"/>
                </a:lnTo>
                <a:lnTo>
                  <a:pt x="365760" y="1178560"/>
                </a:lnTo>
                <a:lnTo>
                  <a:pt x="402590" y="1178560"/>
                </a:lnTo>
                <a:lnTo>
                  <a:pt x="429260" y="1178560"/>
                </a:lnTo>
                <a:lnTo>
                  <a:pt x="464820" y="1178560"/>
                </a:lnTo>
                <a:lnTo>
                  <a:pt x="509270" y="1169670"/>
                </a:lnTo>
                <a:lnTo>
                  <a:pt x="544830" y="1169670"/>
                </a:lnTo>
                <a:lnTo>
                  <a:pt x="589280" y="1160780"/>
                </a:lnTo>
                <a:lnTo>
                  <a:pt x="633730" y="1151890"/>
                </a:lnTo>
                <a:lnTo>
                  <a:pt x="670560" y="1151890"/>
                </a:lnTo>
                <a:lnTo>
                  <a:pt x="715010" y="1143000"/>
                </a:lnTo>
                <a:lnTo>
                  <a:pt x="750570" y="1134110"/>
                </a:lnTo>
                <a:lnTo>
                  <a:pt x="777240" y="1134110"/>
                </a:lnTo>
                <a:lnTo>
                  <a:pt x="821690" y="1125220"/>
                </a:lnTo>
                <a:lnTo>
                  <a:pt x="857250" y="1116330"/>
                </a:lnTo>
                <a:lnTo>
                  <a:pt x="901700" y="1116330"/>
                </a:lnTo>
                <a:lnTo>
                  <a:pt x="947420" y="1107440"/>
                </a:lnTo>
                <a:lnTo>
                  <a:pt x="991870" y="1098550"/>
                </a:lnTo>
                <a:lnTo>
                  <a:pt x="1027430" y="1089660"/>
                </a:lnTo>
                <a:lnTo>
                  <a:pt x="1062990" y="1089660"/>
                </a:lnTo>
                <a:lnTo>
                  <a:pt x="1098550" y="1089660"/>
                </a:lnTo>
                <a:lnTo>
                  <a:pt x="1134110" y="1080770"/>
                </a:lnTo>
                <a:lnTo>
                  <a:pt x="1169670" y="1080770"/>
                </a:lnTo>
                <a:lnTo>
                  <a:pt x="1205230" y="1080770"/>
                </a:lnTo>
                <a:lnTo>
                  <a:pt x="1250950" y="1071880"/>
                </a:lnTo>
                <a:lnTo>
                  <a:pt x="1286510" y="1062990"/>
                </a:lnTo>
                <a:lnTo>
                  <a:pt x="1322070" y="1062990"/>
                </a:lnTo>
                <a:lnTo>
                  <a:pt x="1366520" y="1062990"/>
                </a:lnTo>
                <a:lnTo>
                  <a:pt x="1410970" y="1062990"/>
                </a:lnTo>
                <a:lnTo>
                  <a:pt x="1446530" y="1062990"/>
                </a:lnTo>
                <a:lnTo>
                  <a:pt x="1482090" y="1054100"/>
                </a:lnTo>
                <a:lnTo>
                  <a:pt x="1518920" y="1043940"/>
                </a:lnTo>
                <a:lnTo>
                  <a:pt x="1563370" y="1043940"/>
                </a:lnTo>
                <a:lnTo>
                  <a:pt x="1598930" y="1035050"/>
                </a:lnTo>
                <a:lnTo>
                  <a:pt x="1643380" y="1035050"/>
                </a:lnTo>
                <a:lnTo>
                  <a:pt x="1678940" y="1035050"/>
                </a:lnTo>
                <a:lnTo>
                  <a:pt x="1723390" y="1026160"/>
                </a:lnTo>
                <a:lnTo>
                  <a:pt x="1758950" y="1026160"/>
                </a:lnTo>
                <a:lnTo>
                  <a:pt x="1794510" y="1026160"/>
                </a:lnTo>
                <a:lnTo>
                  <a:pt x="1831340" y="1017270"/>
                </a:lnTo>
                <a:lnTo>
                  <a:pt x="1875790" y="1008380"/>
                </a:lnTo>
                <a:lnTo>
                  <a:pt x="1911350" y="1008380"/>
                </a:lnTo>
                <a:lnTo>
                  <a:pt x="1946910" y="1008380"/>
                </a:lnTo>
                <a:lnTo>
                  <a:pt x="1982470" y="999490"/>
                </a:lnTo>
                <a:lnTo>
                  <a:pt x="2018030" y="999490"/>
                </a:lnTo>
                <a:lnTo>
                  <a:pt x="2062480" y="999490"/>
                </a:lnTo>
                <a:lnTo>
                  <a:pt x="2099310" y="990600"/>
                </a:lnTo>
                <a:lnTo>
                  <a:pt x="2134870" y="990600"/>
                </a:lnTo>
                <a:lnTo>
                  <a:pt x="2170430" y="981710"/>
                </a:lnTo>
                <a:lnTo>
                  <a:pt x="2205990" y="981710"/>
                </a:lnTo>
                <a:lnTo>
                  <a:pt x="2241550" y="981710"/>
                </a:lnTo>
                <a:lnTo>
                  <a:pt x="2277110" y="972820"/>
                </a:lnTo>
                <a:lnTo>
                  <a:pt x="2321560" y="972820"/>
                </a:lnTo>
                <a:lnTo>
                  <a:pt x="2366010" y="972820"/>
                </a:lnTo>
                <a:lnTo>
                  <a:pt x="2402840" y="963930"/>
                </a:lnTo>
                <a:lnTo>
                  <a:pt x="2438400" y="963930"/>
                </a:lnTo>
                <a:lnTo>
                  <a:pt x="2473960" y="963930"/>
                </a:lnTo>
                <a:lnTo>
                  <a:pt x="2509520" y="963930"/>
                </a:lnTo>
                <a:lnTo>
                  <a:pt x="2545080" y="955040"/>
                </a:lnTo>
                <a:lnTo>
                  <a:pt x="2580640" y="955040"/>
                </a:lnTo>
                <a:lnTo>
                  <a:pt x="2616200" y="955040"/>
                </a:lnTo>
                <a:lnTo>
                  <a:pt x="2651760" y="955040"/>
                </a:lnTo>
                <a:lnTo>
                  <a:pt x="2688590" y="955040"/>
                </a:lnTo>
                <a:lnTo>
                  <a:pt x="2724150" y="946150"/>
                </a:lnTo>
                <a:lnTo>
                  <a:pt x="2768600" y="946150"/>
                </a:lnTo>
                <a:lnTo>
                  <a:pt x="2804160" y="937260"/>
                </a:lnTo>
                <a:lnTo>
                  <a:pt x="2839720" y="937260"/>
                </a:lnTo>
                <a:lnTo>
                  <a:pt x="2875280" y="937260"/>
                </a:lnTo>
                <a:lnTo>
                  <a:pt x="2919730" y="937260"/>
                </a:lnTo>
                <a:lnTo>
                  <a:pt x="2965450" y="928370"/>
                </a:lnTo>
                <a:lnTo>
                  <a:pt x="3001010" y="928370"/>
                </a:lnTo>
                <a:lnTo>
                  <a:pt x="3036570" y="928370"/>
                </a:lnTo>
                <a:lnTo>
                  <a:pt x="3072130" y="928370"/>
                </a:lnTo>
                <a:lnTo>
                  <a:pt x="3116580" y="919480"/>
                </a:lnTo>
                <a:lnTo>
                  <a:pt x="3161030" y="919480"/>
                </a:lnTo>
                <a:lnTo>
                  <a:pt x="3205480" y="919480"/>
                </a:lnTo>
                <a:lnTo>
                  <a:pt x="3242310" y="910590"/>
                </a:lnTo>
                <a:lnTo>
                  <a:pt x="3277870" y="910590"/>
                </a:lnTo>
                <a:lnTo>
                  <a:pt x="3313430" y="910590"/>
                </a:lnTo>
                <a:lnTo>
                  <a:pt x="3348990" y="910590"/>
                </a:lnTo>
                <a:lnTo>
                  <a:pt x="3384550" y="910590"/>
                </a:lnTo>
                <a:lnTo>
                  <a:pt x="3420110" y="910590"/>
                </a:lnTo>
                <a:lnTo>
                  <a:pt x="3464560" y="901700"/>
                </a:lnTo>
                <a:lnTo>
                  <a:pt x="3509010" y="901700"/>
                </a:lnTo>
                <a:lnTo>
                  <a:pt x="3554730" y="901700"/>
                </a:lnTo>
                <a:lnTo>
                  <a:pt x="3599180" y="892810"/>
                </a:lnTo>
                <a:lnTo>
                  <a:pt x="3634740" y="892810"/>
                </a:lnTo>
                <a:lnTo>
                  <a:pt x="3670300" y="892810"/>
                </a:lnTo>
                <a:lnTo>
                  <a:pt x="3705860" y="883920"/>
                </a:lnTo>
                <a:lnTo>
                  <a:pt x="3741420" y="883920"/>
                </a:lnTo>
                <a:lnTo>
                  <a:pt x="3776980" y="875030"/>
                </a:lnTo>
                <a:lnTo>
                  <a:pt x="3813810" y="875030"/>
                </a:lnTo>
                <a:lnTo>
                  <a:pt x="3858260" y="866140"/>
                </a:lnTo>
                <a:lnTo>
                  <a:pt x="3902710" y="866140"/>
                </a:lnTo>
                <a:lnTo>
                  <a:pt x="3947160" y="866140"/>
                </a:lnTo>
                <a:lnTo>
                  <a:pt x="3982720" y="857250"/>
                </a:lnTo>
                <a:lnTo>
                  <a:pt x="4027170" y="857250"/>
                </a:lnTo>
                <a:lnTo>
                  <a:pt x="4071620" y="857250"/>
                </a:lnTo>
                <a:lnTo>
                  <a:pt x="4117340" y="848360"/>
                </a:lnTo>
                <a:lnTo>
                  <a:pt x="4144010" y="848360"/>
                </a:lnTo>
                <a:lnTo>
                  <a:pt x="4179570" y="848360"/>
                </a:lnTo>
                <a:lnTo>
                  <a:pt x="4215130" y="848360"/>
                </a:lnTo>
                <a:lnTo>
                  <a:pt x="4250690" y="848360"/>
                </a:lnTo>
                <a:lnTo>
                  <a:pt x="4286250" y="848360"/>
                </a:lnTo>
                <a:lnTo>
                  <a:pt x="4321810" y="848360"/>
                </a:lnTo>
                <a:lnTo>
                  <a:pt x="4357370" y="848360"/>
                </a:lnTo>
                <a:lnTo>
                  <a:pt x="4394200" y="848360"/>
                </a:lnTo>
                <a:lnTo>
                  <a:pt x="4438650" y="848360"/>
                </a:lnTo>
                <a:lnTo>
                  <a:pt x="4474210" y="848360"/>
                </a:lnTo>
                <a:lnTo>
                  <a:pt x="4509770" y="848360"/>
                </a:lnTo>
                <a:lnTo>
                  <a:pt x="4545330" y="848360"/>
                </a:lnTo>
                <a:lnTo>
                  <a:pt x="4589780" y="857250"/>
                </a:lnTo>
                <a:lnTo>
                  <a:pt x="4625340" y="857250"/>
                </a:lnTo>
                <a:lnTo>
                  <a:pt x="4660900" y="857250"/>
                </a:lnTo>
                <a:lnTo>
                  <a:pt x="4697730" y="857250"/>
                </a:lnTo>
                <a:lnTo>
                  <a:pt x="4733290" y="857250"/>
                </a:lnTo>
                <a:lnTo>
                  <a:pt x="4777740" y="857250"/>
                </a:lnTo>
                <a:lnTo>
                  <a:pt x="4813300" y="848360"/>
                </a:lnTo>
                <a:lnTo>
                  <a:pt x="4831080" y="848360"/>
                </a:lnTo>
                <a:lnTo>
                  <a:pt x="4866640" y="803910"/>
                </a:lnTo>
                <a:lnTo>
                  <a:pt x="4866640" y="777240"/>
                </a:lnTo>
                <a:lnTo>
                  <a:pt x="4866640" y="740410"/>
                </a:lnTo>
                <a:lnTo>
                  <a:pt x="4866640" y="704850"/>
                </a:lnTo>
                <a:lnTo>
                  <a:pt x="4857750" y="660400"/>
                </a:lnTo>
                <a:lnTo>
                  <a:pt x="4848860" y="624840"/>
                </a:lnTo>
                <a:lnTo>
                  <a:pt x="4848860" y="589280"/>
                </a:lnTo>
                <a:lnTo>
                  <a:pt x="4839970" y="544830"/>
                </a:lnTo>
                <a:lnTo>
                  <a:pt x="4839970" y="509270"/>
                </a:lnTo>
                <a:lnTo>
                  <a:pt x="4831080" y="472440"/>
                </a:lnTo>
                <a:lnTo>
                  <a:pt x="4822190" y="427990"/>
                </a:lnTo>
                <a:lnTo>
                  <a:pt x="4813300" y="383540"/>
                </a:lnTo>
                <a:lnTo>
                  <a:pt x="4804410" y="347980"/>
                </a:lnTo>
                <a:lnTo>
                  <a:pt x="4804410" y="303530"/>
                </a:lnTo>
                <a:lnTo>
                  <a:pt x="4786630" y="267970"/>
                </a:lnTo>
                <a:lnTo>
                  <a:pt x="4786630" y="223520"/>
                </a:lnTo>
                <a:lnTo>
                  <a:pt x="4768850" y="177800"/>
                </a:lnTo>
                <a:lnTo>
                  <a:pt x="4751070" y="142240"/>
                </a:lnTo>
                <a:lnTo>
                  <a:pt x="4742180" y="97790"/>
                </a:lnTo>
                <a:lnTo>
                  <a:pt x="4724400" y="53340"/>
                </a:lnTo>
                <a:lnTo>
                  <a:pt x="4706620" y="26670"/>
                </a:lnTo>
                <a:lnTo>
                  <a:pt x="4679950" y="0"/>
                </a:lnTo>
                <a:lnTo>
                  <a:pt x="4652010" y="0"/>
                </a:lnTo>
                <a:lnTo>
                  <a:pt x="4607560" y="0"/>
                </a:lnTo>
                <a:lnTo>
                  <a:pt x="4563110" y="8890"/>
                </a:lnTo>
                <a:lnTo>
                  <a:pt x="4518660" y="8890"/>
                </a:lnTo>
                <a:lnTo>
                  <a:pt x="4483100" y="17780"/>
                </a:lnTo>
                <a:lnTo>
                  <a:pt x="4438650" y="35560"/>
                </a:lnTo>
                <a:lnTo>
                  <a:pt x="4403090" y="35560"/>
                </a:lnTo>
                <a:lnTo>
                  <a:pt x="4366260" y="44450"/>
                </a:lnTo>
                <a:lnTo>
                  <a:pt x="4330700" y="53340"/>
                </a:lnTo>
                <a:lnTo>
                  <a:pt x="4286250" y="62230"/>
                </a:lnTo>
                <a:lnTo>
                  <a:pt x="4268470" y="71120"/>
                </a:lnTo>
                <a:lnTo>
                  <a:pt x="4241800" y="71120"/>
                </a:lnTo>
                <a:lnTo>
                  <a:pt x="4206240" y="80010"/>
                </a:lnTo>
                <a:lnTo>
                  <a:pt x="4170680" y="88900"/>
                </a:lnTo>
                <a:lnTo>
                  <a:pt x="4135120" y="97790"/>
                </a:lnTo>
                <a:lnTo>
                  <a:pt x="4089400" y="106680"/>
                </a:lnTo>
                <a:lnTo>
                  <a:pt x="4053840" y="115570"/>
                </a:lnTo>
                <a:lnTo>
                  <a:pt x="4018280" y="115570"/>
                </a:lnTo>
                <a:lnTo>
                  <a:pt x="3982720" y="124460"/>
                </a:lnTo>
                <a:lnTo>
                  <a:pt x="3947160" y="133350"/>
                </a:lnTo>
                <a:lnTo>
                  <a:pt x="3911600" y="142240"/>
                </a:lnTo>
                <a:lnTo>
                  <a:pt x="3876040" y="151130"/>
                </a:lnTo>
                <a:lnTo>
                  <a:pt x="3831590" y="160020"/>
                </a:lnTo>
                <a:lnTo>
                  <a:pt x="3794760" y="160020"/>
                </a:lnTo>
                <a:lnTo>
                  <a:pt x="3750310" y="168910"/>
                </a:lnTo>
                <a:lnTo>
                  <a:pt x="3705860" y="177800"/>
                </a:lnTo>
                <a:lnTo>
                  <a:pt x="3670300" y="186690"/>
                </a:lnTo>
                <a:lnTo>
                  <a:pt x="3625850" y="195580"/>
                </a:lnTo>
                <a:lnTo>
                  <a:pt x="3590290" y="205740"/>
                </a:lnTo>
                <a:lnTo>
                  <a:pt x="3554730" y="205740"/>
                </a:lnTo>
                <a:lnTo>
                  <a:pt x="3517900" y="214630"/>
                </a:lnTo>
                <a:lnTo>
                  <a:pt x="3473450" y="223520"/>
                </a:lnTo>
                <a:lnTo>
                  <a:pt x="3437890" y="232410"/>
                </a:lnTo>
                <a:lnTo>
                  <a:pt x="3402330" y="232410"/>
                </a:lnTo>
                <a:lnTo>
                  <a:pt x="3366770" y="241300"/>
                </a:lnTo>
                <a:lnTo>
                  <a:pt x="3331210" y="250190"/>
                </a:lnTo>
                <a:lnTo>
                  <a:pt x="3286760" y="250190"/>
                </a:lnTo>
                <a:lnTo>
                  <a:pt x="3251200" y="259080"/>
                </a:lnTo>
                <a:lnTo>
                  <a:pt x="3214370" y="267970"/>
                </a:lnTo>
                <a:lnTo>
                  <a:pt x="3178810" y="267970"/>
                </a:lnTo>
                <a:lnTo>
                  <a:pt x="3134360" y="276860"/>
                </a:lnTo>
                <a:lnTo>
                  <a:pt x="3098800" y="276860"/>
                </a:lnTo>
                <a:lnTo>
                  <a:pt x="3063240" y="285750"/>
                </a:lnTo>
                <a:lnTo>
                  <a:pt x="3027680" y="285750"/>
                </a:lnTo>
                <a:lnTo>
                  <a:pt x="2992120" y="294640"/>
                </a:lnTo>
                <a:lnTo>
                  <a:pt x="2956560" y="294640"/>
                </a:lnTo>
                <a:lnTo>
                  <a:pt x="2919730" y="303530"/>
                </a:lnTo>
                <a:lnTo>
                  <a:pt x="2884170" y="303530"/>
                </a:lnTo>
                <a:lnTo>
                  <a:pt x="2857500" y="303530"/>
                </a:lnTo>
                <a:lnTo>
                  <a:pt x="2821940" y="303530"/>
                </a:lnTo>
                <a:lnTo>
                  <a:pt x="2786380" y="303530"/>
                </a:lnTo>
                <a:lnTo>
                  <a:pt x="2750820" y="303530"/>
                </a:lnTo>
                <a:lnTo>
                  <a:pt x="2715260" y="312420"/>
                </a:lnTo>
                <a:lnTo>
                  <a:pt x="2679700" y="312420"/>
                </a:lnTo>
                <a:lnTo>
                  <a:pt x="2642870" y="312420"/>
                </a:lnTo>
                <a:lnTo>
                  <a:pt x="2598420" y="312420"/>
                </a:lnTo>
                <a:lnTo>
                  <a:pt x="2553970" y="321310"/>
                </a:lnTo>
                <a:lnTo>
                  <a:pt x="2509520" y="321310"/>
                </a:lnTo>
                <a:lnTo>
                  <a:pt x="2465070" y="321310"/>
                </a:lnTo>
                <a:lnTo>
                  <a:pt x="2429510" y="321310"/>
                </a:lnTo>
                <a:lnTo>
                  <a:pt x="2393950" y="330200"/>
                </a:lnTo>
                <a:lnTo>
                  <a:pt x="2348230" y="330200"/>
                </a:lnTo>
                <a:lnTo>
                  <a:pt x="2303780" y="339090"/>
                </a:lnTo>
                <a:lnTo>
                  <a:pt x="2259330" y="347980"/>
                </a:lnTo>
                <a:lnTo>
                  <a:pt x="2232660" y="347980"/>
                </a:lnTo>
                <a:lnTo>
                  <a:pt x="2188210" y="356870"/>
                </a:lnTo>
                <a:lnTo>
                  <a:pt x="2152650" y="356870"/>
                </a:lnTo>
                <a:lnTo>
                  <a:pt x="2108200" y="356870"/>
                </a:lnTo>
                <a:lnTo>
                  <a:pt x="2071370" y="365760"/>
                </a:lnTo>
                <a:lnTo>
                  <a:pt x="2026920" y="365760"/>
                </a:lnTo>
                <a:lnTo>
                  <a:pt x="1982470" y="374650"/>
                </a:lnTo>
                <a:lnTo>
                  <a:pt x="1946910" y="374650"/>
                </a:lnTo>
                <a:lnTo>
                  <a:pt x="1911350" y="383540"/>
                </a:lnTo>
                <a:lnTo>
                  <a:pt x="1866900" y="383540"/>
                </a:lnTo>
                <a:lnTo>
                  <a:pt x="1831340" y="383540"/>
                </a:lnTo>
                <a:lnTo>
                  <a:pt x="1785620" y="392430"/>
                </a:lnTo>
                <a:lnTo>
                  <a:pt x="1750060" y="401320"/>
                </a:lnTo>
                <a:lnTo>
                  <a:pt x="1705610" y="401320"/>
                </a:lnTo>
                <a:lnTo>
                  <a:pt x="1670050" y="401320"/>
                </a:lnTo>
                <a:lnTo>
                  <a:pt x="1625600" y="410210"/>
                </a:lnTo>
                <a:lnTo>
                  <a:pt x="1590040" y="410210"/>
                </a:lnTo>
                <a:lnTo>
                  <a:pt x="1545590" y="419100"/>
                </a:lnTo>
                <a:lnTo>
                  <a:pt x="1508760" y="419100"/>
                </a:lnTo>
                <a:lnTo>
                  <a:pt x="1464310" y="419100"/>
                </a:lnTo>
                <a:lnTo>
                  <a:pt x="1428750" y="427990"/>
                </a:lnTo>
                <a:lnTo>
                  <a:pt x="1384300" y="427990"/>
                </a:lnTo>
                <a:lnTo>
                  <a:pt x="1348740" y="436880"/>
                </a:lnTo>
                <a:lnTo>
                  <a:pt x="1304290" y="436880"/>
                </a:lnTo>
                <a:lnTo>
                  <a:pt x="1259840" y="445770"/>
                </a:lnTo>
                <a:lnTo>
                  <a:pt x="1223010" y="445770"/>
                </a:lnTo>
                <a:lnTo>
                  <a:pt x="1178560" y="445770"/>
                </a:lnTo>
                <a:lnTo>
                  <a:pt x="1143000" y="454660"/>
                </a:lnTo>
                <a:lnTo>
                  <a:pt x="1098550" y="454660"/>
                </a:lnTo>
                <a:lnTo>
                  <a:pt x="1062990" y="454660"/>
                </a:lnTo>
                <a:lnTo>
                  <a:pt x="1018540" y="463550"/>
                </a:lnTo>
                <a:lnTo>
                  <a:pt x="982980" y="463550"/>
                </a:lnTo>
                <a:lnTo>
                  <a:pt x="937260" y="472440"/>
                </a:lnTo>
                <a:lnTo>
                  <a:pt x="901700" y="482600"/>
                </a:lnTo>
                <a:lnTo>
                  <a:pt x="857250" y="482600"/>
                </a:lnTo>
                <a:lnTo>
                  <a:pt x="821690" y="482600"/>
                </a:lnTo>
                <a:lnTo>
                  <a:pt x="786130" y="491490"/>
                </a:lnTo>
                <a:lnTo>
                  <a:pt x="741680" y="491490"/>
                </a:lnTo>
                <a:lnTo>
                  <a:pt x="706120" y="500380"/>
                </a:lnTo>
                <a:lnTo>
                  <a:pt x="670560" y="500380"/>
                </a:lnTo>
                <a:lnTo>
                  <a:pt x="624840" y="509270"/>
                </a:lnTo>
                <a:lnTo>
                  <a:pt x="589280" y="509270"/>
                </a:lnTo>
                <a:lnTo>
                  <a:pt x="544830" y="518160"/>
                </a:lnTo>
                <a:lnTo>
                  <a:pt x="509270" y="518160"/>
                </a:lnTo>
                <a:lnTo>
                  <a:pt x="473710" y="518160"/>
                </a:lnTo>
                <a:lnTo>
                  <a:pt x="438150" y="518160"/>
                </a:lnTo>
                <a:lnTo>
                  <a:pt x="402590" y="518160"/>
                </a:lnTo>
                <a:lnTo>
                  <a:pt x="365760" y="518160"/>
                </a:lnTo>
                <a:lnTo>
                  <a:pt x="330200" y="518160"/>
                </a:lnTo>
                <a:lnTo>
                  <a:pt x="285750" y="527050"/>
                </a:lnTo>
                <a:lnTo>
                  <a:pt x="250190" y="527050"/>
                </a:lnTo>
                <a:lnTo>
                  <a:pt x="214630" y="527050"/>
                </a:lnTo>
                <a:lnTo>
                  <a:pt x="170180" y="527050"/>
                </a:lnTo>
                <a:lnTo>
                  <a:pt x="125730" y="535940"/>
                </a:lnTo>
                <a:lnTo>
                  <a:pt x="88900" y="544830"/>
                </a:lnTo>
                <a:lnTo>
                  <a:pt x="44450" y="562610"/>
                </a:lnTo>
                <a:lnTo>
                  <a:pt x="0" y="580390"/>
                </a:lnTo>
                <a:lnTo>
                  <a:pt x="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SMARTINK"/>
          <p:cNvSpPr/>
          <p:nvPr/>
        </p:nvSpPr>
        <p:spPr>
          <a:xfrm>
            <a:off x="6348730" y="457200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0"/>
                </a:moveTo>
                <a:lnTo>
                  <a:pt x="8890" y="17780"/>
                </a:lnTo>
                <a:lnTo>
                  <a:pt x="35560" y="17780"/>
                </a:lnTo>
                <a:lnTo>
                  <a:pt x="80010" y="17780"/>
                </a:lnTo>
                <a:lnTo>
                  <a:pt x="107950" y="889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SMARTINK"/>
          <p:cNvSpPr/>
          <p:nvPr/>
        </p:nvSpPr>
        <p:spPr>
          <a:xfrm>
            <a:off x="6554470" y="4509770"/>
            <a:ext cx="187961" cy="223521"/>
          </a:xfrm>
          <a:custGeom>
            <a:avLst/>
            <a:gdLst/>
            <a:ahLst/>
            <a:cxnLst/>
            <a:rect l="0" t="0" r="0" b="0"/>
            <a:pathLst>
              <a:path w="187961" h="223521">
                <a:moveTo>
                  <a:pt x="35560" y="17780"/>
                </a:moveTo>
                <a:lnTo>
                  <a:pt x="35560" y="0"/>
                </a:lnTo>
                <a:lnTo>
                  <a:pt x="53340" y="0"/>
                </a:lnTo>
                <a:lnTo>
                  <a:pt x="71120" y="0"/>
                </a:lnTo>
                <a:lnTo>
                  <a:pt x="97790" y="8890"/>
                </a:lnTo>
                <a:lnTo>
                  <a:pt x="133350" y="35560"/>
                </a:lnTo>
                <a:lnTo>
                  <a:pt x="151130" y="53340"/>
                </a:lnTo>
                <a:lnTo>
                  <a:pt x="151130" y="71120"/>
                </a:lnTo>
                <a:lnTo>
                  <a:pt x="151130" y="97790"/>
                </a:lnTo>
                <a:lnTo>
                  <a:pt x="133350" y="142240"/>
                </a:lnTo>
                <a:lnTo>
                  <a:pt x="115570" y="160020"/>
                </a:lnTo>
                <a:lnTo>
                  <a:pt x="97790" y="177800"/>
                </a:lnTo>
                <a:lnTo>
                  <a:pt x="71120" y="204470"/>
                </a:lnTo>
                <a:lnTo>
                  <a:pt x="44450" y="214630"/>
                </a:lnTo>
                <a:lnTo>
                  <a:pt x="17780" y="214630"/>
                </a:lnTo>
                <a:lnTo>
                  <a:pt x="0" y="204470"/>
                </a:lnTo>
                <a:lnTo>
                  <a:pt x="8890" y="186690"/>
                </a:lnTo>
                <a:lnTo>
                  <a:pt x="35560" y="168910"/>
                </a:lnTo>
                <a:lnTo>
                  <a:pt x="71120" y="160020"/>
                </a:lnTo>
                <a:lnTo>
                  <a:pt x="97790" y="160020"/>
                </a:lnTo>
                <a:lnTo>
                  <a:pt x="133350" y="168910"/>
                </a:lnTo>
                <a:lnTo>
                  <a:pt x="161290" y="177800"/>
                </a:lnTo>
                <a:lnTo>
                  <a:pt x="179070" y="186690"/>
                </a:lnTo>
                <a:lnTo>
                  <a:pt x="179070" y="214630"/>
                </a:lnTo>
                <a:lnTo>
                  <a:pt x="18796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SMARTINK"/>
          <p:cNvSpPr/>
          <p:nvPr/>
        </p:nvSpPr>
        <p:spPr>
          <a:xfrm>
            <a:off x="6625590" y="3590290"/>
            <a:ext cx="196851" cy="213361"/>
          </a:xfrm>
          <a:custGeom>
            <a:avLst/>
            <a:gdLst/>
            <a:ahLst/>
            <a:cxnLst/>
            <a:rect l="0" t="0" r="0" b="0"/>
            <a:pathLst>
              <a:path w="196851" h="213361">
                <a:moveTo>
                  <a:pt x="196850" y="0"/>
                </a:moveTo>
                <a:lnTo>
                  <a:pt x="179070" y="0"/>
                </a:lnTo>
                <a:lnTo>
                  <a:pt x="152400" y="26670"/>
                </a:lnTo>
                <a:lnTo>
                  <a:pt x="134620" y="35560"/>
                </a:lnTo>
                <a:lnTo>
                  <a:pt x="99060" y="80010"/>
                </a:lnTo>
                <a:lnTo>
                  <a:pt x="71120" y="115570"/>
                </a:lnTo>
                <a:lnTo>
                  <a:pt x="44450" y="160020"/>
                </a:lnTo>
                <a:lnTo>
                  <a:pt x="17780" y="19558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SMARTINK"/>
          <p:cNvSpPr/>
          <p:nvPr/>
        </p:nvSpPr>
        <p:spPr>
          <a:xfrm>
            <a:off x="6634480" y="3616960"/>
            <a:ext cx="187961" cy="97791"/>
          </a:xfrm>
          <a:custGeom>
            <a:avLst/>
            <a:gdLst/>
            <a:ahLst/>
            <a:cxnLst/>
            <a:rect l="0" t="0" r="0" b="0"/>
            <a:pathLst>
              <a:path w="187961" h="97791">
                <a:moveTo>
                  <a:pt x="0" y="0"/>
                </a:moveTo>
                <a:lnTo>
                  <a:pt x="35560" y="8890"/>
                </a:lnTo>
                <a:lnTo>
                  <a:pt x="81280" y="44450"/>
                </a:lnTo>
                <a:lnTo>
                  <a:pt x="116840" y="71120"/>
                </a:lnTo>
                <a:lnTo>
                  <a:pt x="161290" y="88900"/>
                </a:lnTo>
                <a:lnTo>
                  <a:pt x="18796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SMARTINK"/>
          <p:cNvSpPr/>
          <p:nvPr/>
        </p:nvSpPr>
        <p:spPr>
          <a:xfrm>
            <a:off x="6929120" y="3661410"/>
            <a:ext cx="116841" cy="26671"/>
          </a:xfrm>
          <a:custGeom>
            <a:avLst/>
            <a:gdLst/>
            <a:ahLst/>
            <a:cxnLst/>
            <a:rect l="0" t="0" r="0" b="0"/>
            <a:pathLst>
              <a:path w="116841" h="26671">
                <a:moveTo>
                  <a:pt x="0" y="26670"/>
                </a:moveTo>
                <a:lnTo>
                  <a:pt x="17780" y="8890"/>
                </a:lnTo>
                <a:lnTo>
                  <a:pt x="62230" y="0"/>
                </a:lnTo>
                <a:lnTo>
                  <a:pt x="9017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SMARTINK"/>
          <p:cNvSpPr/>
          <p:nvPr/>
        </p:nvSpPr>
        <p:spPr>
          <a:xfrm>
            <a:off x="7188200" y="3562350"/>
            <a:ext cx="205741" cy="223521"/>
          </a:xfrm>
          <a:custGeom>
            <a:avLst/>
            <a:gdLst/>
            <a:ahLst/>
            <a:cxnLst/>
            <a:rect l="0" t="0" r="0" b="0"/>
            <a:pathLst>
              <a:path w="205741" h="223521">
                <a:moveTo>
                  <a:pt x="8890" y="27940"/>
                </a:moveTo>
                <a:lnTo>
                  <a:pt x="8890" y="8890"/>
                </a:lnTo>
                <a:lnTo>
                  <a:pt x="26670" y="0"/>
                </a:lnTo>
                <a:lnTo>
                  <a:pt x="53340" y="0"/>
                </a:lnTo>
                <a:lnTo>
                  <a:pt x="80010" y="8890"/>
                </a:lnTo>
                <a:lnTo>
                  <a:pt x="88900" y="27940"/>
                </a:lnTo>
                <a:lnTo>
                  <a:pt x="107950" y="36830"/>
                </a:lnTo>
                <a:lnTo>
                  <a:pt x="116840" y="54610"/>
                </a:lnTo>
                <a:lnTo>
                  <a:pt x="125730" y="72390"/>
                </a:lnTo>
                <a:lnTo>
                  <a:pt x="125730" y="90170"/>
                </a:lnTo>
                <a:lnTo>
                  <a:pt x="116840" y="125730"/>
                </a:lnTo>
                <a:lnTo>
                  <a:pt x="71120" y="170180"/>
                </a:lnTo>
                <a:lnTo>
                  <a:pt x="26670" y="187960"/>
                </a:lnTo>
                <a:lnTo>
                  <a:pt x="0" y="196850"/>
                </a:lnTo>
                <a:lnTo>
                  <a:pt x="0" y="179070"/>
                </a:lnTo>
                <a:lnTo>
                  <a:pt x="35560" y="170180"/>
                </a:lnTo>
                <a:lnTo>
                  <a:pt x="71120" y="170180"/>
                </a:lnTo>
                <a:lnTo>
                  <a:pt x="107950" y="170180"/>
                </a:lnTo>
                <a:lnTo>
                  <a:pt x="152400" y="170180"/>
                </a:lnTo>
                <a:lnTo>
                  <a:pt x="170180" y="170180"/>
                </a:lnTo>
                <a:lnTo>
                  <a:pt x="196850" y="187960"/>
                </a:lnTo>
                <a:lnTo>
                  <a:pt x="205740" y="205740"/>
                </a:lnTo>
                <a:lnTo>
                  <a:pt x="20574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SMARTINK"/>
          <p:cNvSpPr/>
          <p:nvPr/>
        </p:nvSpPr>
        <p:spPr>
          <a:xfrm>
            <a:off x="6946900" y="458089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4445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SMARTINK"/>
          <p:cNvSpPr/>
          <p:nvPr/>
        </p:nvSpPr>
        <p:spPr>
          <a:xfrm>
            <a:off x="7205980" y="4580890"/>
            <a:ext cx="90171" cy="143511"/>
          </a:xfrm>
          <a:custGeom>
            <a:avLst/>
            <a:gdLst/>
            <a:ahLst/>
            <a:cxnLst/>
            <a:rect l="0" t="0" r="0" b="0"/>
            <a:pathLst>
              <a:path w="90171" h="14351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06680"/>
                </a:lnTo>
                <a:lnTo>
                  <a:pt x="8890" y="133350"/>
                </a:lnTo>
                <a:lnTo>
                  <a:pt x="35560" y="143510"/>
                </a:lnTo>
                <a:lnTo>
                  <a:pt x="62230" y="143510"/>
                </a:lnTo>
                <a:lnTo>
                  <a:pt x="81280" y="124460"/>
                </a:lnTo>
                <a:lnTo>
                  <a:pt x="9017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SMARTINK"/>
          <p:cNvSpPr/>
          <p:nvPr/>
        </p:nvSpPr>
        <p:spPr>
          <a:xfrm>
            <a:off x="7250430" y="447421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SMARTINK"/>
          <p:cNvSpPr/>
          <p:nvPr/>
        </p:nvSpPr>
        <p:spPr>
          <a:xfrm>
            <a:off x="7482840" y="3608070"/>
            <a:ext cx="88901" cy="17781"/>
          </a:xfrm>
          <a:custGeom>
            <a:avLst/>
            <a:gdLst/>
            <a:ahLst/>
            <a:cxnLst/>
            <a:rect l="0" t="0" r="0" b="0"/>
            <a:pathLst>
              <a:path w="8890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SMARTINK"/>
          <p:cNvSpPr/>
          <p:nvPr/>
        </p:nvSpPr>
        <p:spPr>
          <a:xfrm>
            <a:off x="7724140" y="3553460"/>
            <a:ext cx="143511" cy="134621"/>
          </a:xfrm>
          <a:custGeom>
            <a:avLst/>
            <a:gdLst/>
            <a:ahLst/>
            <a:cxnLst/>
            <a:rect l="0" t="0" r="0" b="0"/>
            <a:pathLst>
              <a:path w="143511" h="134621">
                <a:moveTo>
                  <a:pt x="8890" y="0"/>
                </a:moveTo>
                <a:lnTo>
                  <a:pt x="0" y="27940"/>
                </a:lnTo>
                <a:lnTo>
                  <a:pt x="0" y="63500"/>
                </a:lnTo>
                <a:lnTo>
                  <a:pt x="17780" y="99060"/>
                </a:lnTo>
                <a:lnTo>
                  <a:pt x="26670" y="116840"/>
                </a:lnTo>
                <a:lnTo>
                  <a:pt x="44450" y="134620"/>
                </a:lnTo>
                <a:lnTo>
                  <a:pt x="71120" y="134620"/>
                </a:lnTo>
                <a:lnTo>
                  <a:pt x="88900" y="134620"/>
                </a:lnTo>
                <a:lnTo>
                  <a:pt x="115570" y="116840"/>
                </a:lnTo>
                <a:lnTo>
                  <a:pt x="14351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SMARTINK"/>
          <p:cNvSpPr/>
          <p:nvPr/>
        </p:nvSpPr>
        <p:spPr>
          <a:xfrm>
            <a:off x="7733030" y="3393440"/>
            <a:ext cx="26671" cy="8891"/>
          </a:xfrm>
          <a:custGeom>
            <a:avLst/>
            <a:gdLst/>
            <a:ahLst/>
            <a:cxnLst/>
            <a:rect l="0" t="0" r="0" b="0"/>
            <a:pathLst>
              <a:path w="26671" h="8891">
                <a:moveTo>
                  <a:pt x="26670" y="0"/>
                </a:moveTo>
                <a:lnTo>
                  <a:pt x="8890" y="0"/>
                </a:ln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SMARTINK"/>
          <p:cNvSpPr/>
          <p:nvPr/>
        </p:nvSpPr>
        <p:spPr>
          <a:xfrm>
            <a:off x="7706360" y="2179320"/>
            <a:ext cx="187961" cy="392431"/>
          </a:xfrm>
          <a:custGeom>
            <a:avLst/>
            <a:gdLst/>
            <a:ahLst/>
            <a:cxnLst/>
            <a:rect l="0" t="0" r="0" b="0"/>
            <a:pathLst>
              <a:path w="187961" h="392431">
                <a:moveTo>
                  <a:pt x="0" y="80010"/>
                </a:moveTo>
                <a:lnTo>
                  <a:pt x="0" y="62230"/>
                </a:lnTo>
                <a:lnTo>
                  <a:pt x="8890" y="35560"/>
                </a:lnTo>
                <a:lnTo>
                  <a:pt x="26670" y="17780"/>
                </a:lnTo>
                <a:lnTo>
                  <a:pt x="44450" y="0"/>
                </a:lnTo>
                <a:lnTo>
                  <a:pt x="71120" y="0"/>
                </a:lnTo>
                <a:lnTo>
                  <a:pt x="97790" y="0"/>
                </a:lnTo>
                <a:lnTo>
                  <a:pt x="124460" y="35560"/>
                </a:lnTo>
                <a:lnTo>
                  <a:pt x="133350" y="71120"/>
                </a:lnTo>
                <a:lnTo>
                  <a:pt x="152400" y="106680"/>
                </a:lnTo>
                <a:lnTo>
                  <a:pt x="152400" y="151130"/>
                </a:lnTo>
                <a:lnTo>
                  <a:pt x="142240" y="186690"/>
                </a:lnTo>
                <a:lnTo>
                  <a:pt x="142240" y="222250"/>
                </a:lnTo>
                <a:lnTo>
                  <a:pt x="124460" y="259080"/>
                </a:lnTo>
                <a:lnTo>
                  <a:pt x="106680" y="294640"/>
                </a:lnTo>
                <a:lnTo>
                  <a:pt x="80010" y="330200"/>
                </a:lnTo>
                <a:lnTo>
                  <a:pt x="53340" y="374650"/>
                </a:lnTo>
                <a:lnTo>
                  <a:pt x="26670" y="392430"/>
                </a:lnTo>
                <a:lnTo>
                  <a:pt x="8890" y="392430"/>
                </a:lnTo>
                <a:lnTo>
                  <a:pt x="0" y="374650"/>
                </a:lnTo>
                <a:lnTo>
                  <a:pt x="17780" y="321310"/>
                </a:lnTo>
                <a:lnTo>
                  <a:pt x="26670" y="303530"/>
                </a:lnTo>
                <a:lnTo>
                  <a:pt x="53340" y="285750"/>
                </a:lnTo>
                <a:lnTo>
                  <a:pt x="97790" y="276860"/>
                </a:lnTo>
                <a:lnTo>
                  <a:pt x="124460" y="276860"/>
                </a:lnTo>
                <a:lnTo>
                  <a:pt x="152400" y="285750"/>
                </a:lnTo>
                <a:lnTo>
                  <a:pt x="1879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SMARTINK"/>
          <p:cNvSpPr/>
          <p:nvPr/>
        </p:nvSpPr>
        <p:spPr>
          <a:xfrm>
            <a:off x="7992110" y="2214880"/>
            <a:ext cx="170181" cy="71121"/>
          </a:xfrm>
          <a:custGeom>
            <a:avLst/>
            <a:gdLst/>
            <a:ahLst/>
            <a:cxnLst/>
            <a:rect l="0" t="0" r="0" b="0"/>
            <a:pathLst>
              <a:path w="170181" h="71121">
                <a:moveTo>
                  <a:pt x="0" y="71120"/>
                </a:moveTo>
                <a:lnTo>
                  <a:pt x="0" y="53340"/>
                </a:lnTo>
                <a:lnTo>
                  <a:pt x="44450" y="26670"/>
                </a:lnTo>
                <a:lnTo>
                  <a:pt x="88900" y="8890"/>
                </a:lnTo>
                <a:lnTo>
                  <a:pt x="13335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SMARTINK"/>
          <p:cNvSpPr/>
          <p:nvPr/>
        </p:nvSpPr>
        <p:spPr>
          <a:xfrm>
            <a:off x="8027670" y="2339340"/>
            <a:ext cx="152401" cy="44451"/>
          </a:xfrm>
          <a:custGeom>
            <a:avLst/>
            <a:gdLst/>
            <a:ahLst/>
            <a:cxnLst/>
            <a:rect l="0" t="0" r="0" b="0"/>
            <a:pathLst>
              <a:path w="152401" h="44451">
                <a:moveTo>
                  <a:pt x="0" y="44450"/>
                </a:moveTo>
                <a:lnTo>
                  <a:pt x="35560" y="26670"/>
                </a:lnTo>
                <a:lnTo>
                  <a:pt x="80010" y="8890"/>
                </a:lnTo>
                <a:lnTo>
                  <a:pt x="12573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SMARTINK"/>
          <p:cNvSpPr/>
          <p:nvPr/>
        </p:nvSpPr>
        <p:spPr>
          <a:xfrm>
            <a:off x="8304530" y="2098040"/>
            <a:ext cx="232411" cy="276861"/>
          </a:xfrm>
          <a:custGeom>
            <a:avLst/>
            <a:gdLst/>
            <a:ahLst/>
            <a:cxnLst/>
            <a:rect l="0" t="0" r="0" b="0"/>
            <a:pathLst>
              <a:path w="232411" h="276861">
                <a:moveTo>
                  <a:pt x="44450" y="0"/>
                </a:moveTo>
                <a:lnTo>
                  <a:pt x="26670" y="889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17780" y="232410"/>
                </a:lnTo>
                <a:lnTo>
                  <a:pt x="35560" y="259080"/>
                </a:lnTo>
                <a:lnTo>
                  <a:pt x="53340" y="267970"/>
                </a:lnTo>
                <a:lnTo>
                  <a:pt x="71120" y="276860"/>
                </a:lnTo>
                <a:lnTo>
                  <a:pt x="115570" y="276860"/>
                </a:lnTo>
                <a:lnTo>
                  <a:pt x="134620" y="276860"/>
                </a:lnTo>
                <a:lnTo>
                  <a:pt x="161290" y="267970"/>
                </a:lnTo>
                <a:lnTo>
                  <a:pt x="196850" y="241300"/>
                </a:lnTo>
                <a:lnTo>
                  <a:pt x="223520" y="205740"/>
                </a:lnTo>
                <a:lnTo>
                  <a:pt x="232410" y="179070"/>
                </a:lnTo>
                <a:lnTo>
                  <a:pt x="232410" y="134620"/>
                </a:lnTo>
                <a:lnTo>
                  <a:pt x="223520" y="90170"/>
                </a:lnTo>
                <a:lnTo>
                  <a:pt x="214630" y="54610"/>
                </a:lnTo>
                <a:lnTo>
                  <a:pt x="187960" y="35560"/>
                </a:lnTo>
                <a:lnTo>
                  <a:pt x="143510" y="17780"/>
                </a:lnTo>
                <a:lnTo>
                  <a:pt x="115570" y="8890"/>
                </a:lnTo>
                <a:lnTo>
                  <a:pt x="88900" y="8890"/>
                </a:lnTo>
                <a:lnTo>
                  <a:pt x="44450" y="1778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SMARTINK"/>
          <p:cNvSpPr/>
          <p:nvPr/>
        </p:nvSpPr>
        <p:spPr>
          <a:xfrm>
            <a:off x="7581900" y="1856740"/>
            <a:ext cx="1026161" cy="830581"/>
          </a:xfrm>
          <a:custGeom>
            <a:avLst/>
            <a:gdLst/>
            <a:ahLst/>
            <a:cxnLst/>
            <a:rect l="0" t="0" r="0" b="0"/>
            <a:pathLst>
              <a:path w="1026161" h="830581">
                <a:moveTo>
                  <a:pt x="0" y="830580"/>
                </a:moveTo>
                <a:lnTo>
                  <a:pt x="17780" y="812800"/>
                </a:lnTo>
                <a:lnTo>
                  <a:pt x="53340" y="777240"/>
                </a:lnTo>
                <a:lnTo>
                  <a:pt x="97790" y="741680"/>
                </a:lnTo>
                <a:lnTo>
                  <a:pt x="142240" y="706120"/>
                </a:lnTo>
                <a:lnTo>
                  <a:pt x="186690" y="661670"/>
                </a:lnTo>
                <a:lnTo>
                  <a:pt x="231140" y="626110"/>
                </a:lnTo>
                <a:lnTo>
                  <a:pt x="276860" y="581660"/>
                </a:lnTo>
                <a:lnTo>
                  <a:pt x="312420" y="544830"/>
                </a:lnTo>
                <a:lnTo>
                  <a:pt x="347980" y="518160"/>
                </a:lnTo>
                <a:lnTo>
                  <a:pt x="383540" y="491490"/>
                </a:lnTo>
                <a:lnTo>
                  <a:pt x="419100" y="455930"/>
                </a:lnTo>
                <a:lnTo>
                  <a:pt x="454660" y="429260"/>
                </a:lnTo>
                <a:lnTo>
                  <a:pt x="499110" y="402590"/>
                </a:lnTo>
                <a:lnTo>
                  <a:pt x="534670" y="367030"/>
                </a:lnTo>
                <a:lnTo>
                  <a:pt x="580390" y="340360"/>
                </a:lnTo>
                <a:lnTo>
                  <a:pt x="615950" y="313690"/>
                </a:lnTo>
                <a:lnTo>
                  <a:pt x="651510" y="287020"/>
                </a:lnTo>
                <a:lnTo>
                  <a:pt x="687070" y="259080"/>
                </a:lnTo>
                <a:lnTo>
                  <a:pt x="722630" y="232410"/>
                </a:lnTo>
                <a:lnTo>
                  <a:pt x="758190" y="205740"/>
                </a:lnTo>
                <a:lnTo>
                  <a:pt x="793750" y="179070"/>
                </a:lnTo>
                <a:lnTo>
                  <a:pt x="829310" y="152400"/>
                </a:lnTo>
                <a:lnTo>
                  <a:pt x="866140" y="125730"/>
                </a:lnTo>
                <a:lnTo>
                  <a:pt x="901700" y="99060"/>
                </a:lnTo>
                <a:lnTo>
                  <a:pt x="946150" y="72390"/>
                </a:lnTo>
                <a:lnTo>
                  <a:pt x="990600" y="36830"/>
                </a:lnTo>
                <a:lnTo>
                  <a:pt x="1017270" y="19050"/>
                </a:lnTo>
                <a:lnTo>
                  <a:pt x="1026160" y="0"/>
                </a:lnTo>
                <a:lnTo>
                  <a:pt x="102616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SMARTINK"/>
          <p:cNvSpPr/>
          <p:nvPr/>
        </p:nvSpPr>
        <p:spPr>
          <a:xfrm>
            <a:off x="8018780" y="2607310"/>
            <a:ext cx="26671" cy="276861"/>
          </a:xfrm>
          <a:custGeom>
            <a:avLst/>
            <a:gdLst/>
            <a:ahLst/>
            <a:cxnLst/>
            <a:rect l="0" t="0" r="0" b="0"/>
            <a:pathLst>
              <a:path w="26671" h="27686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34620"/>
                </a:lnTo>
                <a:lnTo>
                  <a:pt x="8890" y="170180"/>
                </a:lnTo>
                <a:lnTo>
                  <a:pt x="8890" y="214630"/>
                </a:lnTo>
                <a:lnTo>
                  <a:pt x="17780" y="241300"/>
                </a:lnTo>
                <a:lnTo>
                  <a:pt x="17780" y="276860"/>
                </a:lnTo>
                <a:lnTo>
                  <a:pt x="2667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SMARTINK"/>
          <p:cNvSpPr/>
          <p:nvPr/>
        </p:nvSpPr>
        <p:spPr>
          <a:xfrm>
            <a:off x="8018780" y="2527300"/>
            <a:ext cx="241301" cy="97791"/>
          </a:xfrm>
          <a:custGeom>
            <a:avLst/>
            <a:gdLst/>
            <a:ahLst/>
            <a:cxnLst/>
            <a:rect l="0" t="0" r="0" b="0"/>
            <a:pathLst>
              <a:path w="241301" h="97791">
                <a:moveTo>
                  <a:pt x="0" y="97790"/>
                </a:moveTo>
                <a:lnTo>
                  <a:pt x="35560" y="53340"/>
                </a:lnTo>
                <a:lnTo>
                  <a:pt x="71120" y="35560"/>
                </a:lnTo>
                <a:lnTo>
                  <a:pt x="115570" y="17780"/>
                </a:lnTo>
                <a:lnTo>
                  <a:pt x="152400" y="8890"/>
                </a:lnTo>
                <a:lnTo>
                  <a:pt x="187960" y="0"/>
                </a:lnTo>
                <a:lnTo>
                  <a:pt x="23241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SMARTINK"/>
          <p:cNvSpPr/>
          <p:nvPr/>
        </p:nvSpPr>
        <p:spPr>
          <a:xfrm>
            <a:off x="8027670" y="2633980"/>
            <a:ext cx="179071" cy="90171"/>
          </a:xfrm>
          <a:custGeom>
            <a:avLst/>
            <a:gdLst/>
            <a:ahLst/>
            <a:cxnLst/>
            <a:rect l="0" t="0" r="0" b="0"/>
            <a:pathLst>
              <a:path w="179071" h="90171">
                <a:moveTo>
                  <a:pt x="0" y="90170"/>
                </a:moveTo>
                <a:lnTo>
                  <a:pt x="8890" y="71120"/>
                </a:lnTo>
                <a:lnTo>
                  <a:pt x="44450" y="44450"/>
                </a:lnTo>
                <a:lnTo>
                  <a:pt x="80010" y="26670"/>
                </a:lnTo>
                <a:lnTo>
                  <a:pt x="115570" y="17780"/>
                </a:lnTo>
                <a:lnTo>
                  <a:pt x="16129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SMARTINK"/>
          <p:cNvSpPr/>
          <p:nvPr/>
        </p:nvSpPr>
        <p:spPr>
          <a:xfrm>
            <a:off x="7920990" y="2241550"/>
            <a:ext cx="106681" cy="241301"/>
          </a:xfrm>
          <a:custGeom>
            <a:avLst/>
            <a:gdLst/>
            <a:ahLst/>
            <a:cxnLst/>
            <a:rect l="0" t="0" r="0" b="0"/>
            <a:pathLst>
              <a:path w="106681" h="241301">
                <a:moveTo>
                  <a:pt x="106680" y="0"/>
                </a:moveTo>
                <a:lnTo>
                  <a:pt x="88900" y="0"/>
                </a:lnTo>
                <a:lnTo>
                  <a:pt x="80010" y="17780"/>
                </a:lnTo>
                <a:lnTo>
                  <a:pt x="62230" y="62230"/>
                </a:lnTo>
                <a:lnTo>
                  <a:pt x="35560" y="106680"/>
                </a:lnTo>
                <a:lnTo>
                  <a:pt x="26670" y="142240"/>
                </a:lnTo>
                <a:lnTo>
                  <a:pt x="8890" y="177800"/>
                </a:lnTo>
                <a:lnTo>
                  <a:pt x="0" y="22352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SMARTINK"/>
          <p:cNvSpPr/>
          <p:nvPr/>
        </p:nvSpPr>
        <p:spPr>
          <a:xfrm>
            <a:off x="7885430" y="2277110"/>
            <a:ext cx="168911" cy="151131"/>
          </a:xfrm>
          <a:custGeom>
            <a:avLst/>
            <a:gdLst/>
            <a:ahLst/>
            <a:cxnLst/>
            <a:rect l="0" t="0" r="0" b="0"/>
            <a:pathLst>
              <a:path w="168911" h="151131">
                <a:moveTo>
                  <a:pt x="0" y="0"/>
                </a:moveTo>
                <a:lnTo>
                  <a:pt x="35560" y="26670"/>
                </a:lnTo>
                <a:lnTo>
                  <a:pt x="80010" y="62230"/>
                </a:lnTo>
                <a:lnTo>
                  <a:pt x="124460" y="97790"/>
                </a:lnTo>
                <a:lnTo>
                  <a:pt x="142240" y="124460"/>
                </a:lnTo>
                <a:lnTo>
                  <a:pt x="16891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SMARTINK"/>
          <p:cNvSpPr/>
          <p:nvPr/>
        </p:nvSpPr>
        <p:spPr>
          <a:xfrm>
            <a:off x="7768590" y="2937510"/>
            <a:ext cx="214631" cy="312421"/>
          </a:xfrm>
          <a:custGeom>
            <a:avLst/>
            <a:gdLst/>
            <a:ahLst/>
            <a:cxnLst/>
            <a:rect l="0" t="0" r="0" b="0"/>
            <a:pathLst>
              <a:path w="214631" h="312421">
                <a:moveTo>
                  <a:pt x="80010" y="26670"/>
                </a:moveTo>
                <a:lnTo>
                  <a:pt x="99060" y="8890"/>
                </a:lnTo>
                <a:lnTo>
                  <a:pt x="125730" y="0"/>
                </a:lnTo>
                <a:lnTo>
                  <a:pt x="152400" y="0"/>
                </a:lnTo>
                <a:lnTo>
                  <a:pt x="179070" y="8890"/>
                </a:lnTo>
                <a:lnTo>
                  <a:pt x="187960" y="26670"/>
                </a:lnTo>
                <a:lnTo>
                  <a:pt x="205740" y="53340"/>
                </a:lnTo>
                <a:lnTo>
                  <a:pt x="205740" y="81280"/>
                </a:lnTo>
                <a:lnTo>
                  <a:pt x="205740" y="116840"/>
                </a:lnTo>
                <a:lnTo>
                  <a:pt x="205740" y="143510"/>
                </a:lnTo>
                <a:lnTo>
                  <a:pt x="179070" y="187960"/>
                </a:lnTo>
                <a:lnTo>
                  <a:pt x="143510" y="223520"/>
                </a:lnTo>
                <a:lnTo>
                  <a:pt x="107950" y="259080"/>
                </a:lnTo>
                <a:lnTo>
                  <a:pt x="80010" y="285750"/>
                </a:lnTo>
                <a:lnTo>
                  <a:pt x="44450" y="312420"/>
                </a:lnTo>
                <a:lnTo>
                  <a:pt x="26670" y="312420"/>
                </a:lnTo>
                <a:lnTo>
                  <a:pt x="8890" y="303530"/>
                </a:lnTo>
                <a:lnTo>
                  <a:pt x="0" y="285750"/>
                </a:lnTo>
                <a:lnTo>
                  <a:pt x="17780" y="267970"/>
                </a:lnTo>
                <a:lnTo>
                  <a:pt x="62230" y="241300"/>
                </a:lnTo>
                <a:lnTo>
                  <a:pt x="99060" y="241300"/>
                </a:lnTo>
                <a:lnTo>
                  <a:pt x="143510" y="241300"/>
                </a:lnTo>
                <a:lnTo>
                  <a:pt x="179070" y="250190"/>
                </a:lnTo>
                <a:lnTo>
                  <a:pt x="21463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SMARTINK"/>
          <p:cNvSpPr/>
          <p:nvPr/>
        </p:nvSpPr>
        <p:spPr>
          <a:xfrm>
            <a:off x="8125460" y="3036570"/>
            <a:ext cx="99061" cy="195581"/>
          </a:xfrm>
          <a:custGeom>
            <a:avLst/>
            <a:gdLst/>
            <a:ahLst/>
            <a:cxnLst/>
            <a:rect l="0" t="0" r="0" b="0"/>
            <a:pathLst>
              <a:path w="99061" h="195581">
                <a:moveTo>
                  <a:pt x="99060" y="0"/>
                </a:moveTo>
                <a:lnTo>
                  <a:pt x="81280" y="8890"/>
                </a:lnTo>
                <a:lnTo>
                  <a:pt x="63500" y="35560"/>
                </a:lnTo>
                <a:lnTo>
                  <a:pt x="45720" y="80010"/>
                </a:lnTo>
                <a:lnTo>
                  <a:pt x="27940" y="115570"/>
                </a:lnTo>
                <a:lnTo>
                  <a:pt x="8890" y="16002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SMARTINK"/>
          <p:cNvSpPr/>
          <p:nvPr/>
        </p:nvSpPr>
        <p:spPr>
          <a:xfrm>
            <a:off x="8098790" y="3054350"/>
            <a:ext cx="152401" cy="151131"/>
          </a:xfrm>
          <a:custGeom>
            <a:avLst/>
            <a:gdLst/>
            <a:ahLst/>
            <a:cxnLst/>
            <a:rect l="0" t="0" r="0" b="0"/>
            <a:pathLst>
              <a:path w="152401" h="151131">
                <a:moveTo>
                  <a:pt x="0" y="0"/>
                </a:moveTo>
                <a:lnTo>
                  <a:pt x="17780" y="35560"/>
                </a:lnTo>
                <a:lnTo>
                  <a:pt x="54610" y="80010"/>
                </a:lnTo>
                <a:lnTo>
                  <a:pt x="99060" y="124460"/>
                </a:lnTo>
                <a:lnTo>
                  <a:pt x="143510" y="142240"/>
                </a:lnTo>
                <a:lnTo>
                  <a:pt x="15240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SMARTINK"/>
          <p:cNvSpPr/>
          <p:nvPr/>
        </p:nvSpPr>
        <p:spPr>
          <a:xfrm>
            <a:off x="8313420" y="2999740"/>
            <a:ext cx="161291" cy="45721"/>
          </a:xfrm>
          <a:custGeom>
            <a:avLst/>
            <a:gdLst/>
            <a:ahLst/>
            <a:cxnLst/>
            <a:rect l="0" t="0" r="0" b="0"/>
            <a:pathLst>
              <a:path w="161291" h="45721">
                <a:moveTo>
                  <a:pt x="0" y="45720"/>
                </a:moveTo>
                <a:lnTo>
                  <a:pt x="26670" y="27940"/>
                </a:lnTo>
                <a:lnTo>
                  <a:pt x="71120" y="10160"/>
                </a:lnTo>
                <a:lnTo>
                  <a:pt x="106680" y="1016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SMARTINK"/>
          <p:cNvSpPr/>
          <p:nvPr/>
        </p:nvSpPr>
        <p:spPr>
          <a:xfrm>
            <a:off x="8375650" y="309880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8890"/>
                </a:moveTo>
                <a:lnTo>
                  <a:pt x="26670" y="8890"/>
                </a:lnTo>
                <a:lnTo>
                  <a:pt x="7239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SMARTINK"/>
          <p:cNvSpPr/>
          <p:nvPr/>
        </p:nvSpPr>
        <p:spPr>
          <a:xfrm>
            <a:off x="8652510" y="2893060"/>
            <a:ext cx="205741" cy="259081"/>
          </a:xfrm>
          <a:custGeom>
            <a:avLst/>
            <a:gdLst/>
            <a:ahLst/>
            <a:cxnLst/>
            <a:rect l="0" t="0" r="0" b="0"/>
            <a:pathLst>
              <a:path w="205741" h="259081">
                <a:moveTo>
                  <a:pt x="2667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14630"/>
                </a:lnTo>
                <a:lnTo>
                  <a:pt x="17780" y="232410"/>
                </a:lnTo>
                <a:lnTo>
                  <a:pt x="35560" y="250190"/>
                </a:lnTo>
                <a:lnTo>
                  <a:pt x="53340" y="259080"/>
                </a:lnTo>
                <a:lnTo>
                  <a:pt x="72390" y="259080"/>
                </a:lnTo>
                <a:lnTo>
                  <a:pt x="99060" y="250190"/>
                </a:lnTo>
                <a:lnTo>
                  <a:pt x="143510" y="232410"/>
                </a:lnTo>
                <a:lnTo>
                  <a:pt x="152400" y="214630"/>
                </a:lnTo>
                <a:lnTo>
                  <a:pt x="179070" y="170180"/>
                </a:lnTo>
                <a:lnTo>
                  <a:pt x="196850" y="134620"/>
                </a:lnTo>
                <a:lnTo>
                  <a:pt x="205740" y="88900"/>
                </a:lnTo>
                <a:lnTo>
                  <a:pt x="196850" y="62230"/>
                </a:lnTo>
                <a:lnTo>
                  <a:pt x="187960" y="26670"/>
                </a:lnTo>
                <a:lnTo>
                  <a:pt x="179070" y="8890"/>
                </a:lnTo>
                <a:lnTo>
                  <a:pt x="161290" y="0"/>
                </a:lnTo>
                <a:lnTo>
                  <a:pt x="12573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SMARTINK"/>
          <p:cNvSpPr/>
          <p:nvPr/>
        </p:nvSpPr>
        <p:spPr>
          <a:xfrm>
            <a:off x="7920990" y="3196590"/>
            <a:ext cx="454661" cy="99061"/>
          </a:xfrm>
          <a:custGeom>
            <a:avLst/>
            <a:gdLst/>
            <a:ahLst/>
            <a:cxnLst/>
            <a:rect l="0" t="0" r="0" b="0"/>
            <a:pathLst>
              <a:path w="454661" h="99061">
                <a:moveTo>
                  <a:pt x="0" y="99060"/>
                </a:moveTo>
                <a:lnTo>
                  <a:pt x="17780" y="90170"/>
                </a:lnTo>
                <a:lnTo>
                  <a:pt x="62230" y="80010"/>
                </a:lnTo>
                <a:lnTo>
                  <a:pt x="97790" y="62230"/>
                </a:lnTo>
                <a:lnTo>
                  <a:pt x="133350" y="53340"/>
                </a:lnTo>
                <a:lnTo>
                  <a:pt x="168910" y="44450"/>
                </a:lnTo>
                <a:lnTo>
                  <a:pt x="213360" y="35560"/>
                </a:lnTo>
                <a:lnTo>
                  <a:pt x="259080" y="26670"/>
                </a:lnTo>
                <a:lnTo>
                  <a:pt x="303530" y="17780"/>
                </a:lnTo>
                <a:lnTo>
                  <a:pt x="339090" y="8890"/>
                </a:lnTo>
                <a:lnTo>
                  <a:pt x="374650" y="0"/>
                </a:lnTo>
                <a:lnTo>
                  <a:pt x="410210" y="0"/>
                </a:lnTo>
                <a:lnTo>
                  <a:pt x="4546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SMARTINK"/>
          <p:cNvSpPr/>
          <p:nvPr/>
        </p:nvSpPr>
        <p:spPr>
          <a:xfrm>
            <a:off x="8089900" y="3322320"/>
            <a:ext cx="214631" cy="195581"/>
          </a:xfrm>
          <a:custGeom>
            <a:avLst/>
            <a:gdLst/>
            <a:ahLst/>
            <a:cxnLst/>
            <a:rect l="0" t="0" r="0" b="0"/>
            <a:pathLst>
              <a:path w="214631" h="195581">
                <a:moveTo>
                  <a:pt x="35560" y="71120"/>
                </a:moveTo>
                <a:lnTo>
                  <a:pt x="17780" y="62230"/>
                </a:lnTo>
                <a:lnTo>
                  <a:pt x="0" y="53340"/>
                </a:lnTo>
                <a:lnTo>
                  <a:pt x="0" y="35560"/>
                </a:lnTo>
                <a:lnTo>
                  <a:pt x="8890" y="17780"/>
                </a:lnTo>
                <a:lnTo>
                  <a:pt x="35560" y="0"/>
                </a:lnTo>
                <a:lnTo>
                  <a:pt x="63500" y="0"/>
                </a:lnTo>
                <a:lnTo>
                  <a:pt x="99060" y="0"/>
                </a:lnTo>
                <a:lnTo>
                  <a:pt x="116840" y="0"/>
                </a:lnTo>
                <a:lnTo>
                  <a:pt x="152400" y="26670"/>
                </a:lnTo>
                <a:lnTo>
                  <a:pt x="170180" y="44450"/>
                </a:lnTo>
                <a:lnTo>
                  <a:pt x="179070" y="71120"/>
                </a:lnTo>
                <a:lnTo>
                  <a:pt x="179070" y="97790"/>
                </a:lnTo>
                <a:lnTo>
                  <a:pt x="170180" y="115570"/>
                </a:lnTo>
                <a:lnTo>
                  <a:pt x="134620" y="151130"/>
                </a:lnTo>
                <a:lnTo>
                  <a:pt x="116840" y="177800"/>
                </a:lnTo>
                <a:lnTo>
                  <a:pt x="81280" y="195580"/>
                </a:lnTo>
                <a:lnTo>
                  <a:pt x="53340" y="195580"/>
                </a:lnTo>
                <a:lnTo>
                  <a:pt x="35560" y="177800"/>
                </a:lnTo>
                <a:lnTo>
                  <a:pt x="53340" y="160020"/>
                </a:lnTo>
                <a:lnTo>
                  <a:pt x="90170" y="133350"/>
                </a:lnTo>
                <a:lnTo>
                  <a:pt x="125730" y="133350"/>
                </a:lnTo>
                <a:lnTo>
                  <a:pt x="161290" y="124460"/>
                </a:lnTo>
                <a:lnTo>
                  <a:pt x="205740" y="124460"/>
                </a:lnTo>
                <a:lnTo>
                  <a:pt x="21463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SMARTINK"/>
          <p:cNvSpPr/>
          <p:nvPr/>
        </p:nvSpPr>
        <p:spPr>
          <a:xfrm>
            <a:off x="8599170" y="3161030"/>
            <a:ext cx="294641" cy="106681"/>
          </a:xfrm>
          <a:custGeom>
            <a:avLst/>
            <a:gdLst/>
            <a:ahLst/>
            <a:cxnLst/>
            <a:rect l="0" t="0" r="0" b="0"/>
            <a:pathLst>
              <a:path w="294641" h="106681">
                <a:moveTo>
                  <a:pt x="0" y="106680"/>
                </a:moveTo>
                <a:lnTo>
                  <a:pt x="8890" y="80010"/>
                </a:lnTo>
                <a:lnTo>
                  <a:pt x="62230" y="53340"/>
                </a:lnTo>
                <a:lnTo>
                  <a:pt x="97790" y="35560"/>
                </a:lnTo>
                <a:lnTo>
                  <a:pt x="143510" y="2667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SMARTINK"/>
          <p:cNvSpPr/>
          <p:nvPr/>
        </p:nvSpPr>
        <p:spPr>
          <a:xfrm>
            <a:off x="8679180" y="3276600"/>
            <a:ext cx="205741" cy="205741"/>
          </a:xfrm>
          <a:custGeom>
            <a:avLst/>
            <a:gdLst/>
            <a:ahLst/>
            <a:cxnLst/>
            <a:rect l="0" t="0" r="0" b="0"/>
            <a:pathLst>
              <a:path w="205741" h="205741">
                <a:moveTo>
                  <a:pt x="8890" y="116840"/>
                </a:moveTo>
                <a:lnTo>
                  <a:pt x="0" y="99060"/>
                </a:lnTo>
                <a:lnTo>
                  <a:pt x="0" y="81280"/>
                </a:lnTo>
                <a:lnTo>
                  <a:pt x="8890" y="54610"/>
                </a:lnTo>
                <a:lnTo>
                  <a:pt x="45720" y="19050"/>
                </a:lnTo>
                <a:lnTo>
                  <a:pt x="81280" y="10160"/>
                </a:lnTo>
                <a:lnTo>
                  <a:pt x="107950" y="0"/>
                </a:lnTo>
                <a:lnTo>
                  <a:pt x="125730" y="0"/>
                </a:lnTo>
                <a:lnTo>
                  <a:pt x="161290" y="10160"/>
                </a:lnTo>
                <a:lnTo>
                  <a:pt x="179070" y="10160"/>
                </a:lnTo>
                <a:lnTo>
                  <a:pt x="196850" y="19050"/>
                </a:lnTo>
                <a:lnTo>
                  <a:pt x="205740" y="45720"/>
                </a:lnTo>
                <a:lnTo>
                  <a:pt x="205740" y="72390"/>
                </a:lnTo>
                <a:lnTo>
                  <a:pt x="196850" y="99060"/>
                </a:lnTo>
                <a:lnTo>
                  <a:pt x="152400" y="143510"/>
                </a:lnTo>
                <a:lnTo>
                  <a:pt x="116840" y="179070"/>
                </a:lnTo>
                <a:lnTo>
                  <a:pt x="81280" y="205740"/>
                </a:lnTo>
                <a:lnTo>
                  <a:pt x="54610" y="205740"/>
                </a:lnTo>
                <a:lnTo>
                  <a:pt x="35560" y="187960"/>
                </a:lnTo>
                <a:lnTo>
                  <a:pt x="35560" y="170180"/>
                </a:lnTo>
                <a:lnTo>
                  <a:pt x="72390" y="143510"/>
                </a:lnTo>
                <a:lnTo>
                  <a:pt x="107950" y="143510"/>
                </a:lnTo>
                <a:lnTo>
                  <a:pt x="143510" y="143510"/>
                </a:lnTo>
                <a:lnTo>
                  <a:pt x="161290" y="152400"/>
                </a:lnTo>
                <a:lnTo>
                  <a:pt x="20574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SMARTINK"/>
          <p:cNvSpPr/>
          <p:nvPr/>
        </p:nvSpPr>
        <p:spPr>
          <a:xfrm>
            <a:off x="8375650" y="3562350"/>
            <a:ext cx="107951" cy="276861"/>
          </a:xfrm>
          <a:custGeom>
            <a:avLst/>
            <a:gdLst/>
            <a:ahLst/>
            <a:cxnLst/>
            <a:rect l="0" t="0" r="0" b="0"/>
            <a:pathLst>
              <a:path w="107951" h="276861">
                <a:moveTo>
                  <a:pt x="107950" y="0"/>
                </a:moveTo>
                <a:lnTo>
                  <a:pt x="81280" y="27940"/>
                </a:lnTo>
                <a:lnTo>
                  <a:pt x="63500" y="63500"/>
                </a:lnTo>
                <a:lnTo>
                  <a:pt x="44450" y="99060"/>
                </a:lnTo>
                <a:lnTo>
                  <a:pt x="35560" y="143510"/>
                </a:lnTo>
                <a:lnTo>
                  <a:pt x="26670" y="179070"/>
                </a:lnTo>
                <a:lnTo>
                  <a:pt x="17780" y="21463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SMARTINK"/>
          <p:cNvSpPr/>
          <p:nvPr/>
        </p:nvSpPr>
        <p:spPr>
          <a:xfrm>
            <a:off x="8340090" y="3581400"/>
            <a:ext cx="241301" cy="177801"/>
          </a:xfrm>
          <a:custGeom>
            <a:avLst/>
            <a:gdLst/>
            <a:ahLst/>
            <a:cxnLst/>
            <a:rect l="0" t="0" r="0" b="0"/>
            <a:pathLst>
              <a:path w="241301" h="177801">
                <a:moveTo>
                  <a:pt x="0" y="0"/>
                </a:moveTo>
                <a:lnTo>
                  <a:pt x="44450" y="44450"/>
                </a:lnTo>
                <a:lnTo>
                  <a:pt x="80010" y="80010"/>
                </a:lnTo>
                <a:lnTo>
                  <a:pt x="125730" y="115570"/>
                </a:lnTo>
                <a:lnTo>
                  <a:pt x="170180" y="142240"/>
                </a:lnTo>
                <a:lnTo>
                  <a:pt x="205740" y="160020"/>
                </a:lnTo>
                <a:lnTo>
                  <a:pt x="223520" y="168910"/>
                </a:lnTo>
                <a:lnTo>
                  <a:pt x="2413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SMARTINK"/>
          <p:cNvSpPr/>
          <p:nvPr/>
        </p:nvSpPr>
        <p:spPr>
          <a:xfrm>
            <a:off x="8590280" y="359029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8890" y="0"/>
                </a:lnTo>
                <a:lnTo>
                  <a:pt x="62230" y="0"/>
                </a:lnTo>
                <a:lnTo>
                  <a:pt x="97790" y="0"/>
                </a:lnTo>
                <a:lnTo>
                  <a:pt x="14351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SMARTINK"/>
          <p:cNvSpPr/>
          <p:nvPr/>
        </p:nvSpPr>
        <p:spPr>
          <a:xfrm>
            <a:off x="8634730" y="3670300"/>
            <a:ext cx="80011" cy="17781"/>
          </a:xfrm>
          <a:custGeom>
            <a:avLst/>
            <a:gdLst/>
            <a:ahLst/>
            <a:cxnLst/>
            <a:rect l="0" t="0" r="0" b="0"/>
            <a:pathLst>
              <a:path w="8001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SMARTINK"/>
          <p:cNvSpPr/>
          <p:nvPr/>
        </p:nvSpPr>
        <p:spPr>
          <a:xfrm>
            <a:off x="8822690" y="3526790"/>
            <a:ext cx="160021" cy="187961"/>
          </a:xfrm>
          <a:custGeom>
            <a:avLst/>
            <a:gdLst/>
            <a:ahLst/>
            <a:cxnLst/>
            <a:rect l="0" t="0" r="0" b="0"/>
            <a:pathLst>
              <a:path w="160021" h="187961">
                <a:moveTo>
                  <a:pt x="26670" y="17780"/>
                </a:moveTo>
                <a:lnTo>
                  <a:pt x="8890" y="17780"/>
                </a:lnTo>
                <a:lnTo>
                  <a:pt x="0" y="44450"/>
                </a:lnTo>
                <a:lnTo>
                  <a:pt x="0" y="81280"/>
                </a:lnTo>
                <a:lnTo>
                  <a:pt x="0" y="107950"/>
                </a:lnTo>
                <a:lnTo>
                  <a:pt x="17780" y="152400"/>
                </a:lnTo>
                <a:lnTo>
                  <a:pt x="17780" y="170180"/>
                </a:lnTo>
                <a:lnTo>
                  <a:pt x="44450" y="179070"/>
                </a:lnTo>
                <a:lnTo>
                  <a:pt x="62230" y="187960"/>
                </a:lnTo>
                <a:lnTo>
                  <a:pt x="80010" y="179070"/>
                </a:lnTo>
                <a:lnTo>
                  <a:pt x="97790" y="179070"/>
                </a:lnTo>
                <a:lnTo>
                  <a:pt x="115570" y="161290"/>
                </a:lnTo>
                <a:lnTo>
                  <a:pt x="142240" y="125730"/>
                </a:lnTo>
                <a:lnTo>
                  <a:pt x="160020" y="81280"/>
                </a:lnTo>
                <a:lnTo>
                  <a:pt x="160020" y="44450"/>
                </a:lnTo>
                <a:lnTo>
                  <a:pt x="160020" y="17780"/>
                </a:lnTo>
                <a:lnTo>
                  <a:pt x="142240" y="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SMARTINK"/>
          <p:cNvSpPr/>
          <p:nvPr/>
        </p:nvSpPr>
        <p:spPr>
          <a:xfrm>
            <a:off x="7867650" y="2830830"/>
            <a:ext cx="1061721" cy="946151"/>
          </a:xfrm>
          <a:custGeom>
            <a:avLst/>
            <a:gdLst/>
            <a:ahLst/>
            <a:cxnLst/>
            <a:rect l="0" t="0" r="0" b="0"/>
            <a:pathLst>
              <a:path w="1061721" h="946151">
                <a:moveTo>
                  <a:pt x="266700" y="0"/>
                </a:moveTo>
                <a:lnTo>
                  <a:pt x="222250" y="35560"/>
                </a:lnTo>
                <a:lnTo>
                  <a:pt x="177800" y="80010"/>
                </a:lnTo>
                <a:lnTo>
                  <a:pt x="142240" y="115570"/>
                </a:lnTo>
                <a:lnTo>
                  <a:pt x="115570" y="142240"/>
                </a:lnTo>
                <a:lnTo>
                  <a:pt x="97790" y="179070"/>
                </a:lnTo>
                <a:lnTo>
                  <a:pt x="80010" y="205740"/>
                </a:lnTo>
                <a:lnTo>
                  <a:pt x="44450" y="250190"/>
                </a:lnTo>
                <a:lnTo>
                  <a:pt x="1778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17780" y="374650"/>
                </a:lnTo>
                <a:lnTo>
                  <a:pt x="62230" y="356870"/>
                </a:lnTo>
                <a:lnTo>
                  <a:pt x="106680" y="339090"/>
                </a:lnTo>
                <a:lnTo>
                  <a:pt x="133350" y="321310"/>
                </a:lnTo>
                <a:lnTo>
                  <a:pt x="168910" y="294640"/>
                </a:lnTo>
                <a:lnTo>
                  <a:pt x="204470" y="267970"/>
                </a:lnTo>
                <a:lnTo>
                  <a:pt x="240030" y="250190"/>
                </a:lnTo>
                <a:lnTo>
                  <a:pt x="285750" y="223520"/>
                </a:lnTo>
                <a:lnTo>
                  <a:pt x="330200" y="205740"/>
                </a:lnTo>
                <a:lnTo>
                  <a:pt x="365760" y="187960"/>
                </a:lnTo>
                <a:lnTo>
                  <a:pt x="392430" y="168910"/>
                </a:lnTo>
                <a:lnTo>
                  <a:pt x="410210" y="160020"/>
                </a:lnTo>
                <a:lnTo>
                  <a:pt x="454660" y="142240"/>
                </a:lnTo>
                <a:lnTo>
                  <a:pt x="499110" y="124460"/>
                </a:lnTo>
                <a:lnTo>
                  <a:pt x="543560" y="115570"/>
                </a:lnTo>
                <a:lnTo>
                  <a:pt x="580390" y="106680"/>
                </a:lnTo>
                <a:lnTo>
                  <a:pt x="607060" y="97790"/>
                </a:lnTo>
                <a:lnTo>
                  <a:pt x="651510" y="97790"/>
                </a:lnTo>
                <a:lnTo>
                  <a:pt x="669290" y="97790"/>
                </a:lnTo>
                <a:lnTo>
                  <a:pt x="687070" y="106680"/>
                </a:lnTo>
                <a:lnTo>
                  <a:pt x="695960" y="124460"/>
                </a:lnTo>
                <a:lnTo>
                  <a:pt x="678180" y="151130"/>
                </a:lnTo>
                <a:lnTo>
                  <a:pt x="660400" y="187960"/>
                </a:lnTo>
                <a:lnTo>
                  <a:pt x="633730" y="214630"/>
                </a:lnTo>
                <a:lnTo>
                  <a:pt x="615950" y="250190"/>
                </a:lnTo>
                <a:lnTo>
                  <a:pt x="580390" y="285750"/>
                </a:lnTo>
                <a:lnTo>
                  <a:pt x="543560" y="321310"/>
                </a:lnTo>
                <a:lnTo>
                  <a:pt x="508000" y="356870"/>
                </a:lnTo>
                <a:lnTo>
                  <a:pt x="490220" y="383540"/>
                </a:lnTo>
                <a:lnTo>
                  <a:pt x="472440" y="401320"/>
                </a:lnTo>
                <a:lnTo>
                  <a:pt x="463550" y="427990"/>
                </a:lnTo>
                <a:lnTo>
                  <a:pt x="445770" y="455930"/>
                </a:lnTo>
                <a:lnTo>
                  <a:pt x="427990" y="473710"/>
                </a:lnTo>
                <a:lnTo>
                  <a:pt x="410210" y="500380"/>
                </a:lnTo>
                <a:lnTo>
                  <a:pt x="401320" y="527050"/>
                </a:lnTo>
                <a:lnTo>
                  <a:pt x="383540" y="544830"/>
                </a:lnTo>
                <a:lnTo>
                  <a:pt x="365760" y="571500"/>
                </a:lnTo>
                <a:lnTo>
                  <a:pt x="339090" y="615950"/>
                </a:lnTo>
                <a:lnTo>
                  <a:pt x="321310" y="651510"/>
                </a:lnTo>
                <a:lnTo>
                  <a:pt x="312420" y="695960"/>
                </a:lnTo>
                <a:lnTo>
                  <a:pt x="312420" y="713740"/>
                </a:lnTo>
                <a:lnTo>
                  <a:pt x="330200" y="722630"/>
                </a:lnTo>
                <a:lnTo>
                  <a:pt x="347980" y="713740"/>
                </a:lnTo>
                <a:lnTo>
                  <a:pt x="383540" y="695960"/>
                </a:lnTo>
                <a:lnTo>
                  <a:pt x="410210" y="669290"/>
                </a:lnTo>
                <a:lnTo>
                  <a:pt x="454660" y="642620"/>
                </a:lnTo>
                <a:lnTo>
                  <a:pt x="490220" y="615950"/>
                </a:lnTo>
                <a:lnTo>
                  <a:pt x="508000" y="598170"/>
                </a:lnTo>
                <a:lnTo>
                  <a:pt x="534670" y="589280"/>
                </a:lnTo>
                <a:lnTo>
                  <a:pt x="562610" y="571500"/>
                </a:lnTo>
                <a:lnTo>
                  <a:pt x="589280" y="553720"/>
                </a:lnTo>
                <a:lnTo>
                  <a:pt x="607060" y="544830"/>
                </a:lnTo>
                <a:lnTo>
                  <a:pt x="633730" y="527050"/>
                </a:lnTo>
                <a:lnTo>
                  <a:pt x="660400" y="518160"/>
                </a:lnTo>
                <a:lnTo>
                  <a:pt x="678180" y="509270"/>
                </a:lnTo>
                <a:lnTo>
                  <a:pt x="704850" y="500380"/>
                </a:lnTo>
                <a:lnTo>
                  <a:pt x="731520" y="491490"/>
                </a:lnTo>
                <a:lnTo>
                  <a:pt x="749300" y="482600"/>
                </a:lnTo>
                <a:lnTo>
                  <a:pt x="775970" y="473710"/>
                </a:lnTo>
                <a:lnTo>
                  <a:pt x="802640" y="464820"/>
                </a:lnTo>
                <a:lnTo>
                  <a:pt x="820420" y="455930"/>
                </a:lnTo>
                <a:lnTo>
                  <a:pt x="847090" y="445770"/>
                </a:lnTo>
                <a:lnTo>
                  <a:pt x="892810" y="436880"/>
                </a:lnTo>
                <a:lnTo>
                  <a:pt x="928370" y="436880"/>
                </a:lnTo>
                <a:lnTo>
                  <a:pt x="963930" y="436880"/>
                </a:lnTo>
                <a:lnTo>
                  <a:pt x="999490" y="436880"/>
                </a:lnTo>
                <a:lnTo>
                  <a:pt x="1026160" y="436880"/>
                </a:lnTo>
                <a:lnTo>
                  <a:pt x="1043940" y="445770"/>
                </a:lnTo>
                <a:lnTo>
                  <a:pt x="1052830" y="464820"/>
                </a:lnTo>
                <a:lnTo>
                  <a:pt x="1061720" y="482600"/>
                </a:lnTo>
                <a:lnTo>
                  <a:pt x="1043940" y="527050"/>
                </a:lnTo>
                <a:lnTo>
                  <a:pt x="1026160" y="553720"/>
                </a:lnTo>
                <a:lnTo>
                  <a:pt x="999490" y="589280"/>
                </a:lnTo>
                <a:lnTo>
                  <a:pt x="963930" y="624840"/>
                </a:lnTo>
                <a:lnTo>
                  <a:pt x="928370" y="669290"/>
                </a:lnTo>
                <a:lnTo>
                  <a:pt x="901700" y="704850"/>
                </a:lnTo>
                <a:lnTo>
                  <a:pt x="866140" y="740410"/>
                </a:lnTo>
                <a:lnTo>
                  <a:pt x="838200" y="777240"/>
                </a:lnTo>
                <a:lnTo>
                  <a:pt x="802640" y="812800"/>
                </a:lnTo>
                <a:lnTo>
                  <a:pt x="784860" y="848360"/>
                </a:lnTo>
                <a:lnTo>
                  <a:pt x="767080" y="883920"/>
                </a:lnTo>
                <a:lnTo>
                  <a:pt x="740410" y="928370"/>
                </a:lnTo>
                <a:lnTo>
                  <a:pt x="740410" y="946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8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651510" y="410210"/>
            <a:ext cx="44451" cy="473711"/>
          </a:xfrm>
          <a:custGeom>
            <a:avLst/>
            <a:gdLst/>
            <a:ahLst/>
            <a:cxnLst/>
            <a:rect l="0" t="0" r="0" b="0"/>
            <a:pathLst>
              <a:path w="44451" h="473711">
                <a:moveTo>
                  <a:pt x="0" y="0"/>
                </a:moveTo>
                <a:lnTo>
                  <a:pt x="8890" y="27940"/>
                </a:lnTo>
                <a:lnTo>
                  <a:pt x="8890" y="63500"/>
                </a:lnTo>
                <a:lnTo>
                  <a:pt x="17780" y="107950"/>
                </a:lnTo>
                <a:lnTo>
                  <a:pt x="17780" y="143510"/>
                </a:lnTo>
                <a:lnTo>
                  <a:pt x="26670" y="179070"/>
                </a:lnTo>
                <a:lnTo>
                  <a:pt x="26670" y="214630"/>
                </a:lnTo>
                <a:lnTo>
                  <a:pt x="26670" y="250190"/>
                </a:lnTo>
                <a:lnTo>
                  <a:pt x="26670" y="285750"/>
                </a:lnTo>
                <a:lnTo>
                  <a:pt x="26670" y="331470"/>
                </a:lnTo>
                <a:lnTo>
                  <a:pt x="35560" y="367030"/>
                </a:lnTo>
                <a:lnTo>
                  <a:pt x="35560" y="402590"/>
                </a:lnTo>
                <a:lnTo>
                  <a:pt x="35560" y="447040"/>
                </a:lnTo>
                <a:lnTo>
                  <a:pt x="35560" y="473710"/>
                </a:lnTo>
                <a:lnTo>
                  <a:pt x="4445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723900" y="482600"/>
            <a:ext cx="44451" cy="347981"/>
          </a:xfrm>
          <a:custGeom>
            <a:avLst/>
            <a:gdLst/>
            <a:ahLst/>
            <a:cxnLst/>
            <a:rect l="0" t="0" r="0" b="0"/>
            <a:pathLst>
              <a:path w="44451" h="34798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77800"/>
                </a:lnTo>
                <a:lnTo>
                  <a:pt x="26670" y="204470"/>
                </a:lnTo>
                <a:lnTo>
                  <a:pt x="35560" y="250190"/>
                </a:lnTo>
                <a:lnTo>
                  <a:pt x="44450" y="285750"/>
                </a:lnTo>
                <a:lnTo>
                  <a:pt x="44450" y="312420"/>
                </a:lnTo>
                <a:lnTo>
                  <a:pt x="4445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518160" y="580390"/>
            <a:ext cx="347981" cy="71121"/>
          </a:xfrm>
          <a:custGeom>
            <a:avLst/>
            <a:gdLst/>
            <a:ahLst/>
            <a:cxnLst/>
            <a:rect l="0" t="0" r="0" b="0"/>
            <a:pathLst>
              <a:path w="347981" h="71121">
                <a:moveTo>
                  <a:pt x="0" y="71120"/>
                </a:moveTo>
                <a:lnTo>
                  <a:pt x="17780" y="62230"/>
                </a:lnTo>
                <a:lnTo>
                  <a:pt x="62230" y="53340"/>
                </a:lnTo>
                <a:lnTo>
                  <a:pt x="106680" y="44450"/>
                </a:lnTo>
                <a:lnTo>
                  <a:pt x="142240" y="35560"/>
                </a:lnTo>
                <a:lnTo>
                  <a:pt x="177800" y="26670"/>
                </a:lnTo>
                <a:lnTo>
                  <a:pt x="214630" y="17780"/>
                </a:lnTo>
                <a:lnTo>
                  <a:pt x="250190" y="8890"/>
                </a:lnTo>
                <a:lnTo>
                  <a:pt x="276860" y="0"/>
                </a:lnTo>
                <a:lnTo>
                  <a:pt x="303530" y="0"/>
                </a:lnTo>
                <a:lnTo>
                  <a:pt x="3479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553720" y="723900"/>
            <a:ext cx="321311" cy="53341"/>
          </a:xfrm>
          <a:custGeom>
            <a:avLst/>
            <a:gdLst/>
            <a:ahLst/>
            <a:cxnLst/>
            <a:rect l="0" t="0" r="0" b="0"/>
            <a:pathLst>
              <a:path w="321311" h="53341">
                <a:moveTo>
                  <a:pt x="0" y="53340"/>
                </a:moveTo>
                <a:lnTo>
                  <a:pt x="35560" y="26670"/>
                </a:lnTo>
                <a:lnTo>
                  <a:pt x="80010" y="8890"/>
                </a:lnTo>
                <a:lnTo>
                  <a:pt x="115570" y="8890"/>
                </a:lnTo>
                <a:lnTo>
                  <a:pt x="160020" y="0"/>
                </a:lnTo>
                <a:lnTo>
                  <a:pt x="205740" y="0"/>
                </a:lnTo>
                <a:lnTo>
                  <a:pt x="241300" y="0"/>
                </a:lnTo>
                <a:lnTo>
                  <a:pt x="276860" y="0"/>
                </a:lnTo>
                <a:lnTo>
                  <a:pt x="321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963930" y="374650"/>
            <a:ext cx="250191" cy="464821"/>
          </a:xfrm>
          <a:custGeom>
            <a:avLst/>
            <a:gdLst/>
            <a:ahLst/>
            <a:cxnLst/>
            <a:rect l="0" t="0" r="0" b="0"/>
            <a:pathLst>
              <a:path w="250191" h="464821">
                <a:moveTo>
                  <a:pt x="1778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03530"/>
                </a:lnTo>
                <a:lnTo>
                  <a:pt x="36830" y="349250"/>
                </a:lnTo>
                <a:lnTo>
                  <a:pt x="54610" y="367030"/>
                </a:lnTo>
                <a:lnTo>
                  <a:pt x="99060" y="384810"/>
                </a:lnTo>
                <a:lnTo>
                  <a:pt x="125730" y="402590"/>
                </a:lnTo>
                <a:lnTo>
                  <a:pt x="143510" y="402590"/>
                </a:lnTo>
                <a:lnTo>
                  <a:pt x="161290" y="402590"/>
                </a:lnTo>
                <a:lnTo>
                  <a:pt x="187960" y="384810"/>
                </a:lnTo>
                <a:lnTo>
                  <a:pt x="223520" y="358140"/>
                </a:lnTo>
                <a:lnTo>
                  <a:pt x="250190" y="312420"/>
                </a:lnTo>
                <a:lnTo>
                  <a:pt x="250190" y="276860"/>
                </a:lnTo>
                <a:lnTo>
                  <a:pt x="250190" y="259080"/>
                </a:lnTo>
                <a:lnTo>
                  <a:pt x="241300" y="223520"/>
                </a:lnTo>
                <a:lnTo>
                  <a:pt x="223520" y="214630"/>
                </a:lnTo>
                <a:lnTo>
                  <a:pt x="196850" y="214630"/>
                </a:lnTo>
                <a:lnTo>
                  <a:pt x="179070" y="232410"/>
                </a:lnTo>
                <a:lnTo>
                  <a:pt x="152400" y="276860"/>
                </a:lnTo>
                <a:lnTo>
                  <a:pt x="125730" y="321310"/>
                </a:lnTo>
                <a:lnTo>
                  <a:pt x="116840" y="349250"/>
                </a:lnTo>
                <a:lnTo>
                  <a:pt x="116840" y="393700"/>
                </a:lnTo>
                <a:lnTo>
                  <a:pt x="116840" y="411480"/>
                </a:lnTo>
                <a:lnTo>
                  <a:pt x="125730" y="429260"/>
                </a:lnTo>
                <a:lnTo>
                  <a:pt x="16129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785620" y="419100"/>
            <a:ext cx="134621" cy="250191"/>
          </a:xfrm>
          <a:custGeom>
            <a:avLst/>
            <a:gdLst/>
            <a:ahLst/>
            <a:cxnLst/>
            <a:rect l="0" t="0" r="0" b="0"/>
            <a:pathLst>
              <a:path w="134621" h="250191">
                <a:moveTo>
                  <a:pt x="134620" y="0"/>
                </a:moveTo>
                <a:lnTo>
                  <a:pt x="116840" y="0"/>
                </a:lnTo>
                <a:lnTo>
                  <a:pt x="90170" y="27940"/>
                </a:lnTo>
                <a:lnTo>
                  <a:pt x="71120" y="72390"/>
                </a:lnTo>
                <a:lnTo>
                  <a:pt x="53340" y="107950"/>
                </a:lnTo>
                <a:lnTo>
                  <a:pt x="26670" y="152400"/>
                </a:lnTo>
                <a:lnTo>
                  <a:pt x="17780" y="187960"/>
                </a:lnTo>
                <a:lnTo>
                  <a:pt x="0" y="23241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723390" y="419100"/>
            <a:ext cx="214631" cy="259081"/>
          </a:xfrm>
          <a:custGeom>
            <a:avLst/>
            <a:gdLst/>
            <a:ahLst/>
            <a:cxnLst/>
            <a:rect l="0" t="0" r="0" b="0"/>
            <a:pathLst>
              <a:path w="214631" h="259081">
                <a:moveTo>
                  <a:pt x="0" y="0"/>
                </a:moveTo>
                <a:lnTo>
                  <a:pt x="17780" y="10160"/>
                </a:lnTo>
                <a:lnTo>
                  <a:pt x="44450" y="45720"/>
                </a:lnTo>
                <a:lnTo>
                  <a:pt x="80010" y="81280"/>
                </a:lnTo>
                <a:lnTo>
                  <a:pt x="115570" y="125730"/>
                </a:lnTo>
                <a:lnTo>
                  <a:pt x="152400" y="161290"/>
                </a:lnTo>
                <a:lnTo>
                  <a:pt x="179070" y="205740"/>
                </a:lnTo>
                <a:lnTo>
                  <a:pt x="205740" y="250190"/>
                </a:lnTo>
                <a:lnTo>
                  <a:pt x="21463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946910" y="179070"/>
            <a:ext cx="142241" cy="177801"/>
          </a:xfrm>
          <a:custGeom>
            <a:avLst/>
            <a:gdLst/>
            <a:ahLst/>
            <a:cxnLst/>
            <a:rect l="0" t="0" r="0" b="0"/>
            <a:pathLst>
              <a:path w="142241" h="177801">
                <a:moveTo>
                  <a:pt x="0" y="53340"/>
                </a:moveTo>
                <a:lnTo>
                  <a:pt x="8890" y="26670"/>
                </a:lnTo>
                <a:lnTo>
                  <a:pt x="26670" y="17780"/>
                </a:lnTo>
                <a:lnTo>
                  <a:pt x="4445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15570" y="35560"/>
                </a:lnTo>
                <a:lnTo>
                  <a:pt x="115570" y="71120"/>
                </a:lnTo>
                <a:lnTo>
                  <a:pt x="115570" y="115570"/>
                </a:lnTo>
                <a:lnTo>
                  <a:pt x="97790" y="151130"/>
                </a:lnTo>
                <a:lnTo>
                  <a:pt x="80010" y="168910"/>
                </a:lnTo>
                <a:lnTo>
                  <a:pt x="62230" y="177800"/>
                </a:lnTo>
                <a:lnTo>
                  <a:pt x="44450" y="177800"/>
                </a:lnTo>
                <a:lnTo>
                  <a:pt x="26670" y="168910"/>
                </a:lnTo>
                <a:lnTo>
                  <a:pt x="26670" y="151130"/>
                </a:lnTo>
                <a:lnTo>
                  <a:pt x="44450" y="133350"/>
                </a:lnTo>
                <a:lnTo>
                  <a:pt x="71120" y="133350"/>
                </a:lnTo>
                <a:lnTo>
                  <a:pt x="88900" y="142240"/>
                </a:lnTo>
                <a:lnTo>
                  <a:pt x="115570" y="160020"/>
                </a:lnTo>
                <a:lnTo>
                  <a:pt x="14224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143760" y="259080"/>
            <a:ext cx="142241" cy="500381"/>
          </a:xfrm>
          <a:custGeom>
            <a:avLst/>
            <a:gdLst/>
            <a:ahLst/>
            <a:cxnLst/>
            <a:rect l="0" t="0" r="0" b="0"/>
            <a:pathLst>
              <a:path w="142241" h="500381">
                <a:moveTo>
                  <a:pt x="80010" y="0"/>
                </a:moveTo>
                <a:lnTo>
                  <a:pt x="62230" y="0"/>
                </a:lnTo>
                <a:lnTo>
                  <a:pt x="35560" y="44450"/>
                </a:lnTo>
                <a:lnTo>
                  <a:pt x="26670" y="8001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12420"/>
                </a:lnTo>
                <a:lnTo>
                  <a:pt x="26670" y="356870"/>
                </a:lnTo>
                <a:lnTo>
                  <a:pt x="44450" y="401320"/>
                </a:lnTo>
                <a:lnTo>
                  <a:pt x="71120" y="445770"/>
                </a:lnTo>
                <a:lnTo>
                  <a:pt x="88900" y="473710"/>
                </a:lnTo>
                <a:lnTo>
                  <a:pt x="115570" y="491490"/>
                </a:lnTo>
                <a:lnTo>
                  <a:pt x="14224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330450" y="374650"/>
            <a:ext cx="97791" cy="276861"/>
          </a:xfrm>
          <a:custGeom>
            <a:avLst/>
            <a:gdLst/>
            <a:ahLst/>
            <a:cxnLst/>
            <a:rect l="0" t="0" r="0" b="0"/>
            <a:pathLst>
              <a:path w="97791" h="276861">
                <a:moveTo>
                  <a:pt x="97790" y="0"/>
                </a:moveTo>
                <a:lnTo>
                  <a:pt x="80010" y="17780"/>
                </a:lnTo>
                <a:lnTo>
                  <a:pt x="53340" y="54610"/>
                </a:lnTo>
                <a:lnTo>
                  <a:pt x="35560" y="99060"/>
                </a:lnTo>
                <a:lnTo>
                  <a:pt x="26670" y="134620"/>
                </a:lnTo>
                <a:lnTo>
                  <a:pt x="1778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303780" y="392430"/>
            <a:ext cx="106681" cy="232411"/>
          </a:xfrm>
          <a:custGeom>
            <a:avLst/>
            <a:gdLst/>
            <a:ahLst/>
            <a:cxnLst/>
            <a:rect l="0" t="0" r="0" b="0"/>
            <a:pathLst>
              <a:path w="106681" h="232411">
                <a:moveTo>
                  <a:pt x="0" y="0"/>
                </a:moveTo>
                <a:lnTo>
                  <a:pt x="8890" y="26670"/>
                </a:lnTo>
                <a:lnTo>
                  <a:pt x="8890" y="72390"/>
                </a:lnTo>
                <a:lnTo>
                  <a:pt x="17780" y="107950"/>
                </a:lnTo>
                <a:lnTo>
                  <a:pt x="35560" y="143510"/>
                </a:lnTo>
                <a:lnTo>
                  <a:pt x="44450" y="187960"/>
                </a:lnTo>
                <a:lnTo>
                  <a:pt x="62230" y="205740"/>
                </a:lnTo>
                <a:lnTo>
                  <a:pt x="88900" y="223520"/>
                </a:lnTo>
                <a:lnTo>
                  <a:pt x="1066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527300" y="374650"/>
            <a:ext cx="17781" cy="223521"/>
          </a:xfrm>
          <a:custGeom>
            <a:avLst/>
            <a:gdLst/>
            <a:ahLst/>
            <a:cxnLst/>
            <a:rect l="0" t="0" r="0" b="0"/>
            <a:pathLst>
              <a:path w="17781" h="223521">
                <a:moveTo>
                  <a:pt x="889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16840"/>
                </a:lnTo>
                <a:lnTo>
                  <a:pt x="0" y="161290"/>
                </a:lnTo>
                <a:lnTo>
                  <a:pt x="0" y="187960"/>
                </a:lnTo>
                <a:lnTo>
                  <a:pt x="8890" y="205740"/>
                </a:lnTo>
                <a:lnTo>
                  <a:pt x="1778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482850" y="49149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35560" y="8890"/>
                </a:lnTo>
                <a:lnTo>
                  <a:pt x="53340" y="0"/>
                </a:lnTo>
                <a:lnTo>
                  <a:pt x="8001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669540" y="347980"/>
            <a:ext cx="125731" cy="250191"/>
          </a:xfrm>
          <a:custGeom>
            <a:avLst/>
            <a:gdLst/>
            <a:ahLst/>
            <a:cxnLst/>
            <a:rect l="0" t="0" r="0" b="0"/>
            <a:pathLst>
              <a:path w="125731" h="250191">
                <a:moveTo>
                  <a:pt x="17780" y="26670"/>
                </a:moveTo>
                <a:lnTo>
                  <a:pt x="35560" y="8890"/>
                </a:lnTo>
                <a:lnTo>
                  <a:pt x="63500" y="0"/>
                </a:lnTo>
                <a:lnTo>
                  <a:pt x="81280" y="0"/>
                </a:lnTo>
                <a:lnTo>
                  <a:pt x="116840" y="35560"/>
                </a:lnTo>
                <a:lnTo>
                  <a:pt x="125730" y="71120"/>
                </a:lnTo>
                <a:lnTo>
                  <a:pt x="125730" y="107950"/>
                </a:lnTo>
                <a:lnTo>
                  <a:pt x="116840" y="134620"/>
                </a:lnTo>
                <a:lnTo>
                  <a:pt x="99060" y="179070"/>
                </a:lnTo>
                <a:lnTo>
                  <a:pt x="72390" y="205740"/>
                </a:lnTo>
                <a:lnTo>
                  <a:pt x="54610" y="223520"/>
                </a:lnTo>
                <a:lnTo>
                  <a:pt x="17780" y="250190"/>
                </a:lnTo>
                <a:lnTo>
                  <a:pt x="0" y="241300"/>
                </a:lnTo>
                <a:lnTo>
                  <a:pt x="0" y="214630"/>
                </a:lnTo>
                <a:lnTo>
                  <a:pt x="17780" y="179070"/>
                </a:lnTo>
                <a:lnTo>
                  <a:pt x="26670" y="161290"/>
                </a:lnTo>
                <a:lnTo>
                  <a:pt x="45720" y="161290"/>
                </a:lnTo>
                <a:lnTo>
                  <a:pt x="63500" y="170180"/>
                </a:lnTo>
                <a:lnTo>
                  <a:pt x="99060" y="214630"/>
                </a:lnTo>
                <a:lnTo>
                  <a:pt x="107950" y="232410"/>
                </a:lnTo>
                <a:lnTo>
                  <a:pt x="11684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2795270" y="267970"/>
            <a:ext cx="115571" cy="419101"/>
          </a:xfrm>
          <a:custGeom>
            <a:avLst/>
            <a:gdLst/>
            <a:ahLst/>
            <a:cxnLst/>
            <a:rect l="0" t="0" r="0" b="0"/>
            <a:pathLst>
              <a:path w="115571" h="419101">
                <a:moveTo>
                  <a:pt x="0" y="0"/>
                </a:moveTo>
                <a:lnTo>
                  <a:pt x="35560" y="17780"/>
                </a:lnTo>
                <a:lnTo>
                  <a:pt x="80010" y="71120"/>
                </a:lnTo>
                <a:lnTo>
                  <a:pt x="97790" y="115570"/>
                </a:lnTo>
                <a:lnTo>
                  <a:pt x="115570" y="151130"/>
                </a:lnTo>
                <a:lnTo>
                  <a:pt x="115570" y="187960"/>
                </a:lnTo>
                <a:lnTo>
                  <a:pt x="115570" y="232410"/>
                </a:lnTo>
                <a:lnTo>
                  <a:pt x="115570" y="250190"/>
                </a:lnTo>
                <a:lnTo>
                  <a:pt x="106680" y="294640"/>
                </a:lnTo>
                <a:lnTo>
                  <a:pt x="88900" y="330200"/>
                </a:lnTo>
                <a:lnTo>
                  <a:pt x="62230" y="365760"/>
                </a:lnTo>
                <a:lnTo>
                  <a:pt x="44450" y="392430"/>
                </a:lnTo>
                <a:lnTo>
                  <a:pt x="2667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1687830" y="759460"/>
            <a:ext cx="1402081" cy="88901"/>
          </a:xfrm>
          <a:custGeom>
            <a:avLst/>
            <a:gdLst/>
            <a:ahLst/>
            <a:cxnLst/>
            <a:rect l="0" t="0" r="0" b="0"/>
            <a:pathLst>
              <a:path w="1402081" h="88901">
                <a:moveTo>
                  <a:pt x="0" y="88900"/>
                </a:moveTo>
                <a:lnTo>
                  <a:pt x="26670" y="71120"/>
                </a:lnTo>
                <a:lnTo>
                  <a:pt x="62230" y="62230"/>
                </a:lnTo>
                <a:lnTo>
                  <a:pt x="97790" y="62230"/>
                </a:lnTo>
                <a:lnTo>
                  <a:pt x="142240" y="44450"/>
                </a:lnTo>
                <a:lnTo>
                  <a:pt x="179070" y="35560"/>
                </a:lnTo>
                <a:lnTo>
                  <a:pt x="214630" y="35560"/>
                </a:lnTo>
                <a:lnTo>
                  <a:pt x="250190" y="26670"/>
                </a:lnTo>
                <a:lnTo>
                  <a:pt x="294640" y="26670"/>
                </a:lnTo>
                <a:lnTo>
                  <a:pt x="339090" y="26670"/>
                </a:lnTo>
                <a:lnTo>
                  <a:pt x="383540" y="26670"/>
                </a:lnTo>
                <a:lnTo>
                  <a:pt x="427990" y="17780"/>
                </a:lnTo>
                <a:lnTo>
                  <a:pt x="473710" y="17780"/>
                </a:lnTo>
                <a:lnTo>
                  <a:pt x="518160" y="17780"/>
                </a:lnTo>
                <a:lnTo>
                  <a:pt x="544830" y="17780"/>
                </a:lnTo>
                <a:lnTo>
                  <a:pt x="580390" y="17780"/>
                </a:lnTo>
                <a:lnTo>
                  <a:pt x="615950" y="17780"/>
                </a:lnTo>
                <a:lnTo>
                  <a:pt x="651510" y="8890"/>
                </a:lnTo>
                <a:lnTo>
                  <a:pt x="687070" y="8890"/>
                </a:lnTo>
                <a:lnTo>
                  <a:pt x="722630" y="8890"/>
                </a:lnTo>
                <a:lnTo>
                  <a:pt x="759460" y="8890"/>
                </a:lnTo>
                <a:lnTo>
                  <a:pt x="795020" y="8890"/>
                </a:lnTo>
                <a:lnTo>
                  <a:pt x="830580" y="8890"/>
                </a:lnTo>
                <a:lnTo>
                  <a:pt x="866140" y="0"/>
                </a:lnTo>
                <a:lnTo>
                  <a:pt x="901700" y="0"/>
                </a:lnTo>
                <a:lnTo>
                  <a:pt x="937260" y="0"/>
                </a:lnTo>
                <a:lnTo>
                  <a:pt x="963930" y="0"/>
                </a:lnTo>
                <a:lnTo>
                  <a:pt x="999490" y="0"/>
                </a:lnTo>
                <a:lnTo>
                  <a:pt x="1027430" y="0"/>
                </a:lnTo>
                <a:lnTo>
                  <a:pt x="1062990" y="0"/>
                </a:lnTo>
                <a:lnTo>
                  <a:pt x="1089660" y="0"/>
                </a:lnTo>
                <a:lnTo>
                  <a:pt x="1116330" y="0"/>
                </a:lnTo>
                <a:lnTo>
                  <a:pt x="1160780" y="0"/>
                </a:lnTo>
                <a:lnTo>
                  <a:pt x="1196340" y="0"/>
                </a:lnTo>
                <a:lnTo>
                  <a:pt x="1231900" y="0"/>
                </a:lnTo>
                <a:lnTo>
                  <a:pt x="1276350" y="0"/>
                </a:lnTo>
                <a:lnTo>
                  <a:pt x="1322070" y="8890"/>
                </a:lnTo>
                <a:lnTo>
                  <a:pt x="1357630" y="17780"/>
                </a:lnTo>
                <a:lnTo>
                  <a:pt x="140208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1553210" y="963930"/>
            <a:ext cx="161291" cy="349251"/>
          </a:xfrm>
          <a:custGeom>
            <a:avLst/>
            <a:gdLst/>
            <a:ahLst/>
            <a:cxnLst/>
            <a:rect l="0" t="0" r="0" b="0"/>
            <a:pathLst>
              <a:path w="161291" h="349251">
                <a:moveTo>
                  <a:pt x="45720" y="0"/>
                </a:moveTo>
                <a:lnTo>
                  <a:pt x="27940" y="0"/>
                </a:lnTo>
                <a:lnTo>
                  <a:pt x="889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19050" y="205740"/>
                </a:lnTo>
                <a:lnTo>
                  <a:pt x="27940" y="232410"/>
                </a:lnTo>
                <a:lnTo>
                  <a:pt x="54610" y="267970"/>
                </a:lnTo>
                <a:lnTo>
                  <a:pt x="90170" y="312420"/>
                </a:lnTo>
                <a:lnTo>
                  <a:pt x="134620" y="340360"/>
                </a:lnTo>
                <a:lnTo>
                  <a:pt x="16129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1776730" y="1009650"/>
            <a:ext cx="99061" cy="240031"/>
          </a:xfrm>
          <a:custGeom>
            <a:avLst/>
            <a:gdLst/>
            <a:ahLst/>
            <a:cxnLst/>
            <a:rect l="0" t="0" r="0" b="0"/>
            <a:pathLst>
              <a:path w="99061" h="240031">
                <a:moveTo>
                  <a:pt x="99060" y="0"/>
                </a:moveTo>
                <a:lnTo>
                  <a:pt x="80010" y="0"/>
                </a:lnTo>
                <a:lnTo>
                  <a:pt x="62230" y="26670"/>
                </a:lnTo>
                <a:lnTo>
                  <a:pt x="53340" y="62230"/>
                </a:lnTo>
                <a:lnTo>
                  <a:pt x="44450" y="97790"/>
                </a:lnTo>
                <a:lnTo>
                  <a:pt x="26670" y="133350"/>
                </a:lnTo>
                <a:lnTo>
                  <a:pt x="17780" y="177800"/>
                </a:lnTo>
                <a:lnTo>
                  <a:pt x="0" y="213360"/>
                </a:lnTo>
                <a:lnTo>
                  <a:pt x="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705610" y="1054100"/>
            <a:ext cx="196851" cy="160021"/>
          </a:xfrm>
          <a:custGeom>
            <a:avLst/>
            <a:gdLst/>
            <a:ahLst/>
            <a:cxnLst/>
            <a:rect l="0" t="0" r="0" b="0"/>
            <a:pathLst>
              <a:path w="196851" h="160021">
                <a:moveTo>
                  <a:pt x="0" y="0"/>
                </a:moveTo>
                <a:lnTo>
                  <a:pt x="17780" y="8890"/>
                </a:lnTo>
                <a:lnTo>
                  <a:pt x="62230" y="62230"/>
                </a:lnTo>
                <a:lnTo>
                  <a:pt x="97790" y="97790"/>
                </a:lnTo>
                <a:lnTo>
                  <a:pt x="124460" y="133350"/>
                </a:lnTo>
                <a:lnTo>
                  <a:pt x="151130" y="151130"/>
                </a:lnTo>
                <a:lnTo>
                  <a:pt x="19685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982470" y="1107440"/>
            <a:ext cx="62231" cy="26671"/>
          </a:xfrm>
          <a:custGeom>
            <a:avLst/>
            <a:gdLst/>
            <a:ahLst/>
            <a:cxnLst/>
            <a:rect l="0" t="0" r="0" b="0"/>
            <a:pathLst>
              <a:path w="62231" h="26671">
                <a:moveTo>
                  <a:pt x="0" y="0"/>
                </a:moveTo>
                <a:lnTo>
                  <a:pt x="35560" y="17780"/>
                </a:lnTo>
                <a:lnTo>
                  <a:pt x="6223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2133600" y="990600"/>
            <a:ext cx="54611" cy="232411"/>
          </a:xfrm>
          <a:custGeom>
            <a:avLst/>
            <a:gdLst/>
            <a:ahLst/>
            <a:cxnLst/>
            <a:rect l="0" t="0" r="0" b="0"/>
            <a:pathLst>
              <a:path w="54611" h="232411">
                <a:moveTo>
                  <a:pt x="0" y="0"/>
                </a:moveTo>
                <a:lnTo>
                  <a:pt x="0" y="27940"/>
                </a:lnTo>
                <a:lnTo>
                  <a:pt x="10160" y="63500"/>
                </a:lnTo>
                <a:lnTo>
                  <a:pt x="19050" y="99060"/>
                </a:lnTo>
                <a:lnTo>
                  <a:pt x="19050" y="134620"/>
                </a:lnTo>
                <a:lnTo>
                  <a:pt x="27940" y="170180"/>
                </a:lnTo>
                <a:lnTo>
                  <a:pt x="45720" y="214630"/>
                </a:lnTo>
                <a:lnTo>
                  <a:pt x="5461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2205990" y="946150"/>
            <a:ext cx="106681" cy="375921"/>
          </a:xfrm>
          <a:custGeom>
            <a:avLst/>
            <a:gdLst/>
            <a:ahLst/>
            <a:cxnLst/>
            <a:rect l="0" t="0" r="0" b="0"/>
            <a:pathLst>
              <a:path w="106681" h="375921">
                <a:moveTo>
                  <a:pt x="0" y="0"/>
                </a:moveTo>
                <a:lnTo>
                  <a:pt x="26670" y="8890"/>
                </a:lnTo>
                <a:lnTo>
                  <a:pt x="62230" y="54610"/>
                </a:lnTo>
                <a:lnTo>
                  <a:pt x="80010" y="81280"/>
                </a:lnTo>
                <a:lnTo>
                  <a:pt x="88900" y="116840"/>
                </a:lnTo>
                <a:lnTo>
                  <a:pt x="106680" y="152400"/>
                </a:lnTo>
                <a:lnTo>
                  <a:pt x="106680" y="170180"/>
                </a:lnTo>
                <a:lnTo>
                  <a:pt x="97790" y="205740"/>
                </a:lnTo>
                <a:lnTo>
                  <a:pt x="88900" y="241300"/>
                </a:lnTo>
                <a:lnTo>
                  <a:pt x="80010" y="276860"/>
                </a:lnTo>
                <a:lnTo>
                  <a:pt x="62230" y="321310"/>
                </a:lnTo>
                <a:lnTo>
                  <a:pt x="44450" y="367030"/>
                </a:lnTo>
                <a:lnTo>
                  <a:pt x="4445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2392680" y="972820"/>
            <a:ext cx="99061" cy="267971"/>
          </a:xfrm>
          <a:custGeom>
            <a:avLst/>
            <a:gdLst/>
            <a:ahLst/>
            <a:cxnLst/>
            <a:rect l="0" t="0" r="0" b="0"/>
            <a:pathLst>
              <a:path w="99061" h="267971">
                <a:moveTo>
                  <a:pt x="0" y="0"/>
                </a:moveTo>
                <a:lnTo>
                  <a:pt x="0" y="36830"/>
                </a:lnTo>
                <a:lnTo>
                  <a:pt x="8890" y="72390"/>
                </a:lnTo>
                <a:lnTo>
                  <a:pt x="8890" y="116840"/>
                </a:lnTo>
                <a:lnTo>
                  <a:pt x="26670" y="161290"/>
                </a:lnTo>
                <a:lnTo>
                  <a:pt x="45720" y="196850"/>
                </a:lnTo>
                <a:lnTo>
                  <a:pt x="72390" y="241300"/>
                </a:lnTo>
                <a:lnTo>
                  <a:pt x="990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527300" y="928370"/>
            <a:ext cx="106681" cy="276861"/>
          </a:xfrm>
          <a:custGeom>
            <a:avLst/>
            <a:gdLst/>
            <a:ahLst/>
            <a:cxnLst/>
            <a:rect l="0" t="0" r="0" b="0"/>
            <a:pathLst>
              <a:path w="106681" h="276861">
                <a:moveTo>
                  <a:pt x="106680" y="0"/>
                </a:moveTo>
                <a:lnTo>
                  <a:pt x="80010" y="35560"/>
                </a:lnTo>
                <a:lnTo>
                  <a:pt x="71120" y="81280"/>
                </a:lnTo>
                <a:lnTo>
                  <a:pt x="62230" y="116840"/>
                </a:lnTo>
                <a:lnTo>
                  <a:pt x="44450" y="161290"/>
                </a:lnTo>
                <a:lnTo>
                  <a:pt x="26670" y="196850"/>
                </a:lnTo>
                <a:lnTo>
                  <a:pt x="17780" y="232410"/>
                </a:lnTo>
                <a:lnTo>
                  <a:pt x="889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509520" y="1000760"/>
            <a:ext cx="168911" cy="195581"/>
          </a:xfrm>
          <a:custGeom>
            <a:avLst/>
            <a:gdLst/>
            <a:ahLst/>
            <a:cxnLst/>
            <a:rect l="0" t="0" r="0" b="0"/>
            <a:pathLst>
              <a:path w="168911" h="19558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71120" y="97790"/>
                </a:lnTo>
                <a:lnTo>
                  <a:pt x="97790" y="133350"/>
                </a:lnTo>
                <a:lnTo>
                  <a:pt x="133350" y="168910"/>
                </a:lnTo>
                <a:lnTo>
                  <a:pt x="16891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392680" y="892810"/>
            <a:ext cx="45721" cy="205741"/>
          </a:xfrm>
          <a:custGeom>
            <a:avLst/>
            <a:gdLst/>
            <a:ahLst/>
            <a:cxnLst/>
            <a:rect l="0" t="0" r="0" b="0"/>
            <a:pathLst>
              <a:path w="45721" h="205741">
                <a:moveTo>
                  <a:pt x="45720" y="0"/>
                </a:moveTo>
                <a:lnTo>
                  <a:pt x="26670" y="0"/>
                </a:lnTo>
                <a:lnTo>
                  <a:pt x="889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0" y="161290"/>
                </a:lnTo>
                <a:lnTo>
                  <a:pt x="0" y="179070"/>
                </a:lnTo>
                <a:lnTo>
                  <a:pt x="1778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2188210" y="910590"/>
            <a:ext cx="35561" cy="53341"/>
          </a:xfrm>
          <a:custGeom>
            <a:avLst/>
            <a:gdLst/>
            <a:ahLst/>
            <a:cxnLst/>
            <a:rect l="0" t="0" r="0" b="0"/>
            <a:pathLst>
              <a:path w="35561" h="53341">
                <a:moveTo>
                  <a:pt x="0" y="0"/>
                </a:moveTo>
                <a:lnTo>
                  <a:pt x="17780" y="35560"/>
                </a:lnTo>
                <a:lnTo>
                  <a:pt x="3556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724150" y="1062990"/>
            <a:ext cx="106681" cy="1"/>
          </a:xfrm>
          <a:custGeom>
            <a:avLst/>
            <a:gdLst/>
            <a:ahLst/>
            <a:cxnLst/>
            <a:rect l="0" t="0" r="0" b="0"/>
            <a:pathLst>
              <a:path w="10668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884170" y="910590"/>
            <a:ext cx="170181" cy="294641"/>
          </a:xfrm>
          <a:custGeom>
            <a:avLst/>
            <a:gdLst/>
            <a:ahLst/>
            <a:cxnLst/>
            <a:rect l="0" t="0" r="0" b="0"/>
            <a:pathLst>
              <a:path w="170181" h="294641">
                <a:moveTo>
                  <a:pt x="0" y="26670"/>
                </a:moveTo>
                <a:lnTo>
                  <a:pt x="17780" y="8890"/>
                </a:lnTo>
                <a:lnTo>
                  <a:pt x="44450" y="0"/>
                </a:lnTo>
                <a:lnTo>
                  <a:pt x="71120" y="0"/>
                </a:lnTo>
                <a:lnTo>
                  <a:pt x="88900" y="8890"/>
                </a:lnTo>
                <a:lnTo>
                  <a:pt x="106680" y="26670"/>
                </a:lnTo>
                <a:lnTo>
                  <a:pt x="115570" y="44450"/>
                </a:lnTo>
                <a:lnTo>
                  <a:pt x="115570" y="71120"/>
                </a:lnTo>
                <a:lnTo>
                  <a:pt x="115570" y="99060"/>
                </a:lnTo>
                <a:lnTo>
                  <a:pt x="97790" y="134620"/>
                </a:lnTo>
                <a:lnTo>
                  <a:pt x="71120" y="161290"/>
                </a:lnTo>
                <a:lnTo>
                  <a:pt x="53340" y="170180"/>
                </a:lnTo>
                <a:lnTo>
                  <a:pt x="71120" y="152400"/>
                </a:lnTo>
                <a:lnTo>
                  <a:pt x="88900" y="143510"/>
                </a:lnTo>
                <a:lnTo>
                  <a:pt x="106680" y="143510"/>
                </a:lnTo>
                <a:lnTo>
                  <a:pt x="143510" y="152400"/>
                </a:lnTo>
                <a:lnTo>
                  <a:pt x="161290" y="161290"/>
                </a:lnTo>
                <a:lnTo>
                  <a:pt x="170180" y="179070"/>
                </a:lnTo>
                <a:lnTo>
                  <a:pt x="170180" y="196850"/>
                </a:lnTo>
                <a:lnTo>
                  <a:pt x="170180" y="214630"/>
                </a:lnTo>
                <a:lnTo>
                  <a:pt x="143510" y="250190"/>
                </a:lnTo>
                <a:lnTo>
                  <a:pt x="134620" y="267970"/>
                </a:lnTo>
                <a:lnTo>
                  <a:pt x="106680" y="285750"/>
                </a:lnTo>
                <a:lnTo>
                  <a:pt x="7112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3178810" y="447040"/>
            <a:ext cx="267971" cy="276861"/>
          </a:xfrm>
          <a:custGeom>
            <a:avLst/>
            <a:gdLst/>
            <a:ahLst/>
            <a:cxnLst/>
            <a:rect l="0" t="0" r="0" b="0"/>
            <a:pathLst>
              <a:path w="267971" h="276861">
                <a:moveTo>
                  <a:pt x="0" y="0"/>
                </a:moveTo>
                <a:lnTo>
                  <a:pt x="44450" y="8890"/>
                </a:lnTo>
                <a:lnTo>
                  <a:pt x="71120" y="26670"/>
                </a:lnTo>
                <a:lnTo>
                  <a:pt x="107950" y="62230"/>
                </a:lnTo>
                <a:lnTo>
                  <a:pt x="125730" y="88900"/>
                </a:lnTo>
                <a:lnTo>
                  <a:pt x="170180" y="124460"/>
                </a:lnTo>
                <a:lnTo>
                  <a:pt x="214630" y="142240"/>
                </a:lnTo>
                <a:lnTo>
                  <a:pt x="232410" y="160020"/>
                </a:lnTo>
                <a:lnTo>
                  <a:pt x="259080" y="186690"/>
                </a:lnTo>
                <a:lnTo>
                  <a:pt x="267970" y="204470"/>
                </a:lnTo>
                <a:lnTo>
                  <a:pt x="259080" y="222250"/>
                </a:lnTo>
                <a:lnTo>
                  <a:pt x="214630" y="248920"/>
                </a:lnTo>
                <a:lnTo>
                  <a:pt x="170180" y="266700"/>
                </a:lnTo>
                <a:lnTo>
                  <a:pt x="15240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3214370" y="750570"/>
            <a:ext cx="44451" cy="8891"/>
          </a:xfrm>
          <a:custGeom>
            <a:avLst/>
            <a:gdLst/>
            <a:ahLst/>
            <a:cxnLst/>
            <a:rect l="0" t="0" r="0" b="0"/>
            <a:pathLst>
              <a:path w="44451" h="8891">
                <a:moveTo>
                  <a:pt x="44450" y="0"/>
                </a:moveTo>
                <a:lnTo>
                  <a:pt x="26670" y="0"/>
                </a:ln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3241040" y="803910"/>
            <a:ext cx="303531" cy="53341"/>
          </a:xfrm>
          <a:custGeom>
            <a:avLst/>
            <a:gdLst/>
            <a:ahLst/>
            <a:cxnLst/>
            <a:rect l="0" t="0" r="0" b="0"/>
            <a:pathLst>
              <a:path w="303531" h="53341">
                <a:moveTo>
                  <a:pt x="0" y="53340"/>
                </a:moveTo>
                <a:lnTo>
                  <a:pt x="35560" y="35560"/>
                </a:lnTo>
                <a:lnTo>
                  <a:pt x="81280" y="26670"/>
                </a:lnTo>
                <a:lnTo>
                  <a:pt x="116840" y="17780"/>
                </a:lnTo>
                <a:lnTo>
                  <a:pt x="161290" y="8890"/>
                </a:lnTo>
                <a:lnTo>
                  <a:pt x="196850" y="0"/>
                </a:lnTo>
                <a:lnTo>
                  <a:pt x="232410" y="0"/>
                </a:lnTo>
                <a:lnTo>
                  <a:pt x="267970" y="0"/>
                </a:lnTo>
                <a:lnTo>
                  <a:pt x="3035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3081020" y="901700"/>
            <a:ext cx="124461" cy="303531"/>
          </a:xfrm>
          <a:custGeom>
            <a:avLst/>
            <a:gdLst/>
            <a:ahLst/>
            <a:cxnLst/>
            <a:rect l="0" t="0" r="0" b="0"/>
            <a:pathLst>
              <a:path w="124461" h="303531">
                <a:moveTo>
                  <a:pt x="0" y="0"/>
                </a:moveTo>
                <a:lnTo>
                  <a:pt x="17780" y="0"/>
                </a:lnTo>
                <a:lnTo>
                  <a:pt x="62230" y="26670"/>
                </a:lnTo>
                <a:lnTo>
                  <a:pt x="106680" y="71120"/>
                </a:lnTo>
                <a:lnTo>
                  <a:pt x="124460" y="116840"/>
                </a:lnTo>
                <a:lnTo>
                  <a:pt x="124460" y="152400"/>
                </a:lnTo>
                <a:lnTo>
                  <a:pt x="124460" y="187960"/>
                </a:lnTo>
                <a:lnTo>
                  <a:pt x="124460" y="205740"/>
                </a:lnTo>
                <a:lnTo>
                  <a:pt x="124460" y="250190"/>
                </a:lnTo>
                <a:lnTo>
                  <a:pt x="115570" y="294640"/>
                </a:lnTo>
                <a:lnTo>
                  <a:pt x="11557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3249930" y="695960"/>
            <a:ext cx="143511" cy="81281"/>
          </a:xfrm>
          <a:custGeom>
            <a:avLst/>
            <a:gdLst/>
            <a:ahLst/>
            <a:cxnLst/>
            <a:rect l="0" t="0" r="0" b="0"/>
            <a:pathLst>
              <a:path w="143511" h="81281">
                <a:moveTo>
                  <a:pt x="0" y="81280"/>
                </a:moveTo>
                <a:lnTo>
                  <a:pt x="17780" y="63500"/>
                </a:lnTo>
                <a:lnTo>
                  <a:pt x="63500" y="36830"/>
                </a:lnTo>
                <a:lnTo>
                  <a:pt x="107950" y="889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3661410" y="410210"/>
            <a:ext cx="374651" cy="464821"/>
          </a:xfrm>
          <a:custGeom>
            <a:avLst/>
            <a:gdLst/>
            <a:ahLst/>
            <a:cxnLst/>
            <a:rect l="0" t="0" r="0" b="0"/>
            <a:pathLst>
              <a:path w="374651" h="464821">
                <a:moveTo>
                  <a:pt x="88900" y="45720"/>
                </a:moveTo>
                <a:lnTo>
                  <a:pt x="71120" y="36830"/>
                </a:lnTo>
                <a:lnTo>
                  <a:pt x="53340" y="54610"/>
                </a:lnTo>
                <a:lnTo>
                  <a:pt x="35560" y="99060"/>
                </a:lnTo>
                <a:lnTo>
                  <a:pt x="17780" y="14351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1470"/>
                </a:lnTo>
                <a:lnTo>
                  <a:pt x="0" y="367030"/>
                </a:lnTo>
                <a:lnTo>
                  <a:pt x="17780" y="411480"/>
                </a:lnTo>
                <a:lnTo>
                  <a:pt x="44450" y="447040"/>
                </a:lnTo>
                <a:lnTo>
                  <a:pt x="62230" y="464820"/>
                </a:lnTo>
                <a:lnTo>
                  <a:pt x="88900" y="464820"/>
                </a:lnTo>
                <a:lnTo>
                  <a:pt x="124460" y="464820"/>
                </a:lnTo>
                <a:lnTo>
                  <a:pt x="160020" y="455930"/>
                </a:lnTo>
                <a:lnTo>
                  <a:pt x="196850" y="447040"/>
                </a:lnTo>
                <a:lnTo>
                  <a:pt x="232410" y="420370"/>
                </a:lnTo>
                <a:lnTo>
                  <a:pt x="267970" y="393700"/>
                </a:lnTo>
                <a:lnTo>
                  <a:pt x="294640" y="375920"/>
                </a:lnTo>
                <a:lnTo>
                  <a:pt x="330200" y="331470"/>
                </a:lnTo>
                <a:lnTo>
                  <a:pt x="365760" y="285750"/>
                </a:lnTo>
                <a:lnTo>
                  <a:pt x="374650" y="259080"/>
                </a:lnTo>
                <a:lnTo>
                  <a:pt x="374650" y="214630"/>
                </a:lnTo>
                <a:lnTo>
                  <a:pt x="374650" y="170180"/>
                </a:lnTo>
                <a:lnTo>
                  <a:pt x="374650" y="143510"/>
                </a:lnTo>
                <a:lnTo>
                  <a:pt x="365760" y="107950"/>
                </a:lnTo>
                <a:lnTo>
                  <a:pt x="356870" y="90170"/>
                </a:lnTo>
                <a:lnTo>
                  <a:pt x="330200" y="45720"/>
                </a:lnTo>
                <a:lnTo>
                  <a:pt x="312420" y="27940"/>
                </a:lnTo>
                <a:lnTo>
                  <a:pt x="285750" y="8890"/>
                </a:lnTo>
                <a:lnTo>
                  <a:pt x="250190" y="0"/>
                </a:lnTo>
                <a:lnTo>
                  <a:pt x="214630" y="0"/>
                </a:lnTo>
                <a:lnTo>
                  <a:pt x="177800" y="0"/>
                </a:lnTo>
                <a:lnTo>
                  <a:pt x="133350" y="19050"/>
                </a:lnTo>
                <a:lnTo>
                  <a:pt x="10668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4206240" y="106680"/>
            <a:ext cx="241301" cy="276861"/>
          </a:xfrm>
          <a:custGeom>
            <a:avLst/>
            <a:gdLst/>
            <a:ahLst/>
            <a:cxnLst/>
            <a:rect l="0" t="0" r="0" b="0"/>
            <a:pathLst>
              <a:path w="241301" h="276861">
                <a:moveTo>
                  <a:pt x="241300" y="0"/>
                </a:moveTo>
                <a:lnTo>
                  <a:pt x="223520" y="0"/>
                </a:lnTo>
                <a:lnTo>
                  <a:pt x="213360" y="17780"/>
                </a:lnTo>
                <a:lnTo>
                  <a:pt x="168910" y="54610"/>
                </a:lnTo>
                <a:lnTo>
                  <a:pt x="124460" y="90170"/>
                </a:lnTo>
                <a:lnTo>
                  <a:pt x="88900" y="116840"/>
                </a:lnTo>
                <a:lnTo>
                  <a:pt x="53340" y="161290"/>
                </a:lnTo>
                <a:lnTo>
                  <a:pt x="26670" y="205740"/>
                </a:lnTo>
                <a:lnTo>
                  <a:pt x="8890" y="25019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4142740" y="267970"/>
            <a:ext cx="187961" cy="97791"/>
          </a:xfrm>
          <a:custGeom>
            <a:avLst/>
            <a:gdLst/>
            <a:ahLst/>
            <a:cxnLst/>
            <a:rect l="0" t="0" r="0" b="0"/>
            <a:pathLst>
              <a:path w="187961" h="97791">
                <a:moveTo>
                  <a:pt x="36830" y="0"/>
                </a:moveTo>
                <a:lnTo>
                  <a:pt x="19050" y="0"/>
                </a:lnTo>
                <a:lnTo>
                  <a:pt x="0" y="26670"/>
                </a:lnTo>
                <a:lnTo>
                  <a:pt x="0" y="53340"/>
                </a:lnTo>
                <a:lnTo>
                  <a:pt x="0" y="80010"/>
                </a:lnTo>
                <a:lnTo>
                  <a:pt x="27940" y="97790"/>
                </a:lnTo>
                <a:lnTo>
                  <a:pt x="45720" y="97790"/>
                </a:lnTo>
                <a:lnTo>
                  <a:pt x="90170" y="97790"/>
                </a:lnTo>
                <a:lnTo>
                  <a:pt x="125730" y="88900"/>
                </a:lnTo>
                <a:lnTo>
                  <a:pt x="161290" y="88900"/>
                </a:lnTo>
                <a:lnTo>
                  <a:pt x="18796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589280" y="1616710"/>
            <a:ext cx="26671" cy="401321"/>
          </a:xfrm>
          <a:custGeom>
            <a:avLst/>
            <a:gdLst/>
            <a:ahLst/>
            <a:cxnLst/>
            <a:rect l="0" t="0" r="0" b="0"/>
            <a:pathLst>
              <a:path w="26671" h="40132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8890" y="222250"/>
                </a:lnTo>
                <a:lnTo>
                  <a:pt x="8890" y="259080"/>
                </a:lnTo>
                <a:lnTo>
                  <a:pt x="8890" y="294640"/>
                </a:lnTo>
                <a:lnTo>
                  <a:pt x="17780" y="339090"/>
                </a:lnTo>
                <a:lnTo>
                  <a:pt x="17780" y="374650"/>
                </a:lnTo>
                <a:lnTo>
                  <a:pt x="2667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571500" y="1634490"/>
            <a:ext cx="161291" cy="419101"/>
          </a:xfrm>
          <a:custGeom>
            <a:avLst/>
            <a:gdLst/>
            <a:ahLst/>
            <a:cxnLst/>
            <a:rect l="0" t="0" r="0" b="0"/>
            <a:pathLst>
              <a:path w="161291" h="419101">
                <a:moveTo>
                  <a:pt x="0" y="17780"/>
                </a:moveTo>
                <a:lnTo>
                  <a:pt x="35560" y="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42240" y="35560"/>
                </a:lnTo>
                <a:lnTo>
                  <a:pt x="152400" y="80010"/>
                </a:lnTo>
                <a:lnTo>
                  <a:pt x="161290" y="106680"/>
                </a:lnTo>
                <a:lnTo>
                  <a:pt x="161290" y="133350"/>
                </a:lnTo>
                <a:lnTo>
                  <a:pt x="161290" y="168910"/>
                </a:lnTo>
                <a:lnTo>
                  <a:pt x="152400" y="213360"/>
                </a:lnTo>
                <a:lnTo>
                  <a:pt x="133350" y="259080"/>
                </a:lnTo>
                <a:lnTo>
                  <a:pt x="115570" y="294640"/>
                </a:lnTo>
                <a:lnTo>
                  <a:pt x="80010" y="339090"/>
                </a:lnTo>
                <a:lnTo>
                  <a:pt x="44450" y="383540"/>
                </a:lnTo>
                <a:lnTo>
                  <a:pt x="26670" y="410210"/>
                </a:lnTo>
                <a:lnTo>
                  <a:pt x="8890" y="419100"/>
                </a:lnTo>
                <a:lnTo>
                  <a:pt x="1778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821690" y="188468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0"/>
                </a:move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901700" y="1553210"/>
            <a:ext cx="170181" cy="509271"/>
          </a:xfrm>
          <a:custGeom>
            <a:avLst/>
            <a:gdLst/>
            <a:ahLst/>
            <a:cxnLst/>
            <a:rect l="0" t="0" r="0" b="0"/>
            <a:pathLst>
              <a:path w="170181" h="509271">
                <a:moveTo>
                  <a:pt x="170180" y="0"/>
                </a:moveTo>
                <a:lnTo>
                  <a:pt x="134620" y="0"/>
                </a:lnTo>
                <a:lnTo>
                  <a:pt x="99060" y="8890"/>
                </a:lnTo>
                <a:lnTo>
                  <a:pt x="53340" y="36830"/>
                </a:lnTo>
                <a:lnTo>
                  <a:pt x="35560" y="54610"/>
                </a:lnTo>
                <a:lnTo>
                  <a:pt x="26670" y="72390"/>
                </a:lnTo>
                <a:lnTo>
                  <a:pt x="53340" y="90170"/>
                </a:lnTo>
                <a:lnTo>
                  <a:pt x="107950" y="107950"/>
                </a:lnTo>
                <a:lnTo>
                  <a:pt x="116840" y="134620"/>
                </a:lnTo>
                <a:lnTo>
                  <a:pt x="116840" y="161290"/>
                </a:lnTo>
                <a:lnTo>
                  <a:pt x="107950" y="179070"/>
                </a:lnTo>
                <a:lnTo>
                  <a:pt x="88900" y="196850"/>
                </a:lnTo>
                <a:lnTo>
                  <a:pt x="71120" y="223520"/>
                </a:lnTo>
                <a:lnTo>
                  <a:pt x="62230" y="267970"/>
                </a:lnTo>
                <a:lnTo>
                  <a:pt x="53340" y="303530"/>
                </a:lnTo>
                <a:lnTo>
                  <a:pt x="26670" y="349250"/>
                </a:lnTo>
                <a:lnTo>
                  <a:pt x="8890" y="384810"/>
                </a:lnTo>
                <a:lnTo>
                  <a:pt x="0" y="402590"/>
                </a:lnTo>
                <a:lnTo>
                  <a:pt x="0" y="420370"/>
                </a:lnTo>
                <a:lnTo>
                  <a:pt x="0" y="438150"/>
                </a:lnTo>
                <a:lnTo>
                  <a:pt x="17780" y="473710"/>
                </a:lnTo>
                <a:lnTo>
                  <a:pt x="35560" y="491490"/>
                </a:lnTo>
                <a:lnTo>
                  <a:pt x="53340" y="500380"/>
                </a:lnTo>
                <a:lnTo>
                  <a:pt x="7112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1169670" y="1661160"/>
            <a:ext cx="179071" cy="294641"/>
          </a:xfrm>
          <a:custGeom>
            <a:avLst/>
            <a:gdLst/>
            <a:ahLst/>
            <a:cxnLst/>
            <a:rect l="0" t="0" r="0" b="0"/>
            <a:pathLst>
              <a:path w="179071" h="294641">
                <a:moveTo>
                  <a:pt x="179070" y="0"/>
                </a:moveTo>
                <a:lnTo>
                  <a:pt x="143510" y="35560"/>
                </a:lnTo>
                <a:lnTo>
                  <a:pt x="115570" y="71120"/>
                </a:lnTo>
                <a:lnTo>
                  <a:pt x="97790" y="106680"/>
                </a:lnTo>
                <a:lnTo>
                  <a:pt x="62230" y="142240"/>
                </a:lnTo>
                <a:lnTo>
                  <a:pt x="35560" y="186690"/>
                </a:lnTo>
                <a:lnTo>
                  <a:pt x="17780" y="232410"/>
                </a:lnTo>
                <a:lnTo>
                  <a:pt x="0" y="25019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1160780" y="1723390"/>
            <a:ext cx="134621" cy="241301"/>
          </a:xfrm>
          <a:custGeom>
            <a:avLst/>
            <a:gdLst/>
            <a:ahLst/>
            <a:cxnLst/>
            <a:rect l="0" t="0" r="0" b="0"/>
            <a:pathLst>
              <a:path w="134621" h="24130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124460"/>
                </a:lnTo>
                <a:lnTo>
                  <a:pt x="71120" y="161290"/>
                </a:lnTo>
                <a:lnTo>
                  <a:pt x="88900" y="196850"/>
                </a:lnTo>
                <a:lnTo>
                  <a:pt x="106680" y="223520"/>
                </a:lnTo>
                <a:lnTo>
                  <a:pt x="13462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1410970" y="1508760"/>
            <a:ext cx="44451" cy="535941"/>
          </a:xfrm>
          <a:custGeom>
            <a:avLst/>
            <a:gdLst/>
            <a:ahLst/>
            <a:cxnLst/>
            <a:rect l="0" t="0" r="0" b="0"/>
            <a:pathLst>
              <a:path w="44451" h="535941">
                <a:moveTo>
                  <a:pt x="44450" y="0"/>
                </a:moveTo>
                <a:lnTo>
                  <a:pt x="35560" y="17780"/>
                </a:lnTo>
                <a:lnTo>
                  <a:pt x="26670" y="63500"/>
                </a:lnTo>
                <a:lnTo>
                  <a:pt x="26670" y="99060"/>
                </a:lnTo>
                <a:lnTo>
                  <a:pt x="17780" y="143510"/>
                </a:lnTo>
                <a:lnTo>
                  <a:pt x="17780" y="179070"/>
                </a:lnTo>
                <a:lnTo>
                  <a:pt x="8890" y="214630"/>
                </a:lnTo>
                <a:lnTo>
                  <a:pt x="8890" y="250190"/>
                </a:lnTo>
                <a:lnTo>
                  <a:pt x="8890" y="285750"/>
                </a:lnTo>
                <a:lnTo>
                  <a:pt x="0" y="321310"/>
                </a:lnTo>
                <a:lnTo>
                  <a:pt x="0" y="358140"/>
                </a:lnTo>
                <a:lnTo>
                  <a:pt x="0" y="393700"/>
                </a:lnTo>
                <a:lnTo>
                  <a:pt x="0" y="438150"/>
                </a:lnTo>
                <a:lnTo>
                  <a:pt x="0" y="473710"/>
                </a:lnTo>
                <a:lnTo>
                  <a:pt x="0" y="518160"/>
                </a:lnTo>
                <a:lnTo>
                  <a:pt x="0" y="535940"/>
                </a:lnTo>
                <a:lnTo>
                  <a:pt x="889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1544320" y="1661160"/>
            <a:ext cx="196851" cy="285751"/>
          </a:xfrm>
          <a:custGeom>
            <a:avLst/>
            <a:gdLst/>
            <a:ahLst/>
            <a:cxnLst/>
            <a:rect l="0" t="0" r="0" b="0"/>
            <a:pathLst>
              <a:path w="196851" h="285751">
                <a:moveTo>
                  <a:pt x="196850" y="0"/>
                </a:moveTo>
                <a:lnTo>
                  <a:pt x="152400" y="35560"/>
                </a:lnTo>
                <a:lnTo>
                  <a:pt x="116840" y="80010"/>
                </a:lnTo>
                <a:lnTo>
                  <a:pt x="81280" y="124460"/>
                </a:lnTo>
                <a:lnTo>
                  <a:pt x="63500" y="160020"/>
                </a:lnTo>
                <a:lnTo>
                  <a:pt x="36830" y="195580"/>
                </a:lnTo>
                <a:lnTo>
                  <a:pt x="8890" y="241300"/>
                </a:lnTo>
                <a:lnTo>
                  <a:pt x="0" y="26797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1508760" y="1661160"/>
            <a:ext cx="187961" cy="267971"/>
          </a:xfrm>
          <a:custGeom>
            <a:avLst/>
            <a:gdLst/>
            <a:ahLst/>
            <a:cxnLst/>
            <a:rect l="0" t="0" r="0" b="0"/>
            <a:pathLst>
              <a:path w="187961" h="26797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115570"/>
                </a:lnTo>
                <a:lnTo>
                  <a:pt x="81280" y="160020"/>
                </a:lnTo>
                <a:lnTo>
                  <a:pt x="116840" y="195580"/>
                </a:lnTo>
                <a:lnTo>
                  <a:pt x="161290" y="241300"/>
                </a:lnTo>
                <a:lnTo>
                  <a:pt x="1879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803910" y="1767840"/>
            <a:ext cx="17781" cy="35561"/>
          </a:xfrm>
          <a:custGeom>
            <a:avLst/>
            <a:gdLst/>
            <a:ahLst/>
            <a:cxnLst/>
            <a:rect l="0" t="0" r="0" b="0"/>
            <a:pathLst>
              <a:path w="17781" h="35561">
                <a:moveTo>
                  <a:pt x="0" y="35560"/>
                </a:moveTo>
                <a:lnTo>
                  <a:pt x="8890" y="889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1812290" y="1696720"/>
            <a:ext cx="393701" cy="35561"/>
          </a:xfrm>
          <a:custGeom>
            <a:avLst/>
            <a:gdLst/>
            <a:ahLst/>
            <a:cxnLst/>
            <a:rect l="0" t="0" r="0" b="0"/>
            <a:pathLst>
              <a:path w="393701" h="35561">
                <a:moveTo>
                  <a:pt x="0" y="35560"/>
                </a:moveTo>
                <a:lnTo>
                  <a:pt x="44450" y="17780"/>
                </a:lnTo>
                <a:lnTo>
                  <a:pt x="90170" y="17780"/>
                </a:lnTo>
                <a:lnTo>
                  <a:pt x="134620" y="8890"/>
                </a:lnTo>
                <a:lnTo>
                  <a:pt x="170180" y="8890"/>
                </a:lnTo>
                <a:lnTo>
                  <a:pt x="205740" y="0"/>
                </a:lnTo>
                <a:lnTo>
                  <a:pt x="241300" y="0"/>
                </a:lnTo>
                <a:lnTo>
                  <a:pt x="276860" y="0"/>
                </a:lnTo>
                <a:lnTo>
                  <a:pt x="321310" y="0"/>
                </a:lnTo>
                <a:lnTo>
                  <a:pt x="367030" y="0"/>
                </a:lnTo>
                <a:lnTo>
                  <a:pt x="3937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1821180" y="1847850"/>
            <a:ext cx="303531" cy="45721"/>
          </a:xfrm>
          <a:custGeom>
            <a:avLst/>
            <a:gdLst/>
            <a:ahLst/>
            <a:cxnLst/>
            <a:rect l="0" t="0" r="0" b="0"/>
            <a:pathLst>
              <a:path w="303531" h="45721">
                <a:moveTo>
                  <a:pt x="0" y="45720"/>
                </a:moveTo>
                <a:lnTo>
                  <a:pt x="17780" y="27940"/>
                </a:lnTo>
                <a:lnTo>
                  <a:pt x="54610" y="19050"/>
                </a:lnTo>
                <a:lnTo>
                  <a:pt x="99060" y="8890"/>
                </a:lnTo>
                <a:lnTo>
                  <a:pt x="134620" y="8890"/>
                </a:lnTo>
                <a:lnTo>
                  <a:pt x="170180" y="0"/>
                </a:lnTo>
                <a:lnTo>
                  <a:pt x="205740" y="0"/>
                </a:lnTo>
                <a:lnTo>
                  <a:pt x="250190" y="0"/>
                </a:lnTo>
                <a:lnTo>
                  <a:pt x="294640" y="0"/>
                </a:lnTo>
                <a:lnTo>
                  <a:pt x="3035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1741170" y="1562100"/>
            <a:ext cx="321311" cy="518161"/>
          </a:xfrm>
          <a:custGeom>
            <a:avLst/>
            <a:gdLst/>
            <a:ahLst/>
            <a:cxnLst/>
            <a:rect l="0" t="0" r="0" b="0"/>
            <a:pathLst>
              <a:path w="321311" h="518161">
                <a:moveTo>
                  <a:pt x="321310" y="0"/>
                </a:moveTo>
                <a:lnTo>
                  <a:pt x="303530" y="19050"/>
                </a:lnTo>
                <a:lnTo>
                  <a:pt x="276860" y="63500"/>
                </a:lnTo>
                <a:lnTo>
                  <a:pt x="259080" y="99060"/>
                </a:lnTo>
                <a:lnTo>
                  <a:pt x="232410" y="143510"/>
                </a:lnTo>
                <a:lnTo>
                  <a:pt x="214630" y="179070"/>
                </a:lnTo>
                <a:lnTo>
                  <a:pt x="187960" y="223520"/>
                </a:lnTo>
                <a:lnTo>
                  <a:pt x="161290" y="267970"/>
                </a:lnTo>
                <a:lnTo>
                  <a:pt x="143510" y="294640"/>
                </a:lnTo>
                <a:lnTo>
                  <a:pt x="125730" y="331470"/>
                </a:lnTo>
                <a:lnTo>
                  <a:pt x="106680" y="367030"/>
                </a:lnTo>
                <a:lnTo>
                  <a:pt x="80010" y="393700"/>
                </a:lnTo>
                <a:lnTo>
                  <a:pt x="53340" y="420370"/>
                </a:lnTo>
                <a:lnTo>
                  <a:pt x="35560" y="455930"/>
                </a:lnTo>
                <a:lnTo>
                  <a:pt x="8890" y="49149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2277110" y="1535430"/>
            <a:ext cx="17781" cy="375921"/>
          </a:xfrm>
          <a:custGeom>
            <a:avLst/>
            <a:gdLst/>
            <a:ahLst/>
            <a:cxnLst/>
            <a:rect l="0" t="0" r="0" b="0"/>
            <a:pathLst>
              <a:path w="17781" h="375921">
                <a:moveTo>
                  <a:pt x="8890" y="0"/>
                </a:moveTo>
                <a:lnTo>
                  <a:pt x="0" y="45720"/>
                </a:lnTo>
                <a:lnTo>
                  <a:pt x="0" y="81280"/>
                </a:lnTo>
                <a:lnTo>
                  <a:pt x="8890" y="125730"/>
                </a:lnTo>
                <a:lnTo>
                  <a:pt x="17780" y="170180"/>
                </a:lnTo>
                <a:lnTo>
                  <a:pt x="17780" y="205740"/>
                </a:lnTo>
                <a:lnTo>
                  <a:pt x="17780" y="250190"/>
                </a:lnTo>
                <a:lnTo>
                  <a:pt x="17780" y="285750"/>
                </a:lnTo>
                <a:lnTo>
                  <a:pt x="17780" y="331470"/>
                </a:lnTo>
                <a:lnTo>
                  <a:pt x="1778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2456180" y="1847850"/>
            <a:ext cx="71121" cy="187961"/>
          </a:xfrm>
          <a:custGeom>
            <a:avLst/>
            <a:gdLst/>
            <a:ahLst/>
            <a:cxnLst/>
            <a:rect l="0" t="0" r="0" b="0"/>
            <a:pathLst>
              <a:path w="71121" h="187961">
                <a:moveTo>
                  <a:pt x="71120" y="0"/>
                </a:moveTo>
                <a:lnTo>
                  <a:pt x="53340" y="36830"/>
                </a:lnTo>
                <a:lnTo>
                  <a:pt x="44450" y="72390"/>
                </a:lnTo>
                <a:lnTo>
                  <a:pt x="26670" y="116840"/>
                </a:lnTo>
                <a:lnTo>
                  <a:pt x="8890" y="16129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2633980" y="1526540"/>
            <a:ext cx="223521" cy="420371"/>
          </a:xfrm>
          <a:custGeom>
            <a:avLst/>
            <a:gdLst/>
            <a:ahLst/>
            <a:cxnLst/>
            <a:rect l="0" t="0" r="0" b="0"/>
            <a:pathLst>
              <a:path w="223521" h="420371">
                <a:moveTo>
                  <a:pt x="0" y="45720"/>
                </a:moveTo>
                <a:lnTo>
                  <a:pt x="0" y="26670"/>
                </a:lnTo>
                <a:lnTo>
                  <a:pt x="26670" y="8890"/>
                </a:lnTo>
                <a:lnTo>
                  <a:pt x="53340" y="0"/>
                </a:lnTo>
                <a:lnTo>
                  <a:pt x="71120" y="0"/>
                </a:lnTo>
                <a:lnTo>
                  <a:pt x="116840" y="8890"/>
                </a:lnTo>
                <a:lnTo>
                  <a:pt x="152400" y="17780"/>
                </a:lnTo>
                <a:lnTo>
                  <a:pt x="170180" y="26670"/>
                </a:lnTo>
                <a:lnTo>
                  <a:pt x="170180" y="45720"/>
                </a:lnTo>
                <a:lnTo>
                  <a:pt x="170180" y="63500"/>
                </a:lnTo>
                <a:lnTo>
                  <a:pt x="170180" y="81280"/>
                </a:lnTo>
                <a:lnTo>
                  <a:pt x="161290" y="99060"/>
                </a:lnTo>
                <a:lnTo>
                  <a:pt x="125730" y="125730"/>
                </a:lnTo>
                <a:lnTo>
                  <a:pt x="81280" y="143510"/>
                </a:lnTo>
                <a:lnTo>
                  <a:pt x="35560" y="170180"/>
                </a:lnTo>
                <a:lnTo>
                  <a:pt x="71120" y="179070"/>
                </a:lnTo>
                <a:lnTo>
                  <a:pt x="116840" y="179070"/>
                </a:lnTo>
                <a:lnTo>
                  <a:pt x="152400" y="179070"/>
                </a:lnTo>
                <a:lnTo>
                  <a:pt x="179070" y="187960"/>
                </a:lnTo>
                <a:lnTo>
                  <a:pt x="196850" y="196850"/>
                </a:lnTo>
                <a:lnTo>
                  <a:pt x="214630" y="223520"/>
                </a:lnTo>
                <a:lnTo>
                  <a:pt x="223520" y="250190"/>
                </a:lnTo>
                <a:lnTo>
                  <a:pt x="214630" y="285750"/>
                </a:lnTo>
                <a:lnTo>
                  <a:pt x="205740" y="312420"/>
                </a:lnTo>
                <a:lnTo>
                  <a:pt x="161290" y="349250"/>
                </a:lnTo>
                <a:lnTo>
                  <a:pt x="125730" y="393700"/>
                </a:lnTo>
                <a:lnTo>
                  <a:pt x="10795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2866390" y="1437640"/>
            <a:ext cx="303531" cy="518161"/>
          </a:xfrm>
          <a:custGeom>
            <a:avLst/>
            <a:gdLst/>
            <a:ahLst/>
            <a:cxnLst/>
            <a:rect l="0" t="0" r="0" b="0"/>
            <a:pathLst>
              <a:path w="303531" h="51816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0"/>
                </a:lnTo>
                <a:lnTo>
                  <a:pt x="179070" y="0"/>
                </a:lnTo>
                <a:lnTo>
                  <a:pt x="196850" y="0"/>
                </a:lnTo>
                <a:lnTo>
                  <a:pt x="205740" y="17780"/>
                </a:lnTo>
                <a:lnTo>
                  <a:pt x="187960" y="44450"/>
                </a:lnTo>
                <a:lnTo>
                  <a:pt x="161290" y="53340"/>
                </a:lnTo>
                <a:lnTo>
                  <a:pt x="143510" y="71120"/>
                </a:lnTo>
                <a:lnTo>
                  <a:pt x="106680" y="97790"/>
                </a:lnTo>
                <a:lnTo>
                  <a:pt x="88900" y="115570"/>
                </a:lnTo>
                <a:lnTo>
                  <a:pt x="97790" y="134620"/>
                </a:lnTo>
                <a:lnTo>
                  <a:pt x="143510" y="161290"/>
                </a:lnTo>
                <a:lnTo>
                  <a:pt x="133350" y="214630"/>
                </a:lnTo>
                <a:lnTo>
                  <a:pt x="133350" y="241300"/>
                </a:lnTo>
                <a:lnTo>
                  <a:pt x="143510" y="259080"/>
                </a:lnTo>
                <a:lnTo>
                  <a:pt x="161290" y="285750"/>
                </a:lnTo>
                <a:lnTo>
                  <a:pt x="187960" y="294640"/>
                </a:lnTo>
                <a:lnTo>
                  <a:pt x="232410" y="312420"/>
                </a:lnTo>
                <a:lnTo>
                  <a:pt x="267970" y="321310"/>
                </a:lnTo>
                <a:lnTo>
                  <a:pt x="294640" y="347980"/>
                </a:lnTo>
                <a:lnTo>
                  <a:pt x="303530" y="365760"/>
                </a:lnTo>
                <a:lnTo>
                  <a:pt x="294640" y="383540"/>
                </a:lnTo>
                <a:lnTo>
                  <a:pt x="267970" y="419100"/>
                </a:lnTo>
                <a:lnTo>
                  <a:pt x="232410" y="455930"/>
                </a:lnTo>
                <a:lnTo>
                  <a:pt x="196850" y="491490"/>
                </a:lnTo>
                <a:lnTo>
                  <a:pt x="17907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2000250" y="2651760"/>
            <a:ext cx="205741" cy="411481"/>
          </a:xfrm>
          <a:custGeom>
            <a:avLst/>
            <a:gdLst/>
            <a:ahLst/>
            <a:cxnLst/>
            <a:rect l="0" t="0" r="0" b="0"/>
            <a:pathLst>
              <a:path w="205741" h="411481">
                <a:moveTo>
                  <a:pt x="205740" y="0"/>
                </a:moveTo>
                <a:lnTo>
                  <a:pt x="179070" y="35560"/>
                </a:lnTo>
                <a:lnTo>
                  <a:pt x="152400" y="81280"/>
                </a:lnTo>
                <a:lnTo>
                  <a:pt x="133350" y="125730"/>
                </a:lnTo>
                <a:lnTo>
                  <a:pt x="115570" y="161290"/>
                </a:lnTo>
                <a:lnTo>
                  <a:pt x="97790" y="196850"/>
                </a:lnTo>
                <a:lnTo>
                  <a:pt x="80010" y="232410"/>
                </a:lnTo>
                <a:lnTo>
                  <a:pt x="62230" y="267970"/>
                </a:lnTo>
                <a:lnTo>
                  <a:pt x="44450" y="303530"/>
                </a:lnTo>
                <a:lnTo>
                  <a:pt x="35560" y="339090"/>
                </a:lnTo>
                <a:lnTo>
                  <a:pt x="17780" y="375920"/>
                </a:lnTo>
                <a:lnTo>
                  <a:pt x="8890" y="40259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2018030" y="2705100"/>
            <a:ext cx="205741" cy="358141"/>
          </a:xfrm>
          <a:custGeom>
            <a:avLst/>
            <a:gdLst/>
            <a:ahLst/>
            <a:cxnLst/>
            <a:rect l="0" t="0" r="0" b="0"/>
            <a:pathLst>
              <a:path w="205741" h="358141">
                <a:moveTo>
                  <a:pt x="0" y="0"/>
                </a:moveTo>
                <a:lnTo>
                  <a:pt x="26670" y="36830"/>
                </a:lnTo>
                <a:lnTo>
                  <a:pt x="35560" y="54610"/>
                </a:lnTo>
                <a:lnTo>
                  <a:pt x="53340" y="99060"/>
                </a:lnTo>
                <a:lnTo>
                  <a:pt x="71120" y="143510"/>
                </a:lnTo>
                <a:lnTo>
                  <a:pt x="97790" y="187960"/>
                </a:lnTo>
                <a:lnTo>
                  <a:pt x="125730" y="232410"/>
                </a:lnTo>
                <a:lnTo>
                  <a:pt x="152400" y="276860"/>
                </a:lnTo>
                <a:lnTo>
                  <a:pt x="170180" y="313690"/>
                </a:lnTo>
                <a:lnTo>
                  <a:pt x="20574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2294890" y="2392680"/>
            <a:ext cx="232411" cy="152401"/>
          </a:xfrm>
          <a:custGeom>
            <a:avLst/>
            <a:gdLst/>
            <a:ahLst/>
            <a:cxnLst/>
            <a:rect l="0" t="0" r="0" b="0"/>
            <a:pathLst>
              <a:path w="232411" h="152401">
                <a:moveTo>
                  <a:pt x="0" y="45720"/>
                </a:moveTo>
                <a:lnTo>
                  <a:pt x="0" y="26670"/>
                </a:lnTo>
                <a:lnTo>
                  <a:pt x="26670" y="0"/>
                </a:lnTo>
                <a:lnTo>
                  <a:pt x="71120" y="8890"/>
                </a:lnTo>
                <a:lnTo>
                  <a:pt x="115570" y="26670"/>
                </a:lnTo>
                <a:lnTo>
                  <a:pt x="133350" y="35560"/>
                </a:lnTo>
                <a:lnTo>
                  <a:pt x="152400" y="63500"/>
                </a:lnTo>
                <a:lnTo>
                  <a:pt x="161290" y="81280"/>
                </a:lnTo>
                <a:lnTo>
                  <a:pt x="143510" y="107950"/>
                </a:lnTo>
                <a:lnTo>
                  <a:pt x="124460" y="125730"/>
                </a:lnTo>
                <a:lnTo>
                  <a:pt x="106680" y="143510"/>
                </a:lnTo>
                <a:lnTo>
                  <a:pt x="80010" y="143510"/>
                </a:lnTo>
                <a:lnTo>
                  <a:pt x="62230" y="134620"/>
                </a:lnTo>
                <a:lnTo>
                  <a:pt x="80010" y="116840"/>
                </a:lnTo>
                <a:lnTo>
                  <a:pt x="106680" y="107950"/>
                </a:lnTo>
                <a:lnTo>
                  <a:pt x="152400" y="116840"/>
                </a:lnTo>
                <a:lnTo>
                  <a:pt x="179070" y="116840"/>
                </a:lnTo>
                <a:lnTo>
                  <a:pt x="223520" y="143510"/>
                </a:lnTo>
                <a:lnTo>
                  <a:pt x="23241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2651760" y="2473960"/>
            <a:ext cx="152401" cy="589281"/>
          </a:xfrm>
          <a:custGeom>
            <a:avLst/>
            <a:gdLst/>
            <a:ahLst/>
            <a:cxnLst/>
            <a:rect l="0" t="0" r="0" b="0"/>
            <a:pathLst>
              <a:path w="152401" h="589281">
                <a:moveTo>
                  <a:pt x="53340" y="0"/>
                </a:moveTo>
                <a:lnTo>
                  <a:pt x="35560" y="35560"/>
                </a:lnTo>
                <a:lnTo>
                  <a:pt x="17780" y="80010"/>
                </a:lnTo>
                <a:lnTo>
                  <a:pt x="8890" y="115570"/>
                </a:lnTo>
                <a:lnTo>
                  <a:pt x="889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0" y="267970"/>
                </a:lnTo>
                <a:lnTo>
                  <a:pt x="8890" y="312420"/>
                </a:lnTo>
                <a:lnTo>
                  <a:pt x="8890" y="347980"/>
                </a:lnTo>
                <a:lnTo>
                  <a:pt x="17780" y="383540"/>
                </a:lnTo>
                <a:lnTo>
                  <a:pt x="26670" y="427990"/>
                </a:lnTo>
                <a:lnTo>
                  <a:pt x="44450" y="463550"/>
                </a:lnTo>
                <a:lnTo>
                  <a:pt x="72390" y="499110"/>
                </a:lnTo>
                <a:lnTo>
                  <a:pt x="99060" y="544830"/>
                </a:lnTo>
                <a:lnTo>
                  <a:pt x="143510" y="580390"/>
                </a:lnTo>
                <a:lnTo>
                  <a:pt x="15240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2830830" y="2625090"/>
            <a:ext cx="205741" cy="384811"/>
          </a:xfrm>
          <a:custGeom>
            <a:avLst/>
            <a:gdLst/>
            <a:ahLst/>
            <a:cxnLst/>
            <a:rect l="0" t="0" r="0" b="0"/>
            <a:pathLst>
              <a:path w="205741" h="384811">
                <a:moveTo>
                  <a:pt x="205740" y="0"/>
                </a:moveTo>
                <a:lnTo>
                  <a:pt x="187960" y="0"/>
                </a:lnTo>
                <a:lnTo>
                  <a:pt x="160020" y="35560"/>
                </a:lnTo>
                <a:lnTo>
                  <a:pt x="142240" y="80010"/>
                </a:lnTo>
                <a:lnTo>
                  <a:pt x="124460" y="116840"/>
                </a:lnTo>
                <a:lnTo>
                  <a:pt x="97790" y="161290"/>
                </a:lnTo>
                <a:lnTo>
                  <a:pt x="80010" y="205740"/>
                </a:lnTo>
                <a:lnTo>
                  <a:pt x="71120" y="241300"/>
                </a:lnTo>
                <a:lnTo>
                  <a:pt x="53340" y="267970"/>
                </a:lnTo>
                <a:lnTo>
                  <a:pt x="44450" y="312420"/>
                </a:lnTo>
                <a:lnTo>
                  <a:pt x="26670" y="356870"/>
                </a:lnTo>
                <a:lnTo>
                  <a:pt x="17780" y="374650"/>
                </a:lnTo>
                <a:lnTo>
                  <a:pt x="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2839720" y="2669540"/>
            <a:ext cx="259081" cy="330201"/>
          </a:xfrm>
          <a:custGeom>
            <a:avLst/>
            <a:gdLst/>
            <a:ahLst/>
            <a:cxnLst/>
            <a:rect l="0" t="0" r="0" b="0"/>
            <a:pathLst>
              <a:path w="259081" h="330201">
                <a:moveTo>
                  <a:pt x="0" y="0"/>
                </a:moveTo>
                <a:lnTo>
                  <a:pt x="53340" y="35560"/>
                </a:lnTo>
                <a:lnTo>
                  <a:pt x="80010" y="81280"/>
                </a:lnTo>
                <a:lnTo>
                  <a:pt x="115570" y="125730"/>
                </a:lnTo>
                <a:lnTo>
                  <a:pt x="142240" y="170180"/>
                </a:lnTo>
                <a:lnTo>
                  <a:pt x="170180" y="205740"/>
                </a:lnTo>
                <a:lnTo>
                  <a:pt x="196850" y="241300"/>
                </a:lnTo>
                <a:lnTo>
                  <a:pt x="205740" y="267970"/>
                </a:lnTo>
                <a:lnTo>
                  <a:pt x="223520" y="285750"/>
                </a:lnTo>
                <a:lnTo>
                  <a:pt x="25908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3205480" y="2696210"/>
            <a:ext cx="35561" cy="259081"/>
          </a:xfrm>
          <a:custGeom>
            <a:avLst/>
            <a:gdLst/>
            <a:ahLst/>
            <a:cxnLst/>
            <a:rect l="0" t="0" r="0" b="0"/>
            <a:pathLst>
              <a:path w="35561" h="259081">
                <a:moveTo>
                  <a:pt x="889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17780" y="214630"/>
                </a:lnTo>
                <a:lnTo>
                  <a:pt x="3556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3152140" y="2804160"/>
            <a:ext cx="214631" cy="44451"/>
          </a:xfrm>
          <a:custGeom>
            <a:avLst/>
            <a:gdLst/>
            <a:ahLst/>
            <a:cxnLst/>
            <a:rect l="0" t="0" r="0" b="0"/>
            <a:pathLst>
              <a:path w="214631" h="44451">
                <a:moveTo>
                  <a:pt x="0" y="4445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8890"/>
                </a:lnTo>
                <a:lnTo>
                  <a:pt x="143510" y="0"/>
                </a:lnTo>
                <a:lnTo>
                  <a:pt x="18796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3437890" y="2616200"/>
            <a:ext cx="187961" cy="356871"/>
          </a:xfrm>
          <a:custGeom>
            <a:avLst/>
            <a:gdLst/>
            <a:ahLst/>
            <a:cxnLst/>
            <a:rect l="0" t="0" r="0" b="0"/>
            <a:pathLst>
              <a:path w="187961" h="356871">
                <a:moveTo>
                  <a:pt x="0" y="53340"/>
                </a:moveTo>
                <a:lnTo>
                  <a:pt x="0" y="35560"/>
                </a:lnTo>
                <a:lnTo>
                  <a:pt x="44450" y="889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0"/>
                </a:lnTo>
                <a:lnTo>
                  <a:pt x="133350" y="8890"/>
                </a:lnTo>
                <a:lnTo>
                  <a:pt x="152400" y="26670"/>
                </a:lnTo>
                <a:lnTo>
                  <a:pt x="161290" y="71120"/>
                </a:lnTo>
                <a:lnTo>
                  <a:pt x="161290" y="99060"/>
                </a:lnTo>
                <a:lnTo>
                  <a:pt x="143510" y="134620"/>
                </a:lnTo>
                <a:lnTo>
                  <a:pt x="115570" y="170180"/>
                </a:lnTo>
                <a:lnTo>
                  <a:pt x="97790" y="205740"/>
                </a:lnTo>
                <a:lnTo>
                  <a:pt x="80010" y="241300"/>
                </a:lnTo>
                <a:lnTo>
                  <a:pt x="53340" y="285750"/>
                </a:lnTo>
                <a:lnTo>
                  <a:pt x="44450" y="312420"/>
                </a:lnTo>
                <a:lnTo>
                  <a:pt x="44450" y="330200"/>
                </a:lnTo>
                <a:lnTo>
                  <a:pt x="44450" y="347980"/>
                </a:lnTo>
                <a:lnTo>
                  <a:pt x="71120" y="356870"/>
                </a:lnTo>
                <a:lnTo>
                  <a:pt x="106680" y="356870"/>
                </a:lnTo>
                <a:lnTo>
                  <a:pt x="133350" y="356870"/>
                </a:lnTo>
                <a:lnTo>
                  <a:pt x="179070" y="347980"/>
                </a:lnTo>
                <a:lnTo>
                  <a:pt x="18796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3696970" y="2482850"/>
            <a:ext cx="151131" cy="562611"/>
          </a:xfrm>
          <a:custGeom>
            <a:avLst/>
            <a:gdLst/>
            <a:ahLst/>
            <a:cxnLst/>
            <a:rect l="0" t="0" r="0" b="0"/>
            <a:pathLst>
              <a:path w="151131" h="562611">
                <a:moveTo>
                  <a:pt x="0" y="0"/>
                </a:moveTo>
                <a:lnTo>
                  <a:pt x="35560" y="26670"/>
                </a:lnTo>
                <a:lnTo>
                  <a:pt x="80010" y="62230"/>
                </a:lnTo>
                <a:lnTo>
                  <a:pt x="106680" y="97790"/>
                </a:lnTo>
                <a:lnTo>
                  <a:pt x="124460" y="133350"/>
                </a:lnTo>
                <a:lnTo>
                  <a:pt x="142240" y="168910"/>
                </a:lnTo>
                <a:lnTo>
                  <a:pt x="151130" y="213360"/>
                </a:lnTo>
                <a:lnTo>
                  <a:pt x="151130" y="250190"/>
                </a:lnTo>
                <a:lnTo>
                  <a:pt x="151130" y="285750"/>
                </a:lnTo>
                <a:lnTo>
                  <a:pt x="133350" y="321310"/>
                </a:lnTo>
                <a:lnTo>
                  <a:pt x="124460" y="356870"/>
                </a:lnTo>
                <a:lnTo>
                  <a:pt x="106680" y="392430"/>
                </a:lnTo>
                <a:lnTo>
                  <a:pt x="88900" y="427990"/>
                </a:lnTo>
                <a:lnTo>
                  <a:pt x="71120" y="463550"/>
                </a:lnTo>
                <a:lnTo>
                  <a:pt x="53340" y="499110"/>
                </a:lnTo>
                <a:lnTo>
                  <a:pt x="35560" y="544830"/>
                </a:lnTo>
                <a:lnTo>
                  <a:pt x="4445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4044950" y="271526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26670" y="17780"/>
                </a:lnTo>
                <a:lnTo>
                  <a:pt x="62230" y="17780"/>
                </a:lnTo>
                <a:lnTo>
                  <a:pt x="107950" y="8890"/>
                </a:lnTo>
                <a:lnTo>
                  <a:pt x="152400" y="8890"/>
                </a:lnTo>
                <a:lnTo>
                  <a:pt x="17018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4053840" y="2830830"/>
            <a:ext cx="223521" cy="35561"/>
          </a:xfrm>
          <a:custGeom>
            <a:avLst/>
            <a:gdLst/>
            <a:ahLst/>
            <a:cxnLst/>
            <a:rect l="0" t="0" r="0" b="0"/>
            <a:pathLst>
              <a:path w="223521" h="35561">
                <a:moveTo>
                  <a:pt x="0" y="35560"/>
                </a:moveTo>
                <a:lnTo>
                  <a:pt x="8890" y="17780"/>
                </a:lnTo>
                <a:lnTo>
                  <a:pt x="35560" y="8890"/>
                </a:lnTo>
                <a:lnTo>
                  <a:pt x="80010" y="0"/>
                </a:lnTo>
                <a:lnTo>
                  <a:pt x="116840" y="0"/>
                </a:lnTo>
                <a:lnTo>
                  <a:pt x="143510" y="0"/>
                </a:lnTo>
                <a:lnTo>
                  <a:pt x="18796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4483100" y="2580640"/>
            <a:ext cx="347981" cy="356871"/>
          </a:xfrm>
          <a:custGeom>
            <a:avLst/>
            <a:gdLst/>
            <a:ahLst/>
            <a:cxnLst/>
            <a:rect l="0" t="0" r="0" b="0"/>
            <a:pathLst>
              <a:path w="347981" h="356871">
                <a:moveTo>
                  <a:pt x="133350" y="0"/>
                </a:moveTo>
                <a:lnTo>
                  <a:pt x="88900" y="8890"/>
                </a:lnTo>
                <a:lnTo>
                  <a:pt x="62230" y="35560"/>
                </a:lnTo>
                <a:lnTo>
                  <a:pt x="35560" y="80010"/>
                </a:lnTo>
                <a:lnTo>
                  <a:pt x="17780" y="12446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8890" y="285750"/>
                </a:lnTo>
                <a:lnTo>
                  <a:pt x="26670" y="312420"/>
                </a:lnTo>
                <a:lnTo>
                  <a:pt x="71120" y="339090"/>
                </a:lnTo>
                <a:lnTo>
                  <a:pt x="88900" y="356870"/>
                </a:lnTo>
                <a:lnTo>
                  <a:pt x="124460" y="356870"/>
                </a:lnTo>
                <a:lnTo>
                  <a:pt x="168910" y="356870"/>
                </a:lnTo>
                <a:lnTo>
                  <a:pt x="186690" y="356870"/>
                </a:lnTo>
                <a:lnTo>
                  <a:pt x="231140" y="347980"/>
                </a:lnTo>
                <a:lnTo>
                  <a:pt x="267970" y="330200"/>
                </a:lnTo>
                <a:lnTo>
                  <a:pt x="303530" y="303530"/>
                </a:lnTo>
                <a:lnTo>
                  <a:pt x="339090" y="267970"/>
                </a:lnTo>
                <a:lnTo>
                  <a:pt x="347980" y="232410"/>
                </a:lnTo>
                <a:lnTo>
                  <a:pt x="347980" y="187960"/>
                </a:lnTo>
                <a:lnTo>
                  <a:pt x="347980" y="161290"/>
                </a:lnTo>
                <a:lnTo>
                  <a:pt x="321310" y="115570"/>
                </a:lnTo>
                <a:lnTo>
                  <a:pt x="294640" y="80010"/>
                </a:lnTo>
                <a:lnTo>
                  <a:pt x="267970" y="71120"/>
                </a:lnTo>
                <a:lnTo>
                  <a:pt x="231140" y="53340"/>
                </a:lnTo>
                <a:lnTo>
                  <a:pt x="195580" y="44450"/>
                </a:lnTo>
                <a:lnTo>
                  <a:pt x="151130" y="44450"/>
                </a:lnTo>
                <a:lnTo>
                  <a:pt x="106680" y="44450"/>
                </a:lnTo>
                <a:lnTo>
                  <a:pt x="10668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1856740" y="3322320"/>
            <a:ext cx="205741" cy="401321"/>
          </a:xfrm>
          <a:custGeom>
            <a:avLst/>
            <a:gdLst/>
            <a:ahLst/>
            <a:cxnLst/>
            <a:rect l="0" t="0" r="0" b="0"/>
            <a:pathLst>
              <a:path w="205741" h="401321">
                <a:moveTo>
                  <a:pt x="205740" y="0"/>
                </a:moveTo>
                <a:lnTo>
                  <a:pt x="179070" y="35560"/>
                </a:lnTo>
                <a:lnTo>
                  <a:pt x="161290" y="80010"/>
                </a:lnTo>
                <a:lnTo>
                  <a:pt x="143510" y="115570"/>
                </a:lnTo>
                <a:lnTo>
                  <a:pt x="125730" y="151130"/>
                </a:lnTo>
                <a:lnTo>
                  <a:pt x="107950" y="195580"/>
                </a:lnTo>
                <a:lnTo>
                  <a:pt x="90170" y="231140"/>
                </a:lnTo>
                <a:lnTo>
                  <a:pt x="81280" y="267970"/>
                </a:lnTo>
                <a:lnTo>
                  <a:pt x="54610" y="303530"/>
                </a:lnTo>
                <a:lnTo>
                  <a:pt x="36830" y="347980"/>
                </a:lnTo>
                <a:lnTo>
                  <a:pt x="19050" y="374650"/>
                </a:lnTo>
                <a:lnTo>
                  <a:pt x="10160" y="39243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1875790" y="3375660"/>
            <a:ext cx="160021" cy="330201"/>
          </a:xfrm>
          <a:custGeom>
            <a:avLst/>
            <a:gdLst/>
            <a:ahLst/>
            <a:cxnLst/>
            <a:rect l="0" t="0" r="0" b="0"/>
            <a:pathLst>
              <a:path w="160021" h="330201">
                <a:moveTo>
                  <a:pt x="0" y="0"/>
                </a:moveTo>
                <a:lnTo>
                  <a:pt x="35560" y="44450"/>
                </a:lnTo>
                <a:lnTo>
                  <a:pt x="53340" y="88900"/>
                </a:lnTo>
                <a:lnTo>
                  <a:pt x="71120" y="124460"/>
                </a:lnTo>
                <a:lnTo>
                  <a:pt x="80010" y="160020"/>
                </a:lnTo>
                <a:lnTo>
                  <a:pt x="97790" y="195580"/>
                </a:lnTo>
                <a:lnTo>
                  <a:pt x="115570" y="232410"/>
                </a:lnTo>
                <a:lnTo>
                  <a:pt x="124460" y="276860"/>
                </a:lnTo>
                <a:lnTo>
                  <a:pt x="151130" y="312420"/>
                </a:lnTo>
                <a:lnTo>
                  <a:pt x="16002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2124710" y="3241040"/>
            <a:ext cx="170181" cy="143511"/>
          </a:xfrm>
          <a:custGeom>
            <a:avLst/>
            <a:gdLst/>
            <a:ahLst/>
            <a:cxnLst/>
            <a:rect l="0" t="0" r="0" b="0"/>
            <a:pathLst>
              <a:path w="170181" h="143511">
                <a:moveTo>
                  <a:pt x="0" y="81280"/>
                </a:moveTo>
                <a:lnTo>
                  <a:pt x="0" y="54610"/>
                </a:lnTo>
                <a:lnTo>
                  <a:pt x="19050" y="17780"/>
                </a:lnTo>
                <a:lnTo>
                  <a:pt x="36830" y="0"/>
                </a:lnTo>
                <a:lnTo>
                  <a:pt x="63500" y="0"/>
                </a:lnTo>
                <a:lnTo>
                  <a:pt x="90170" y="0"/>
                </a:lnTo>
                <a:lnTo>
                  <a:pt x="116840" y="8890"/>
                </a:lnTo>
                <a:lnTo>
                  <a:pt x="134620" y="17780"/>
                </a:lnTo>
                <a:lnTo>
                  <a:pt x="143510" y="35560"/>
                </a:lnTo>
                <a:lnTo>
                  <a:pt x="143510" y="63500"/>
                </a:lnTo>
                <a:lnTo>
                  <a:pt x="90170" y="116840"/>
                </a:lnTo>
                <a:lnTo>
                  <a:pt x="72390" y="125730"/>
                </a:lnTo>
                <a:lnTo>
                  <a:pt x="90170" y="125730"/>
                </a:lnTo>
                <a:lnTo>
                  <a:pt x="134620" y="125730"/>
                </a:lnTo>
                <a:lnTo>
                  <a:pt x="17018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2339340" y="3464560"/>
            <a:ext cx="161291" cy="26671"/>
          </a:xfrm>
          <a:custGeom>
            <a:avLst/>
            <a:gdLst/>
            <a:ahLst/>
            <a:cxnLst/>
            <a:rect l="0" t="0" r="0" b="0"/>
            <a:pathLst>
              <a:path w="161291" h="26671">
                <a:moveTo>
                  <a:pt x="0" y="2667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16840" y="8890"/>
                </a:lnTo>
                <a:lnTo>
                  <a:pt x="13462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2410460" y="3544570"/>
            <a:ext cx="99061" cy="1"/>
          </a:xfrm>
          <a:custGeom>
            <a:avLst/>
            <a:gdLst/>
            <a:ahLst/>
            <a:cxnLst/>
            <a:rect l="0" t="0" r="0" b="0"/>
            <a:pathLst>
              <a:path w="99061" h="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2678430" y="3393440"/>
            <a:ext cx="232411" cy="259081"/>
          </a:xfrm>
          <a:custGeom>
            <a:avLst/>
            <a:gdLst/>
            <a:ahLst/>
            <a:cxnLst/>
            <a:rect l="0" t="0" r="0" b="0"/>
            <a:pathLst>
              <a:path w="232411" h="259081">
                <a:moveTo>
                  <a:pt x="36830" y="17780"/>
                </a:moveTo>
                <a:lnTo>
                  <a:pt x="17780" y="35560"/>
                </a:lnTo>
                <a:lnTo>
                  <a:pt x="889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17780" y="205740"/>
                </a:lnTo>
                <a:lnTo>
                  <a:pt x="26670" y="223520"/>
                </a:lnTo>
                <a:lnTo>
                  <a:pt x="45720" y="241300"/>
                </a:lnTo>
                <a:lnTo>
                  <a:pt x="81280" y="259080"/>
                </a:lnTo>
                <a:lnTo>
                  <a:pt x="99060" y="259080"/>
                </a:lnTo>
                <a:lnTo>
                  <a:pt x="143510" y="250190"/>
                </a:lnTo>
                <a:lnTo>
                  <a:pt x="161290" y="241300"/>
                </a:lnTo>
                <a:lnTo>
                  <a:pt x="187960" y="223520"/>
                </a:lnTo>
                <a:lnTo>
                  <a:pt x="214630" y="177800"/>
                </a:lnTo>
                <a:lnTo>
                  <a:pt x="232410" y="142240"/>
                </a:lnTo>
                <a:lnTo>
                  <a:pt x="232410" y="115570"/>
                </a:lnTo>
                <a:lnTo>
                  <a:pt x="232410" y="88900"/>
                </a:lnTo>
                <a:lnTo>
                  <a:pt x="223520" y="71120"/>
                </a:lnTo>
                <a:lnTo>
                  <a:pt x="196850" y="44450"/>
                </a:lnTo>
                <a:lnTo>
                  <a:pt x="179070" y="26670"/>
                </a:lnTo>
                <a:lnTo>
                  <a:pt x="143510" y="8890"/>
                </a:lnTo>
                <a:lnTo>
                  <a:pt x="125730" y="0"/>
                </a:lnTo>
                <a:lnTo>
                  <a:pt x="107950" y="0"/>
                </a:lnTo>
                <a:lnTo>
                  <a:pt x="72390" y="8890"/>
                </a:lnTo>
                <a:lnTo>
                  <a:pt x="26670" y="17780"/>
                </a:lnTo>
                <a:lnTo>
                  <a:pt x="88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3473450" y="3322320"/>
            <a:ext cx="214631" cy="339091"/>
          </a:xfrm>
          <a:custGeom>
            <a:avLst/>
            <a:gdLst/>
            <a:ahLst/>
            <a:cxnLst/>
            <a:rect l="0" t="0" r="0" b="0"/>
            <a:pathLst>
              <a:path w="214631" h="339091">
                <a:moveTo>
                  <a:pt x="214630" y="0"/>
                </a:moveTo>
                <a:lnTo>
                  <a:pt x="196850" y="53340"/>
                </a:lnTo>
                <a:lnTo>
                  <a:pt x="170180" y="88900"/>
                </a:lnTo>
                <a:lnTo>
                  <a:pt x="143510" y="133350"/>
                </a:lnTo>
                <a:lnTo>
                  <a:pt x="116840" y="168910"/>
                </a:lnTo>
                <a:lnTo>
                  <a:pt x="88900" y="213360"/>
                </a:lnTo>
                <a:lnTo>
                  <a:pt x="62230" y="248920"/>
                </a:lnTo>
                <a:lnTo>
                  <a:pt x="26670" y="294640"/>
                </a:lnTo>
                <a:lnTo>
                  <a:pt x="8890" y="33020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3482340" y="3331210"/>
            <a:ext cx="214631" cy="259081"/>
          </a:xfrm>
          <a:custGeom>
            <a:avLst/>
            <a:gdLst/>
            <a:ahLst/>
            <a:cxnLst/>
            <a:rect l="0" t="0" r="0" b="0"/>
            <a:pathLst>
              <a:path w="214631" h="25908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80010" y="124460"/>
                </a:lnTo>
                <a:lnTo>
                  <a:pt x="125730" y="168910"/>
                </a:lnTo>
                <a:lnTo>
                  <a:pt x="152400" y="204470"/>
                </a:lnTo>
                <a:lnTo>
                  <a:pt x="187960" y="240030"/>
                </a:lnTo>
                <a:lnTo>
                  <a:pt x="21463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3876040" y="3322320"/>
            <a:ext cx="35561" cy="259081"/>
          </a:xfrm>
          <a:custGeom>
            <a:avLst/>
            <a:gdLst/>
            <a:ahLst/>
            <a:cxnLst/>
            <a:rect l="0" t="0" r="0" b="0"/>
            <a:pathLst>
              <a:path w="35561" h="25908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17780" y="97790"/>
                </a:lnTo>
                <a:lnTo>
                  <a:pt x="17780" y="133350"/>
                </a:lnTo>
                <a:lnTo>
                  <a:pt x="26670" y="168910"/>
                </a:lnTo>
                <a:lnTo>
                  <a:pt x="26670" y="204470"/>
                </a:lnTo>
                <a:lnTo>
                  <a:pt x="26670" y="248920"/>
                </a:lnTo>
                <a:lnTo>
                  <a:pt x="3556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3794760" y="3429000"/>
            <a:ext cx="187961" cy="53341"/>
          </a:xfrm>
          <a:custGeom>
            <a:avLst/>
            <a:gdLst/>
            <a:ahLst/>
            <a:cxnLst/>
            <a:rect l="0" t="0" r="0" b="0"/>
            <a:pathLst>
              <a:path w="187961" h="53341">
                <a:moveTo>
                  <a:pt x="0" y="53340"/>
                </a:moveTo>
                <a:lnTo>
                  <a:pt x="8890" y="35560"/>
                </a:lnTo>
                <a:lnTo>
                  <a:pt x="44450" y="26670"/>
                </a:lnTo>
                <a:lnTo>
                  <a:pt x="72390" y="17780"/>
                </a:lnTo>
                <a:lnTo>
                  <a:pt x="116840" y="8890"/>
                </a:lnTo>
                <a:lnTo>
                  <a:pt x="15240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4089400" y="3313430"/>
            <a:ext cx="187961" cy="267971"/>
          </a:xfrm>
          <a:custGeom>
            <a:avLst/>
            <a:gdLst/>
            <a:ahLst/>
            <a:cxnLst/>
            <a:rect l="0" t="0" r="0" b="0"/>
            <a:pathLst>
              <a:path w="187961" h="267971">
                <a:moveTo>
                  <a:pt x="0" y="35560"/>
                </a:moveTo>
                <a:lnTo>
                  <a:pt x="0" y="17780"/>
                </a:lnTo>
                <a:lnTo>
                  <a:pt x="17780" y="8890"/>
                </a:lnTo>
                <a:lnTo>
                  <a:pt x="35560" y="0"/>
                </a:lnTo>
                <a:lnTo>
                  <a:pt x="53340" y="0"/>
                </a:lnTo>
                <a:lnTo>
                  <a:pt x="90170" y="8890"/>
                </a:lnTo>
                <a:lnTo>
                  <a:pt x="125730" y="17780"/>
                </a:lnTo>
                <a:lnTo>
                  <a:pt x="161290" y="53340"/>
                </a:lnTo>
                <a:lnTo>
                  <a:pt x="187960" y="88900"/>
                </a:lnTo>
                <a:lnTo>
                  <a:pt x="187960" y="115570"/>
                </a:lnTo>
                <a:lnTo>
                  <a:pt x="187960" y="142240"/>
                </a:lnTo>
                <a:lnTo>
                  <a:pt x="179070" y="160020"/>
                </a:lnTo>
                <a:lnTo>
                  <a:pt x="161290" y="186690"/>
                </a:lnTo>
                <a:lnTo>
                  <a:pt x="116840" y="213360"/>
                </a:lnTo>
                <a:lnTo>
                  <a:pt x="81280" y="248920"/>
                </a:lnTo>
                <a:lnTo>
                  <a:pt x="44450" y="267970"/>
                </a:lnTo>
                <a:lnTo>
                  <a:pt x="26670" y="267970"/>
                </a:lnTo>
                <a:lnTo>
                  <a:pt x="8890" y="257810"/>
                </a:lnTo>
                <a:lnTo>
                  <a:pt x="8890" y="240030"/>
                </a:lnTo>
                <a:lnTo>
                  <a:pt x="17780" y="222250"/>
                </a:lnTo>
                <a:lnTo>
                  <a:pt x="44450" y="204470"/>
                </a:lnTo>
                <a:lnTo>
                  <a:pt x="63500" y="204470"/>
                </a:lnTo>
                <a:lnTo>
                  <a:pt x="107950" y="204470"/>
                </a:lnTo>
                <a:lnTo>
                  <a:pt x="134620" y="213360"/>
                </a:lnTo>
                <a:lnTo>
                  <a:pt x="179070" y="231140"/>
                </a:lnTo>
                <a:lnTo>
                  <a:pt x="18796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4419600" y="3340100"/>
            <a:ext cx="143511" cy="35561"/>
          </a:xfrm>
          <a:custGeom>
            <a:avLst/>
            <a:gdLst/>
            <a:ahLst/>
            <a:cxnLst/>
            <a:rect l="0" t="0" r="0" b="0"/>
            <a:pathLst>
              <a:path w="143511" h="35561">
                <a:moveTo>
                  <a:pt x="0" y="35560"/>
                </a:moveTo>
                <a:lnTo>
                  <a:pt x="36830" y="8890"/>
                </a:lnTo>
                <a:lnTo>
                  <a:pt x="54610" y="0"/>
                </a:lnTo>
                <a:lnTo>
                  <a:pt x="90170" y="0"/>
                </a:lnTo>
                <a:lnTo>
                  <a:pt x="13462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4474210" y="344678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8890"/>
                </a:moveTo>
                <a:lnTo>
                  <a:pt x="17780" y="0"/>
                </a:lnTo>
                <a:lnTo>
                  <a:pt x="62230" y="8890"/>
                </a:lnTo>
                <a:lnTo>
                  <a:pt x="1066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4714240" y="3295650"/>
            <a:ext cx="241301" cy="231141"/>
          </a:xfrm>
          <a:custGeom>
            <a:avLst/>
            <a:gdLst/>
            <a:ahLst/>
            <a:cxnLst/>
            <a:rect l="0" t="0" r="0" b="0"/>
            <a:pathLst>
              <a:path w="241301" h="231141">
                <a:moveTo>
                  <a:pt x="63500" y="26670"/>
                </a:moveTo>
                <a:lnTo>
                  <a:pt x="45720" y="26670"/>
                </a:lnTo>
                <a:lnTo>
                  <a:pt x="27940" y="53340"/>
                </a:lnTo>
                <a:lnTo>
                  <a:pt x="10160" y="97790"/>
                </a:lnTo>
                <a:lnTo>
                  <a:pt x="0" y="133350"/>
                </a:lnTo>
                <a:lnTo>
                  <a:pt x="0" y="160020"/>
                </a:lnTo>
                <a:lnTo>
                  <a:pt x="0" y="186690"/>
                </a:lnTo>
                <a:lnTo>
                  <a:pt x="10160" y="204470"/>
                </a:lnTo>
                <a:lnTo>
                  <a:pt x="27940" y="213360"/>
                </a:lnTo>
                <a:lnTo>
                  <a:pt x="45720" y="231140"/>
                </a:lnTo>
                <a:lnTo>
                  <a:pt x="72390" y="231140"/>
                </a:lnTo>
                <a:lnTo>
                  <a:pt x="99060" y="231140"/>
                </a:lnTo>
                <a:lnTo>
                  <a:pt x="143510" y="222250"/>
                </a:lnTo>
                <a:lnTo>
                  <a:pt x="170180" y="204470"/>
                </a:lnTo>
                <a:lnTo>
                  <a:pt x="205740" y="177800"/>
                </a:lnTo>
                <a:lnTo>
                  <a:pt x="223520" y="151130"/>
                </a:lnTo>
                <a:lnTo>
                  <a:pt x="232410" y="115570"/>
                </a:lnTo>
                <a:lnTo>
                  <a:pt x="241300" y="88900"/>
                </a:lnTo>
                <a:lnTo>
                  <a:pt x="232410" y="53340"/>
                </a:lnTo>
                <a:lnTo>
                  <a:pt x="223520" y="35560"/>
                </a:lnTo>
                <a:lnTo>
                  <a:pt x="205740" y="17780"/>
                </a:lnTo>
                <a:lnTo>
                  <a:pt x="179070" y="0"/>
                </a:lnTo>
                <a:lnTo>
                  <a:pt x="143510" y="0"/>
                </a:lnTo>
                <a:lnTo>
                  <a:pt x="107950" y="0"/>
                </a:lnTo>
                <a:lnTo>
                  <a:pt x="63500" y="8890"/>
                </a:lnTo>
                <a:lnTo>
                  <a:pt x="3683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1705610" y="3258820"/>
            <a:ext cx="419101" cy="447041"/>
          </a:xfrm>
          <a:custGeom>
            <a:avLst/>
            <a:gdLst/>
            <a:ahLst/>
            <a:cxnLst/>
            <a:rect l="0" t="0" r="0" b="0"/>
            <a:pathLst>
              <a:path w="419101" h="447041">
                <a:moveTo>
                  <a:pt x="0" y="322580"/>
                </a:moveTo>
                <a:lnTo>
                  <a:pt x="0" y="340360"/>
                </a:lnTo>
                <a:lnTo>
                  <a:pt x="0" y="384810"/>
                </a:lnTo>
                <a:lnTo>
                  <a:pt x="17780" y="411480"/>
                </a:lnTo>
                <a:lnTo>
                  <a:pt x="26670" y="429260"/>
                </a:lnTo>
                <a:lnTo>
                  <a:pt x="44450" y="447040"/>
                </a:lnTo>
                <a:lnTo>
                  <a:pt x="71120" y="420370"/>
                </a:lnTo>
                <a:lnTo>
                  <a:pt x="80010" y="402590"/>
                </a:lnTo>
                <a:lnTo>
                  <a:pt x="80010" y="367030"/>
                </a:lnTo>
                <a:lnTo>
                  <a:pt x="80010" y="331470"/>
                </a:lnTo>
                <a:lnTo>
                  <a:pt x="80010" y="294640"/>
                </a:lnTo>
                <a:lnTo>
                  <a:pt x="80010" y="250190"/>
                </a:lnTo>
                <a:lnTo>
                  <a:pt x="71120" y="214630"/>
                </a:lnTo>
                <a:lnTo>
                  <a:pt x="62230" y="170180"/>
                </a:lnTo>
                <a:lnTo>
                  <a:pt x="53340" y="134620"/>
                </a:lnTo>
                <a:lnTo>
                  <a:pt x="44450" y="116840"/>
                </a:lnTo>
                <a:lnTo>
                  <a:pt x="44450" y="99060"/>
                </a:lnTo>
                <a:lnTo>
                  <a:pt x="53340" y="81280"/>
                </a:lnTo>
                <a:lnTo>
                  <a:pt x="80010" y="63500"/>
                </a:lnTo>
                <a:lnTo>
                  <a:pt x="97790" y="54610"/>
                </a:lnTo>
                <a:lnTo>
                  <a:pt x="133350" y="45720"/>
                </a:lnTo>
                <a:lnTo>
                  <a:pt x="170180" y="36830"/>
                </a:lnTo>
                <a:lnTo>
                  <a:pt x="205740" y="27940"/>
                </a:lnTo>
                <a:lnTo>
                  <a:pt x="232410" y="17780"/>
                </a:lnTo>
                <a:lnTo>
                  <a:pt x="267970" y="17780"/>
                </a:lnTo>
                <a:lnTo>
                  <a:pt x="294640" y="8890"/>
                </a:lnTo>
                <a:lnTo>
                  <a:pt x="321310" y="0"/>
                </a:lnTo>
                <a:lnTo>
                  <a:pt x="356870" y="0"/>
                </a:lnTo>
                <a:lnTo>
                  <a:pt x="392430" y="0"/>
                </a:lnTo>
                <a:lnTo>
                  <a:pt x="4191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2536190" y="3232150"/>
            <a:ext cx="473711" cy="420371"/>
          </a:xfrm>
          <a:custGeom>
            <a:avLst/>
            <a:gdLst/>
            <a:ahLst/>
            <a:cxnLst/>
            <a:rect l="0" t="0" r="0" b="0"/>
            <a:pathLst>
              <a:path w="473711" h="420371">
                <a:moveTo>
                  <a:pt x="71120" y="367030"/>
                </a:moveTo>
                <a:lnTo>
                  <a:pt x="88900" y="402590"/>
                </a:lnTo>
                <a:lnTo>
                  <a:pt x="97790" y="420370"/>
                </a:lnTo>
                <a:lnTo>
                  <a:pt x="115570" y="420370"/>
                </a:lnTo>
                <a:lnTo>
                  <a:pt x="133350" y="402590"/>
                </a:lnTo>
                <a:lnTo>
                  <a:pt x="133350" y="384810"/>
                </a:lnTo>
                <a:lnTo>
                  <a:pt x="133350" y="349250"/>
                </a:lnTo>
                <a:lnTo>
                  <a:pt x="133350" y="303530"/>
                </a:lnTo>
                <a:lnTo>
                  <a:pt x="124460" y="267970"/>
                </a:lnTo>
                <a:lnTo>
                  <a:pt x="115570" y="232410"/>
                </a:lnTo>
                <a:lnTo>
                  <a:pt x="106680" y="187960"/>
                </a:lnTo>
                <a:lnTo>
                  <a:pt x="80010" y="143510"/>
                </a:lnTo>
                <a:lnTo>
                  <a:pt x="53340" y="116840"/>
                </a:lnTo>
                <a:lnTo>
                  <a:pt x="35560" y="99060"/>
                </a:lnTo>
                <a:lnTo>
                  <a:pt x="17780" y="81280"/>
                </a:lnTo>
                <a:lnTo>
                  <a:pt x="0" y="63500"/>
                </a:lnTo>
                <a:lnTo>
                  <a:pt x="8890" y="44450"/>
                </a:lnTo>
                <a:lnTo>
                  <a:pt x="26670" y="44450"/>
                </a:lnTo>
                <a:lnTo>
                  <a:pt x="62230" y="35560"/>
                </a:lnTo>
                <a:lnTo>
                  <a:pt x="97790" y="26670"/>
                </a:lnTo>
                <a:lnTo>
                  <a:pt x="142240" y="1778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0"/>
                </a:lnTo>
                <a:lnTo>
                  <a:pt x="392430" y="0"/>
                </a:lnTo>
                <a:lnTo>
                  <a:pt x="436880" y="0"/>
                </a:lnTo>
                <a:lnTo>
                  <a:pt x="4737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1982470" y="3867150"/>
            <a:ext cx="205741" cy="365761"/>
          </a:xfrm>
          <a:custGeom>
            <a:avLst/>
            <a:gdLst/>
            <a:ahLst/>
            <a:cxnLst/>
            <a:rect l="0" t="0" r="0" b="0"/>
            <a:pathLst>
              <a:path w="205741" h="365761">
                <a:moveTo>
                  <a:pt x="205740" y="0"/>
                </a:moveTo>
                <a:lnTo>
                  <a:pt x="179070" y="35560"/>
                </a:lnTo>
                <a:lnTo>
                  <a:pt x="170180" y="62230"/>
                </a:lnTo>
                <a:lnTo>
                  <a:pt x="151130" y="97790"/>
                </a:lnTo>
                <a:lnTo>
                  <a:pt x="133350" y="133350"/>
                </a:lnTo>
                <a:lnTo>
                  <a:pt x="124460" y="168910"/>
                </a:lnTo>
                <a:lnTo>
                  <a:pt x="115570" y="195580"/>
                </a:lnTo>
                <a:lnTo>
                  <a:pt x="97790" y="222250"/>
                </a:lnTo>
                <a:lnTo>
                  <a:pt x="80010" y="266700"/>
                </a:lnTo>
                <a:lnTo>
                  <a:pt x="62230" y="303530"/>
                </a:lnTo>
                <a:lnTo>
                  <a:pt x="35560" y="347980"/>
                </a:lnTo>
                <a:lnTo>
                  <a:pt x="17780" y="36576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2000250" y="3938270"/>
            <a:ext cx="133351" cy="267971"/>
          </a:xfrm>
          <a:custGeom>
            <a:avLst/>
            <a:gdLst/>
            <a:ahLst/>
            <a:cxnLst/>
            <a:rect l="0" t="0" r="0" b="0"/>
            <a:pathLst>
              <a:path w="133351" h="267971">
                <a:moveTo>
                  <a:pt x="0" y="0"/>
                </a:moveTo>
                <a:lnTo>
                  <a:pt x="8890" y="35560"/>
                </a:lnTo>
                <a:lnTo>
                  <a:pt x="35560" y="71120"/>
                </a:lnTo>
                <a:lnTo>
                  <a:pt x="53340" y="106680"/>
                </a:lnTo>
                <a:lnTo>
                  <a:pt x="71120" y="142240"/>
                </a:lnTo>
                <a:lnTo>
                  <a:pt x="88900" y="186690"/>
                </a:lnTo>
                <a:lnTo>
                  <a:pt x="106680" y="223520"/>
                </a:lnTo>
                <a:lnTo>
                  <a:pt x="13335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2259330" y="394716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2277110" y="406273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44450" y="17780"/>
                </a:lnTo>
                <a:lnTo>
                  <a:pt x="71120" y="889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2536190" y="3893820"/>
            <a:ext cx="205741" cy="240031"/>
          </a:xfrm>
          <a:custGeom>
            <a:avLst/>
            <a:gdLst/>
            <a:ahLst/>
            <a:cxnLst/>
            <a:rect l="0" t="0" r="0" b="0"/>
            <a:pathLst>
              <a:path w="205741" h="240031">
                <a:moveTo>
                  <a:pt x="26670" y="17780"/>
                </a:moveTo>
                <a:lnTo>
                  <a:pt x="8890" y="26670"/>
                </a:ln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8890" y="213360"/>
                </a:lnTo>
                <a:lnTo>
                  <a:pt x="26670" y="231140"/>
                </a:lnTo>
                <a:lnTo>
                  <a:pt x="44450" y="240030"/>
                </a:lnTo>
                <a:lnTo>
                  <a:pt x="62230" y="240030"/>
                </a:lnTo>
                <a:lnTo>
                  <a:pt x="106680" y="240030"/>
                </a:lnTo>
                <a:lnTo>
                  <a:pt x="124460" y="231140"/>
                </a:lnTo>
                <a:lnTo>
                  <a:pt x="151130" y="213360"/>
                </a:lnTo>
                <a:lnTo>
                  <a:pt x="187960" y="168910"/>
                </a:lnTo>
                <a:lnTo>
                  <a:pt x="196850" y="124460"/>
                </a:lnTo>
                <a:lnTo>
                  <a:pt x="205740" y="97790"/>
                </a:lnTo>
                <a:lnTo>
                  <a:pt x="205740" y="62230"/>
                </a:lnTo>
                <a:lnTo>
                  <a:pt x="196850" y="35560"/>
                </a:lnTo>
                <a:lnTo>
                  <a:pt x="187960" y="17780"/>
                </a:lnTo>
                <a:lnTo>
                  <a:pt x="160020" y="0"/>
                </a:lnTo>
                <a:lnTo>
                  <a:pt x="142240" y="0"/>
                </a:lnTo>
                <a:lnTo>
                  <a:pt x="106680" y="8890"/>
                </a:lnTo>
                <a:lnTo>
                  <a:pt x="71120" y="26670"/>
                </a:lnTo>
                <a:lnTo>
                  <a:pt x="26670" y="53340"/>
                </a:lnTo>
                <a:lnTo>
                  <a:pt x="889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3455670" y="3785870"/>
            <a:ext cx="187961" cy="347981"/>
          </a:xfrm>
          <a:custGeom>
            <a:avLst/>
            <a:gdLst/>
            <a:ahLst/>
            <a:cxnLst/>
            <a:rect l="0" t="0" r="0" b="0"/>
            <a:pathLst>
              <a:path w="187961" h="347981">
                <a:moveTo>
                  <a:pt x="187960" y="0"/>
                </a:moveTo>
                <a:lnTo>
                  <a:pt x="161290" y="8890"/>
                </a:lnTo>
                <a:lnTo>
                  <a:pt x="125730" y="62230"/>
                </a:lnTo>
                <a:lnTo>
                  <a:pt x="106680" y="107950"/>
                </a:lnTo>
                <a:lnTo>
                  <a:pt x="88900" y="143510"/>
                </a:lnTo>
                <a:lnTo>
                  <a:pt x="71120" y="187960"/>
                </a:lnTo>
                <a:lnTo>
                  <a:pt x="53340" y="223520"/>
                </a:lnTo>
                <a:lnTo>
                  <a:pt x="44450" y="259080"/>
                </a:lnTo>
                <a:lnTo>
                  <a:pt x="17780" y="30353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3455670" y="3821430"/>
            <a:ext cx="152401" cy="250191"/>
          </a:xfrm>
          <a:custGeom>
            <a:avLst/>
            <a:gdLst/>
            <a:ahLst/>
            <a:cxnLst/>
            <a:rect l="0" t="0" r="0" b="0"/>
            <a:pathLst>
              <a:path w="152401" h="250191">
                <a:moveTo>
                  <a:pt x="0" y="0"/>
                </a:moveTo>
                <a:lnTo>
                  <a:pt x="17780" y="36830"/>
                </a:lnTo>
                <a:lnTo>
                  <a:pt x="44450" y="72390"/>
                </a:lnTo>
                <a:lnTo>
                  <a:pt x="71120" y="116840"/>
                </a:lnTo>
                <a:lnTo>
                  <a:pt x="97790" y="152400"/>
                </a:lnTo>
                <a:lnTo>
                  <a:pt x="115570" y="187960"/>
                </a:lnTo>
                <a:lnTo>
                  <a:pt x="134620" y="232410"/>
                </a:lnTo>
                <a:lnTo>
                  <a:pt x="15240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3785870" y="3858260"/>
            <a:ext cx="170181" cy="8891"/>
          </a:xfrm>
          <a:custGeom>
            <a:avLst/>
            <a:gdLst/>
            <a:ahLst/>
            <a:cxnLst/>
            <a:rect l="0" t="0" r="0" b="0"/>
            <a:pathLst>
              <a:path w="170181" h="889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72390" y="0"/>
                </a:lnTo>
                <a:lnTo>
                  <a:pt x="116840" y="0"/>
                </a:lnTo>
                <a:lnTo>
                  <a:pt x="161290" y="0"/>
                </a:lnTo>
                <a:lnTo>
                  <a:pt x="1701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3821430" y="3964940"/>
            <a:ext cx="134621" cy="1"/>
          </a:xfrm>
          <a:custGeom>
            <a:avLst/>
            <a:gdLst/>
            <a:ahLst/>
            <a:cxnLst/>
            <a:rect l="0" t="0" r="0" b="0"/>
            <a:pathLst>
              <a:path w="134621" h="1">
                <a:moveTo>
                  <a:pt x="0" y="0"/>
                </a:moveTo>
                <a:lnTo>
                  <a:pt x="36830" y="0"/>
                </a:lnTo>
                <a:lnTo>
                  <a:pt x="72390" y="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4107180" y="388493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17780"/>
                </a:moveTo>
                <a:lnTo>
                  <a:pt x="17780" y="0"/>
                </a:lnTo>
                <a:lnTo>
                  <a:pt x="54610" y="0"/>
                </a:lnTo>
                <a:lnTo>
                  <a:pt x="9906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4321810" y="3768090"/>
            <a:ext cx="285751" cy="276861"/>
          </a:xfrm>
          <a:custGeom>
            <a:avLst/>
            <a:gdLst/>
            <a:ahLst/>
            <a:cxnLst/>
            <a:rect l="0" t="0" r="0" b="0"/>
            <a:pathLst>
              <a:path w="285751" h="276861">
                <a:moveTo>
                  <a:pt x="44450" y="26670"/>
                </a:moveTo>
                <a:lnTo>
                  <a:pt x="44450" y="8890"/>
                </a:lnTo>
                <a:lnTo>
                  <a:pt x="80010" y="0"/>
                </a:lnTo>
                <a:lnTo>
                  <a:pt x="107950" y="0"/>
                </a:lnTo>
                <a:lnTo>
                  <a:pt x="152400" y="17780"/>
                </a:lnTo>
                <a:lnTo>
                  <a:pt x="170180" y="26670"/>
                </a:lnTo>
                <a:lnTo>
                  <a:pt x="196850" y="71120"/>
                </a:lnTo>
                <a:lnTo>
                  <a:pt x="205740" y="107950"/>
                </a:lnTo>
                <a:lnTo>
                  <a:pt x="196850" y="143510"/>
                </a:lnTo>
                <a:lnTo>
                  <a:pt x="179070" y="179070"/>
                </a:lnTo>
                <a:lnTo>
                  <a:pt x="134620" y="214630"/>
                </a:lnTo>
                <a:lnTo>
                  <a:pt x="125730" y="232410"/>
                </a:lnTo>
                <a:lnTo>
                  <a:pt x="80010" y="250190"/>
                </a:lnTo>
                <a:lnTo>
                  <a:pt x="35560" y="267970"/>
                </a:lnTo>
                <a:lnTo>
                  <a:pt x="17780" y="267970"/>
                </a:lnTo>
                <a:lnTo>
                  <a:pt x="0" y="259080"/>
                </a:lnTo>
                <a:lnTo>
                  <a:pt x="0" y="232410"/>
                </a:lnTo>
                <a:lnTo>
                  <a:pt x="17780" y="223520"/>
                </a:lnTo>
                <a:lnTo>
                  <a:pt x="62230" y="205740"/>
                </a:lnTo>
                <a:lnTo>
                  <a:pt x="107950" y="187960"/>
                </a:lnTo>
                <a:lnTo>
                  <a:pt x="143510" y="187960"/>
                </a:lnTo>
                <a:lnTo>
                  <a:pt x="179070" y="187960"/>
                </a:lnTo>
                <a:lnTo>
                  <a:pt x="214630" y="196850"/>
                </a:lnTo>
                <a:lnTo>
                  <a:pt x="241300" y="205740"/>
                </a:lnTo>
                <a:lnTo>
                  <a:pt x="259080" y="223520"/>
                </a:lnTo>
                <a:lnTo>
                  <a:pt x="267970" y="241300"/>
                </a:lnTo>
                <a:lnTo>
                  <a:pt x="28575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963930" y="5019040"/>
            <a:ext cx="4135121" cy="106681"/>
          </a:xfrm>
          <a:custGeom>
            <a:avLst/>
            <a:gdLst/>
            <a:ahLst/>
            <a:cxnLst/>
            <a:rect l="0" t="0" r="0" b="0"/>
            <a:pathLst>
              <a:path w="4135121" h="106681">
                <a:moveTo>
                  <a:pt x="0" y="106680"/>
                </a:moveTo>
                <a:lnTo>
                  <a:pt x="36830" y="106680"/>
                </a:lnTo>
                <a:lnTo>
                  <a:pt x="72390" y="106680"/>
                </a:lnTo>
                <a:lnTo>
                  <a:pt x="107950" y="106680"/>
                </a:lnTo>
                <a:lnTo>
                  <a:pt x="152400" y="106680"/>
                </a:lnTo>
                <a:lnTo>
                  <a:pt x="187960" y="106680"/>
                </a:lnTo>
                <a:lnTo>
                  <a:pt x="223520" y="106680"/>
                </a:lnTo>
                <a:lnTo>
                  <a:pt x="259080" y="97790"/>
                </a:lnTo>
                <a:lnTo>
                  <a:pt x="294640" y="97790"/>
                </a:lnTo>
                <a:lnTo>
                  <a:pt x="331470" y="97790"/>
                </a:lnTo>
                <a:lnTo>
                  <a:pt x="375920" y="97790"/>
                </a:lnTo>
                <a:lnTo>
                  <a:pt x="411480" y="97790"/>
                </a:lnTo>
                <a:lnTo>
                  <a:pt x="455930" y="97790"/>
                </a:lnTo>
                <a:lnTo>
                  <a:pt x="491490" y="88900"/>
                </a:lnTo>
                <a:lnTo>
                  <a:pt x="527050" y="88900"/>
                </a:lnTo>
                <a:lnTo>
                  <a:pt x="562610" y="88900"/>
                </a:lnTo>
                <a:lnTo>
                  <a:pt x="608330" y="88900"/>
                </a:lnTo>
                <a:lnTo>
                  <a:pt x="643890" y="88900"/>
                </a:lnTo>
                <a:lnTo>
                  <a:pt x="688340" y="80010"/>
                </a:lnTo>
                <a:lnTo>
                  <a:pt x="723900" y="80010"/>
                </a:lnTo>
                <a:lnTo>
                  <a:pt x="768350" y="80010"/>
                </a:lnTo>
                <a:lnTo>
                  <a:pt x="812800" y="80010"/>
                </a:lnTo>
                <a:lnTo>
                  <a:pt x="839470" y="80010"/>
                </a:lnTo>
                <a:lnTo>
                  <a:pt x="875030" y="80010"/>
                </a:lnTo>
                <a:lnTo>
                  <a:pt x="911860" y="71120"/>
                </a:lnTo>
                <a:lnTo>
                  <a:pt x="938530" y="71120"/>
                </a:lnTo>
                <a:lnTo>
                  <a:pt x="974090" y="71120"/>
                </a:lnTo>
                <a:lnTo>
                  <a:pt x="1009650" y="71120"/>
                </a:lnTo>
                <a:lnTo>
                  <a:pt x="1045210" y="71120"/>
                </a:lnTo>
                <a:lnTo>
                  <a:pt x="1080770" y="71120"/>
                </a:lnTo>
                <a:lnTo>
                  <a:pt x="1107440" y="62230"/>
                </a:lnTo>
                <a:lnTo>
                  <a:pt x="1143000" y="62230"/>
                </a:lnTo>
                <a:lnTo>
                  <a:pt x="1179830" y="62230"/>
                </a:lnTo>
                <a:lnTo>
                  <a:pt x="1215390" y="62230"/>
                </a:lnTo>
                <a:lnTo>
                  <a:pt x="1250950" y="62230"/>
                </a:lnTo>
                <a:lnTo>
                  <a:pt x="1286510" y="62230"/>
                </a:lnTo>
                <a:lnTo>
                  <a:pt x="1322070" y="62230"/>
                </a:lnTo>
                <a:lnTo>
                  <a:pt x="1357630" y="62230"/>
                </a:lnTo>
                <a:lnTo>
                  <a:pt x="1402080" y="62230"/>
                </a:lnTo>
                <a:lnTo>
                  <a:pt x="1437640" y="62230"/>
                </a:lnTo>
                <a:lnTo>
                  <a:pt x="1474470" y="62230"/>
                </a:lnTo>
                <a:lnTo>
                  <a:pt x="1518920" y="62230"/>
                </a:lnTo>
                <a:lnTo>
                  <a:pt x="1554480" y="62230"/>
                </a:lnTo>
                <a:lnTo>
                  <a:pt x="1590040" y="62230"/>
                </a:lnTo>
                <a:lnTo>
                  <a:pt x="1634490" y="62230"/>
                </a:lnTo>
                <a:lnTo>
                  <a:pt x="1670050" y="62230"/>
                </a:lnTo>
                <a:lnTo>
                  <a:pt x="1714500" y="62230"/>
                </a:lnTo>
                <a:lnTo>
                  <a:pt x="1760220" y="62230"/>
                </a:lnTo>
                <a:lnTo>
                  <a:pt x="1795780" y="62230"/>
                </a:lnTo>
                <a:lnTo>
                  <a:pt x="1840230" y="62230"/>
                </a:lnTo>
                <a:lnTo>
                  <a:pt x="1884680" y="62230"/>
                </a:lnTo>
                <a:lnTo>
                  <a:pt x="1920240" y="62230"/>
                </a:lnTo>
                <a:lnTo>
                  <a:pt x="1964690" y="62230"/>
                </a:lnTo>
                <a:lnTo>
                  <a:pt x="2009140" y="53340"/>
                </a:lnTo>
                <a:lnTo>
                  <a:pt x="2045970" y="53340"/>
                </a:lnTo>
                <a:lnTo>
                  <a:pt x="2090420" y="53340"/>
                </a:lnTo>
                <a:lnTo>
                  <a:pt x="2134870" y="53340"/>
                </a:lnTo>
                <a:lnTo>
                  <a:pt x="2152650" y="53340"/>
                </a:lnTo>
                <a:lnTo>
                  <a:pt x="2197100" y="44450"/>
                </a:lnTo>
                <a:lnTo>
                  <a:pt x="2241550" y="44450"/>
                </a:lnTo>
                <a:lnTo>
                  <a:pt x="2286000" y="44450"/>
                </a:lnTo>
                <a:lnTo>
                  <a:pt x="2331720" y="44450"/>
                </a:lnTo>
                <a:lnTo>
                  <a:pt x="2349500" y="44450"/>
                </a:lnTo>
                <a:lnTo>
                  <a:pt x="2393950" y="44450"/>
                </a:lnTo>
                <a:lnTo>
                  <a:pt x="2438400" y="35560"/>
                </a:lnTo>
                <a:lnTo>
                  <a:pt x="2482850" y="35560"/>
                </a:lnTo>
                <a:lnTo>
                  <a:pt x="2527300" y="35560"/>
                </a:lnTo>
                <a:lnTo>
                  <a:pt x="2545080" y="35560"/>
                </a:lnTo>
                <a:lnTo>
                  <a:pt x="2589530" y="35560"/>
                </a:lnTo>
                <a:lnTo>
                  <a:pt x="2635250" y="35560"/>
                </a:lnTo>
                <a:lnTo>
                  <a:pt x="2661920" y="35560"/>
                </a:lnTo>
                <a:lnTo>
                  <a:pt x="2679700" y="35560"/>
                </a:lnTo>
                <a:lnTo>
                  <a:pt x="2724150" y="35560"/>
                </a:lnTo>
                <a:lnTo>
                  <a:pt x="2768600" y="26670"/>
                </a:lnTo>
                <a:lnTo>
                  <a:pt x="2795270" y="26670"/>
                </a:lnTo>
                <a:lnTo>
                  <a:pt x="2813050" y="26670"/>
                </a:lnTo>
                <a:lnTo>
                  <a:pt x="2857500" y="26670"/>
                </a:lnTo>
                <a:lnTo>
                  <a:pt x="2903220" y="26670"/>
                </a:lnTo>
                <a:lnTo>
                  <a:pt x="2947670" y="26670"/>
                </a:lnTo>
                <a:lnTo>
                  <a:pt x="2983230" y="26670"/>
                </a:lnTo>
                <a:lnTo>
                  <a:pt x="3027680" y="26670"/>
                </a:lnTo>
                <a:lnTo>
                  <a:pt x="3072130" y="26670"/>
                </a:lnTo>
                <a:lnTo>
                  <a:pt x="3107690" y="26670"/>
                </a:lnTo>
                <a:lnTo>
                  <a:pt x="3152140" y="17780"/>
                </a:lnTo>
                <a:lnTo>
                  <a:pt x="3197860" y="17780"/>
                </a:lnTo>
                <a:lnTo>
                  <a:pt x="3233420" y="17780"/>
                </a:lnTo>
                <a:lnTo>
                  <a:pt x="3277870" y="17780"/>
                </a:lnTo>
                <a:lnTo>
                  <a:pt x="3322320" y="17780"/>
                </a:lnTo>
                <a:lnTo>
                  <a:pt x="3357880" y="17780"/>
                </a:lnTo>
                <a:lnTo>
                  <a:pt x="3393440" y="8890"/>
                </a:lnTo>
                <a:lnTo>
                  <a:pt x="3437890" y="8890"/>
                </a:lnTo>
                <a:lnTo>
                  <a:pt x="3474720" y="8890"/>
                </a:lnTo>
                <a:lnTo>
                  <a:pt x="3510280" y="8890"/>
                </a:lnTo>
                <a:lnTo>
                  <a:pt x="3545840" y="8890"/>
                </a:lnTo>
                <a:lnTo>
                  <a:pt x="3581400" y="8890"/>
                </a:lnTo>
                <a:lnTo>
                  <a:pt x="3616960" y="0"/>
                </a:lnTo>
                <a:lnTo>
                  <a:pt x="3652520" y="0"/>
                </a:lnTo>
                <a:lnTo>
                  <a:pt x="3688080" y="0"/>
                </a:lnTo>
                <a:lnTo>
                  <a:pt x="3714750" y="0"/>
                </a:lnTo>
                <a:lnTo>
                  <a:pt x="3750310" y="0"/>
                </a:lnTo>
                <a:lnTo>
                  <a:pt x="3778250" y="0"/>
                </a:lnTo>
                <a:lnTo>
                  <a:pt x="3813810" y="0"/>
                </a:lnTo>
                <a:lnTo>
                  <a:pt x="3840480" y="0"/>
                </a:lnTo>
                <a:lnTo>
                  <a:pt x="3867150" y="0"/>
                </a:lnTo>
                <a:lnTo>
                  <a:pt x="3911600" y="0"/>
                </a:lnTo>
                <a:lnTo>
                  <a:pt x="3956050" y="0"/>
                </a:lnTo>
                <a:lnTo>
                  <a:pt x="3991610" y="0"/>
                </a:lnTo>
                <a:lnTo>
                  <a:pt x="4027170" y="0"/>
                </a:lnTo>
                <a:lnTo>
                  <a:pt x="4064000" y="0"/>
                </a:lnTo>
                <a:lnTo>
                  <a:pt x="4108450" y="0"/>
                </a:lnTo>
                <a:lnTo>
                  <a:pt x="41351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1572260" y="4884420"/>
            <a:ext cx="26671" cy="250191"/>
          </a:xfrm>
          <a:custGeom>
            <a:avLst/>
            <a:gdLst/>
            <a:ahLst/>
            <a:cxnLst/>
            <a:rect l="0" t="0" r="0" b="0"/>
            <a:pathLst>
              <a:path w="26671" h="250191">
                <a:moveTo>
                  <a:pt x="26670" y="0"/>
                </a:moveTo>
                <a:lnTo>
                  <a:pt x="8890" y="26670"/>
                </a:lnTo>
                <a:lnTo>
                  <a:pt x="8890" y="53340"/>
                </a:lnTo>
                <a:lnTo>
                  <a:pt x="8890" y="9779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1249680" y="5420360"/>
            <a:ext cx="90171" cy="17781"/>
          </a:xfrm>
          <a:custGeom>
            <a:avLst/>
            <a:gdLst/>
            <a:ahLst/>
            <a:cxnLst/>
            <a:rect l="0" t="0" r="0" b="0"/>
            <a:pathLst>
              <a:path w="90171" h="17781">
                <a:moveTo>
                  <a:pt x="0" y="17780"/>
                </a:moveTo>
                <a:lnTo>
                  <a:pt x="45720" y="8890"/>
                </a:lnTo>
                <a:lnTo>
                  <a:pt x="6350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1482090" y="5313680"/>
            <a:ext cx="232411" cy="259081"/>
          </a:xfrm>
          <a:custGeom>
            <a:avLst/>
            <a:gdLst/>
            <a:ahLst/>
            <a:cxnLst/>
            <a:rect l="0" t="0" r="0" b="0"/>
            <a:pathLst>
              <a:path w="232411" h="259081">
                <a:moveTo>
                  <a:pt x="35560" y="53340"/>
                </a:moveTo>
                <a:lnTo>
                  <a:pt x="44450" y="26670"/>
                </a:lnTo>
                <a:lnTo>
                  <a:pt x="71120" y="8890"/>
                </a:lnTo>
                <a:lnTo>
                  <a:pt x="90170" y="0"/>
                </a:lnTo>
                <a:lnTo>
                  <a:pt x="107950" y="0"/>
                </a:lnTo>
                <a:lnTo>
                  <a:pt x="125730" y="0"/>
                </a:lnTo>
                <a:lnTo>
                  <a:pt x="152400" y="26670"/>
                </a:lnTo>
                <a:lnTo>
                  <a:pt x="161290" y="53340"/>
                </a:lnTo>
                <a:lnTo>
                  <a:pt x="161290" y="80010"/>
                </a:lnTo>
                <a:lnTo>
                  <a:pt x="152400" y="124460"/>
                </a:lnTo>
                <a:lnTo>
                  <a:pt x="143510" y="160020"/>
                </a:lnTo>
                <a:lnTo>
                  <a:pt x="116840" y="195580"/>
                </a:lnTo>
                <a:lnTo>
                  <a:pt x="99060" y="222250"/>
                </a:lnTo>
                <a:lnTo>
                  <a:pt x="62230" y="248920"/>
                </a:lnTo>
                <a:lnTo>
                  <a:pt x="35560" y="248920"/>
                </a:lnTo>
                <a:lnTo>
                  <a:pt x="17780" y="248920"/>
                </a:lnTo>
                <a:lnTo>
                  <a:pt x="0" y="240030"/>
                </a:lnTo>
                <a:lnTo>
                  <a:pt x="0" y="222250"/>
                </a:lnTo>
                <a:lnTo>
                  <a:pt x="0" y="204470"/>
                </a:lnTo>
                <a:lnTo>
                  <a:pt x="17780" y="177800"/>
                </a:lnTo>
                <a:lnTo>
                  <a:pt x="35560" y="177800"/>
                </a:lnTo>
                <a:lnTo>
                  <a:pt x="71120" y="177800"/>
                </a:lnTo>
                <a:lnTo>
                  <a:pt x="116840" y="186690"/>
                </a:lnTo>
                <a:lnTo>
                  <a:pt x="152400" y="195580"/>
                </a:lnTo>
                <a:lnTo>
                  <a:pt x="179070" y="204470"/>
                </a:lnTo>
                <a:lnTo>
                  <a:pt x="223520" y="248920"/>
                </a:lnTo>
                <a:lnTo>
                  <a:pt x="23241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2545080" y="4866640"/>
            <a:ext cx="1" cy="374651"/>
          </a:xfrm>
          <a:custGeom>
            <a:avLst/>
            <a:gdLst/>
            <a:ahLst/>
            <a:cxnLst/>
            <a:rect l="0" t="0" r="0" b="0"/>
            <a:pathLst>
              <a:path w="1" h="37465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2428240" y="5367020"/>
            <a:ext cx="205741" cy="214631"/>
          </a:xfrm>
          <a:custGeom>
            <a:avLst/>
            <a:gdLst/>
            <a:ahLst/>
            <a:cxnLst/>
            <a:rect l="0" t="0" r="0" b="0"/>
            <a:pathLst>
              <a:path w="205741" h="214631">
                <a:moveTo>
                  <a:pt x="90170" y="0"/>
                </a:moveTo>
                <a:lnTo>
                  <a:pt x="72390" y="0"/>
                </a:lnTo>
                <a:lnTo>
                  <a:pt x="45720" y="8890"/>
                </a:lnTo>
                <a:lnTo>
                  <a:pt x="19050" y="53340"/>
                </a:lnTo>
                <a:lnTo>
                  <a:pt x="0" y="80010"/>
                </a:lnTo>
                <a:lnTo>
                  <a:pt x="0" y="106680"/>
                </a:lnTo>
                <a:lnTo>
                  <a:pt x="0" y="133350"/>
                </a:lnTo>
                <a:lnTo>
                  <a:pt x="10160" y="160020"/>
                </a:lnTo>
                <a:lnTo>
                  <a:pt x="27940" y="186690"/>
                </a:lnTo>
                <a:lnTo>
                  <a:pt x="54610" y="205740"/>
                </a:lnTo>
                <a:lnTo>
                  <a:pt x="90170" y="214630"/>
                </a:lnTo>
                <a:lnTo>
                  <a:pt x="125730" y="214630"/>
                </a:lnTo>
                <a:lnTo>
                  <a:pt x="161290" y="195580"/>
                </a:lnTo>
                <a:lnTo>
                  <a:pt x="196850" y="151130"/>
                </a:lnTo>
                <a:lnTo>
                  <a:pt x="205740" y="133350"/>
                </a:lnTo>
                <a:lnTo>
                  <a:pt x="205740" y="97790"/>
                </a:lnTo>
                <a:lnTo>
                  <a:pt x="205740" y="71120"/>
                </a:lnTo>
                <a:lnTo>
                  <a:pt x="196850" y="35560"/>
                </a:lnTo>
                <a:lnTo>
                  <a:pt x="170180" y="8890"/>
                </a:lnTo>
                <a:lnTo>
                  <a:pt x="152400" y="0"/>
                </a:lnTo>
                <a:lnTo>
                  <a:pt x="125730" y="0"/>
                </a:lnTo>
                <a:lnTo>
                  <a:pt x="901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3384550" y="4839970"/>
            <a:ext cx="17781" cy="347981"/>
          </a:xfrm>
          <a:custGeom>
            <a:avLst/>
            <a:gdLst/>
            <a:ahLst/>
            <a:cxnLst/>
            <a:rect l="0" t="0" r="0" b="0"/>
            <a:pathLst>
              <a:path w="17781" h="34798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8890" y="276860"/>
                </a:lnTo>
                <a:lnTo>
                  <a:pt x="8890" y="312420"/>
                </a:lnTo>
                <a:lnTo>
                  <a:pt x="1778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3393440" y="5340350"/>
            <a:ext cx="17781" cy="241301"/>
          </a:xfrm>
          <a:custGeom>
            <a:avLst/>
            <a:gdLst/>
            <a:ahLst/>
            <a:cxnLst/>
            <a:rect l="0" t="0" r="0" b="0"/>
            <a:pathLst>
              <a:path w="17781" h="2413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8890" y="186690"/>
                </a:lnTo>
                <a:lnTo>
                  <a:pt x="8890" y="232410"/>
                </a:lnTo>
                <a:lnTo>
                  <a:pt x="1778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4259580" y="4822190"/>
            <a:ext cx="35561" cy="383541"/>
          </a:xfrm>
          <a:custGeom>
            <a:avLst/>
            <a:gdLst/>
            <a:ahLst/>
            <a:cxnLst/>
            <a:rect l="0" t="0" r="0" b="0"/>
            <a:pathLst>
              <a:path w="35561" h="383541">
                <a:moveTo>
                  <a:pt x="3556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8890" y="115570"/>
                </a:lnTo>
                <a:lnTo>
                  <a:pt x="8890" y="16002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0" y="339090"/>
                </a:lnTo>
                <a:lnTo>
                  <a:pt x="889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4179570" y="5322570"/>
            <a:ext cx="177801" cy="285751"/>
          </a:xfrm>
          <a:custGeom>
            <a:avLst/>
            <a:gdLst/>
            <a:ahLst/>
            <a:cxnLst/>
            <a:rect l="0" t="0" r="0" b="0"/>
            <a:pathLst>
              <a:path w="177801" h="285751">
                <a:moveTo>
                  <a:pt x="0" y="8890"/>
                </a:moveTo>
                <a:lnTo>
                  <a:pt x="44450" y="0"/>
                </a:lnTo>
                <a:lnTo>
                  <a:pt x="62230" y="0"/>
                </a:lnTo>
                <a:lnTo>
                  <a:pt x="80010" y="0"/>
                </a:lnTo>
                <a:lnTo>
                  <a:pt x="97790" y="8890"/>
                </a:lnTo>
                <a:lnTo>
                  <a:pt x="97790" y="35560"/>
                </a:lnTo>
                <a:lnTo>
                  <a:pt x="71120" y="71120"/>
                </a:lnTo>
                <a:lnTo>
                  <a:pt x="26670" y="97790"/>
                </a:lnTo>
                <a:lnTo>
                  <a:pt x="8890" y="106680"/>
                </a:lnTo>
                <a:lnTo>
                  <a:pt x="44450" y="80010"/>
                </a:lnTo>
                <a:lnTo>
                  <a:pt x="71120" y="80010"/>
                </a:lnTo>
                <a:lnTo>
                  <a:pt x="97790" y="80010"/>
                </a:lnTo>
                <a:lnTo>
                  <a:pt x="115570" y="88900"/>
                </a:lnTo>
                <a:lnTo>
                  <a:pt x="133350" y="97790"/>
                </a:lnTo>
                <a:lnTo>
                  <a:pt x="151130" y="124460"/>
                </a:lnTo>
                <a:lnTo>
                  <a:pt x="168910" y="168910"/>
                </a:lnTo>
                <a:lnTo>
                  <a:pt x="177800" y="186690"/>
                </a:lnTo>
                <a:lnTo>
                  <a:pt x="177800" y="204470"/>
                </a:lnTo>
                <a:lnTo>
                  <a:pt x="168910" y="222250"/>
                </a:lnTo>
                <a:lnTo>
                  <a:pt x="124460" y="259080"/>
                </a:lnTo>
                <a:lnTo>
                  <a:pt x="106680" y="267970"/>
                </a:lnTo>
                <a:lnTo>
                  <a:pt x="62230" y="276860"/>
                </a:lnTo>
                <a:lnTo>
                  <a:pt x="6223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1455420" y="4964430"/>
            <a:ext cx="250191" cy="276861"/>
          </a:xfrm>
          <a:custGeom>
            <a:avLst/>
            <a:gdLst/>
            <a:ahLst/>
            <a:cxnLst/>
            <a:rect l="0" t="0" r="0" b="0"/>
            <a:pathLst>
              <a:path w="250191" h="276861">
                <a:moveTo>
                  <a:pt x="143510" y="8890"/>
                </a:moveTo>
                <a:lnTo>
                  <a:pt x="106680" y="8890"/>
                </a:lnTo>
                <a:lnTo>
                  <a:pt x="80010" y="17780"/>
                </a:lnTo>
                <a:lnTo>
                  <a:pt x="35560" y="72390"/>
                </a:lnTo>
                <a:lnTo>
                  <a:pt x="8890" y="10795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59080"/>
                </a:lnTo>
                <a:lnTo>
                  <a:pt x="35560" y="276860"/>
                </a:lnTo>
                <a:lnTo>
                  <a:pt x="53340" y="276860"/>
                </a:lnTo>
                <a:lnTo>
                  <a:pt x="88900" y="276860"/>
                </a:lnTo>
                <a:lnTo>
                  <a:pt x="106680" y="276860"/>
                </a:lnTo>
                <a:lnTo>
                  <a:pt x="143510" y="259080"/>
                </a:lnTo>
                <a:lnTo>
                  <a:pt x="187960" y="232410"/>
                </a:lnTo>
                <a:lnTo>
                  <a:pt x="205740" y="214630"/>
                </a:lnTo>
                <a:lnTo>
                  <a:pt x="232410" y="170180"/>
                </a:lnTo>
                <a:lnTo>
                  <a:pt x="250190" y="134620"/>
                </a:lnTo>
                <a:lnTo>
                  <a:pt x="250190" y="107950"/>
                </a:lnTo>
                <a:lnTo>
                  <a:pt x="241300" y="63500"/>
                </a:lnTo>
                <a:lnTo>
                  <a:pt x="223520" y="36830"/>
                </a:lnTo>
                <a:lnTo>
                  <a:pt x="205740" y="17780"/>
                </a:lnTo>
                <a:lnTo>
                  <a:pt x="179070" y="0"/>
                </a:lnTo>
                <a:lnTo>
                  <a:pt x="125730" y="8890"/>
                </a:lnTo>
                <a:lnTo>
                  <a:pt x="88900" y="26670"/>
                </a:lnTo>
                <a:lnTo>
                  <a:pt x="71120" y="45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2401570" y="4964430"/>
            <a:ext cx="285751" cy="267971"/>
          </a:xfrm>
          <a:custGeom>
            <a:avLst/>
            <a:gdLst/>
            <a:ahLst/>
            <a:cxnLst/>
            <a:rect l="0" t="0" r="0" b="0"/>
            <a:pathLst>
              <a:path w="285751" h="267971">
                <a:moveTo>
                  <a:pt x="223520" y="8890"/>
                </a:moveTo>
                <a:lnTo>
                  <a:pt x="205740" y="0"/>
                </a:lnTo>
                <a:lnTo>
                  <a:pt x="187960" y="0"/>
                </a:lnTo>
                <a:lnTo>
                  <a:pt x="143510" y="8890"/>
                </a:lnTo>
                <a:lnTo>
                  <a:pt x="107950" y="17780"/>
                </a:lnTo>
                <a:lnTo>
                  <a:pt x="54610" y="72390"/>
                </a:lnTo>
                <a:lnTo>
                  <a:pt x="36830" y="90170"/>
                </a:lnTo>
                <a:lnTo>
                  <a:pt x="17780" y="134620"/>
                </a:lnTo>
                <a:lnTo>
                  <a:pt x="0" y="170180"/>
                </a:lnTo>
                <a:lnTo>
                  <a:pt x="0" y="187960"/>
                </a:lnTo>
                <a:lnTo>
                  <a:pt x="8890" y="223520"/>
                </a:lnTo>
                <a:lnTo>
                  <a:pt x="17780" y="241300"/>
                </a:lnTo>
                <a:lnTo>
                  <a:pt x="36830" y="259080"/>
                </a:lnTo>
                <a:lnTo>
                  <a:pt x="54610" y="267970"/>
                </a:lnTo>
                <a:lnTo>
                  <a:pt x="81280" y="267970"/>
                </a:lnTo>
                <a:lnTo>
                  <a:pt x="107950" y="267970"/>
                </a:lnTo>
                <a:lnTo>
                  <a:pt x="152400" y="250190"/>
                </a:lnTo>
                <a:lnTo>
                  <a:pt x="205740" y="214630"/>
                </a:lnTo>
                <a:lnTo>
                  <a:pt x="232410" y="187960"/>
                </a:lnTo>
                <a:lnTo>
                  <a:pt x="267970" y="152400"/>
                </a:lnTo>
                <a:lnTo>
                  <a:pt x="285750" y="107950"/>
                </a:lnTo>
                <a:lnTo>
                  <a:pt x="285750" y="81280"/>
                </a:lnTo>
                <a:lnTo>
                  <a:pt x="285750" y="54610"/>
                </a:lnTo>
                <a:lnTo>
                  <a:pt x="276860" y="36830"/>
                </a:lnTo>
                <a:lnTo>
                  <a:pt x="259080" y="17780"/>
                </a:lnTo>
                <a:lnTo>
                  <a:pt x="241300" y="0"/>
                </a:lnTo>
                <a:lnTo>
                  <a:pt x="214630" y="0"/>
                </a:lnTo>
                <a:lnTo>
                  <a:pt x="17018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3241040" y="4946650"/>
            <a:ext cx="250191" cy="214631"/>
          </a:xfrm>
          <a:custGeom>
            <a:avLst/>
            <a:gdLst/>
            <a:ahLst/>
            <a:cxnLst/>
            <a:rect l="0" t="0" r="0" b="0"/>
            <a:pathLst>
              <a:path w="250191" h="214631">
                <a:moveTo>
                  <a:pt x="223520" y="35560"/>
                </a:moveTo>
                <a:lnTo>
                  <a:pt x="196850" y="17780"/>
                </a:lnTo>
                <a:lnTo>
                  <a:pt x="179070" y="0"/>
                </a:lnTo>
                <a:lnTo>
                  <a:pt x="152400" y="0"/>
                </a:lnTo>
                <a:lnTo>
                  <a:pt x="116840" y="0"/>
                </a:lnTo>
                <a:lnTo>
                  <a:pt x="99060" y="8890"/>
                </a:lnTo>
                <a:lnTo>
                  <a:pt x="54610" y="35560"/>
                </a:lnTo>
                <a:lnTo>
                  <a:pt x="35560" y="54610"/>
                </a:lnTo>
                <a:lnTo>
                  <a:pt x="8890" y="90170"/>
                </a:lnTo>
                <a:lnTo>
                  <a:pt x="0" y="125730"/>
                </a:lnTo>
                <a:lnTo>
                  <a:pt x="0" y="143510"/>
                </a:lnTo>
                <a:lnTo>
                  <a:pt x="0" y="161290"/>
                </a:lnTo>
                <a:lnTo>
                  <a:pt x="17780" y="187960"/>
                </a:lnTo>
                <a:lnTo>
                  <a:pt x="35560" y="205740"/>
                </a:lnTo>
                <a:lnTo>
                  <a:pt x="72390" y="214630"/>
                </a:lnTo>
                <a:lnTo>
                  <a:pt x="107950" y="205740"/>
                </a:lnTo>
                <a:lnTo>
                  <a:pt x="143510" y="196850"/>
                </a:lnTo>
                <a:lnTo>
                  <a:pt x="170180" y="187960"/>
                </a:lnTo>
                <a:lnTo>
                  <a:pt x="205740" y="152400"/>
                </a:lnTo>
                <a:lnTo>
                  <a:pt x="232410" y="116840"/>
                </a:lnTo>
                <a:lnTo>
                  <a:pt x="250190" y="72390"/>
                </a:lnTo>
                <a:lnTo>
                  <a:pt x="250190" y="44450"/>
                </a:lnTo>
                <a:lnTo>
                  <a:pt x="250190" y="26670"/>
                </a:lnTo>
                <a:lnTo>
                  <a:pt x="232410" y="1778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4116070" y="4911090"/>
            <a:ext cx="285751" cy="259081"/>
          </a:xfrm>
          <a:custGeom>
            <a:avLst/>
            <a:gdLst/>
            <a:ahLst/>
            <a:cxnLst/>
            <a:rect l="0" t="0" r="0" b="0"/>
            <a:pathLst>
              <a:path w="285751" h="259081">
                <a:moveTo>
                  <a:pt x="276860" y="35560"/>
                </a:moveTo>
                <a:lnTo>
                  <a:pt x="250190" y="17780"/>
                </a:lnTo>
                <a:lnTo>
                  <a:pt x="223520" y="17780"/>
                </a:lnTo>
                <a:lnTo>
                  <a:pt x="196850" y="17780"/>
                </a:lnTo>
                <a:lnTo>
                  <a:pt x="152400" y="35560"/>
                </a:lnTo>
                <a:lnTo>
                  <a:pt x="116840" y="53340"/>
                </a:lnTo>
                <a:lnTo>
                  <a:pt x="81280" y="90170"/>
                </a:lnTo>
                <a:lnTo>
                  <a:pt x="63500" y="107950"/>
                </a:lnTo>
                <a:lnTo>
                  <a:pt x="26670" y="143510"/>
                </a:lnTo>
                <a:lnTo>
                  <a:pt x="8890" y="18796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59080"/>
                </a:lnTo>
                <a:lnTo>
                  <a:pt x="36830" y="259080"/>
                </a:lnTo>
                <a:lnTo>
                  <a:pt x="81280" y="259080"/>
                </a:lnTo>
                <a:lnTo>
                  <a:pt x="125730" y="250190"/>
                </a:lnTo>
                <a:lnTo>
                  <a:pt x="179070" y="223520"/>
                </a:lnTo>
                <a:lnTo>
                  <a:pt x="214630" y="196850"/>
                </a:lnTo>
                <a:lnTo>
                  <a:pt x="259080" y="152400"/>
                </a:lnTo>
                <a:lnTo>
                  <a:pt x="276860" y="125730"/>
                </a:lnTo>
                <a:lnTo>
                  <a:pt x="285750" y="99060"/>
                </a:lnTo>
                <a:lnTo>
                  <a:pt x="285750" y="80010"/>
                </a:lnTo>
                <a:lnTo>
                  <a:pt x="276860" y="44450"/>
                </a:lnTo>
                <a:lnTo>
                  <a:pt x="267970" y="26670"/>
                </a:lnTo>
                <a:lnTo>
                  <a:pt x="241300" y="8890"/>
                </a:lnTo>
                <a:lnTo>
                  <a:pt x="22352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3232150" y="704850"/>
            <a:ext cx="429261" cy="267971"/>
          </a:xfrm>
          <a:custGeom>
            <a:avLst/>
            <a:gdLst/>
            <a:ahLst/>
            <a:cxnLst/>
            <a:rect l="0" t="0" r="0" b="0"/>
            <a:pathLst>
              <a:path w="429261" h="267971">
                <a:moveTo>
                  <a:pt x="402590" y="232410"/>
                </a:moveTo>
                <a:lnTo>
                  <a:pt x="411480" y="196850"/>
                </a:lnTo>
                <a:lnTo>
                  <a:pt x="402590" y="143510"/>
                </a:lnTo>
                <a:lnTo>
                  <a:pt x="384810" y="107950"/>
                </a:lnTo>
                <a:lnTo>
                  <a:pt x="375920" y="90170"/>
                </a:lnTo>
                <a:lnTo>
                  <a:pt x="349250" y="72390"/>
                </a:lnTo>
                <a:lnTo>
                  <a:pt x="303530" y="45720"/>
                </a:lnTo>
                <a:lnTo>
                  <a:pt x="267970" y="19050"/>
                </a:lnTo>
                <a:lnTo>
                  <a:pt x="223520" y="8890"/>
                </a:lnTo>
                <a:lnTo>
                  <a:pt x="196850" y="0"/>
                </a:lnTo>
                <a:lnTo>
                  <a:pt x="152400" y="0"/>
                </a:lnTo>
                <a:lnTo>
                  <a:pt x="107950" y="0"/>
                </a:lnTo>
                <a:lnTo>
                  <a:pt x="63500" y="8890"/>
                </a:lnTo>
                <a:lnTo>
                  <a:pt x="35560" y="19050"/>
                </a:lnTo>
                <a:lnTo>
                  <a:pt x="17780" y="27940"/>
                </a:lnTo>
                <a:lnTo>
                  <a:pt x="0" y="45720"/>
                </a:lnTo>
                <a:lnTo>
                  <a:pt x="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70180"/>
                </a:lnTo>
                <a:lnTo>
                  <a:pt x="17780" y="205740"/>
                </a:lnTo>
                <a:lnTo>
                  <a:pt x="44450" y="232410"/>
                </a:lnTo>
                <a:lnTo>
                  <a:pt x="90170" y="259080"/>
                </a:lnTo>
                <a:lnTo>
                  <a:pt x="134620" y="267970"/>
                </a:lnTo>
                <a:lnTo>
                  <a:pt x="179070" y="267970"/>
                </a:lnTo>
                <a:lnTo>
                  <a:pt x="223520" y="267970"/>
                </a:lnTo>
                <a:lnTo>
                  <a:pt x="259080" y="259080"/>
                </a:lnTo>
                <a:lnTo>
                  <a:pt x="294640" y="250190"/>
                </a:lnTo>
                <a:lnTo>
                  <a:pt x="339090" y="241300"/>
                </a:lnTo>
                <a:lnTo>
                  <a:pt x="375920" y="223520"/>
                </a:lnTo>
                <a:lnTo>
                  <a:pt x="393700" y="214630"/>
                </a:lnTo>
                <a:lnTo>
                  <a:pt x="420370" y="179070"/>
                </a:lnTo>
                <a:lnTo>
                  <a:pt x="429260" y="161290"/>
                </a:lnTo>
                <a:lnTo>
                  <a:pt x="429260" y="143510"/>
                </a:lnTo>
                <a:lnTo>
                  <a:pt x="429260" y="116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2401570" y="4982210"/>
            <a:ext cx="259081" cy="241301"/>
          </a:xfrm>
          <a:custGeom>
            <a:avLst/>
            <a:gdLst/>
            <a:ahLst/>
            <a:cxnLst/>
            <a:rect l="0" t="0" r="0" b="0"/>
            <a:pathLst>
              <a:path w="259081" h="241301">
                <a:moveTo>
                  <a:pt x="134620" y="36830"/>
                </a:moveTo>
                <a:lnTo>
                  <a:pt x="99060" y="72390"/>
                </a:lnTo>
                <a:lnTo>
                  <a:pt x="63500" y="116840"/>
                </a:lnTo>
                <a:lnTo>
                  <a:pt x="45720" y="143510"/>
                </a:lnTo>
                <a:lnTo>
                  <a:pt x="26670" y="179070"/>
                </a:lnTo>
                <a:lnTo>
                  <a:pt x="17780" y="196850"/>
                </a:lnTo>
                <a:lnTo>
                  <a:pt x="36830" y="187960"/>
                </a:lnTo>
                <a:lnTo>
                  <a:pt x="54610" y="170180"/>
                </a:lnTo>
                <a:lnTo>
                  <a:pt x="90170" y="143510"/>
                </a:lnTo>
                <a:lnTo>
                  <a:pt x="125730" y="99060"/>
                </a:lnTo>
                <a:lnTo>
                  <a:pt x="161290" y="63500"/>
                </a:lnTo>
                <a:lnTo>
                  <a:pt x="116840" y="99060"/>
                </a:lnTo>
                <a:lnTo>
                  <a:pt x="81280" y="134620"/>
                </a:lnTo>
                <a:lnTo>
                  <a:pt x="45720" y="179070"/>
                </a:lnTo>
                <a:lnTo>
                  <a:pt x="17780" y="223520"/>
                </a:lnTo>
                <a:lnTo>
                  <a:pt x="0" y="241300"/>
                </a:lnTo>
                <a:lnTo>
                  <a:pt x="8890" y="223520"/>
                </a:lnTo>
                <a:lnTo>
                  <a:pt x="36830" y="179070"/>
                </a:lnTo>
                <a:lnTo>
                  <a:pt x="72390" y="143510"/>
                </a:lnTo>
                <a:lnTo>
                  <a:pt x="99060" y="99060"/>
                </a:lnTo>
                <a:lnTo>
                  <a:pt x="125730" y="72390"/>
                </a:lnTo>
                <a:lnTo>
                  <a:pt x="107950" y="72390"/>
                </a:lnTo>
                <a:lnTo>
                  <a:pt x="107950" y="54610"/>
                </a:lnTo>
                <a:lnTo>
                  <a:pt x="125730" y="19050"/>
                </a:lnTo>
                <a:lnTo>
                  <a:pt x="134620" y="0"/>
                </a:lnTo>
                <a:lnTo>
                  <a:pt x="125730" y="36830"/>
                </a:lnTo>
                <a:lnTo>
                  <a:pt x="99060" y="72390"/>
                </a:lnTo>
                <a:lnTo>
                  <a:pt x="63500" y="116840"/>
                </a:lnTo>
                <a:lnTo>
                  <a:pt x="36830" y="152400"/>
                </a:lnTo>
                <a:lnTo>
                  <a:pt x="90170" y="116840"/>
                </a:lnTo>
                <a:lnTo>
                  <a:pt x="125730" y="81280"/>
                </a:lnTo>
                <a:lnTo>
                  <a:pt x="170180" y="45720"/>
                </a:lnTo>
                <a:lnTo>
                  <a:pt x="187960" y="45720"/>
                </a:lnTo>
                <a:lnTo>
                  <a:pt x="179070" y="63500"/>
                </a:lnTo>
                <a:lnTo>
                  <a:pt x="152400" y="99060"/>
                </a:lnTo>
                <a:lnTo>
                  <a:pt x="125730" y="143510"/>
                </a:lnTo>
                <a:lnTo>
                  <a:pt x="90170" y="187960"/>
                </a:lnTo>
                <a:lnTo>
                  <a:pt x="81280" y="205740"/>
                </a:lnTo>
                <a:lnTo>
                  <a:pt x="125730" y="161290"/>
                </a:lnTo>
                <a:lnTo>
                  <a:pt x="161290" y="125730"/>
                </a:lnTo>
                <a:lnTo>
                  <a:pt x="187960" y="81280"/>
                </a:lnTo>
                <a:lnTo>
                  <a:pt x="223520" y="54610"/>
                </a:lnTo>
                <a:lnTo>
                  <a:pt x="214630" y="72390"/>
                </a:lnTo>
                <a:lnTo>
                  <a:pt x="187960" y="107950"/>
                </a:lnTo>
                <a:lnTo>
                  <a:pt x="161290" y="152400"/>
                </a:lnTo>
                <a:lnTo>
                  <a:pt x="152400" y="170180"/>
                </a:lnTo>
                <a:lnTo>
                  <a:pt x="196850" y="125730"/>
                </a:lnTo>
                <a:lnTo>
                  <a:pt x="232410" y="81280"/>
                </a:lnTo>
                <a:lnTo>
                  <a:pt x="250190" y="72390"/>
                </a:lnTo>
                <a:lnTo>
                  <a:pt x="250190" y="90170"/>
                </a:lnTo>
                <a:lnTo>
                  <a:pt x="232410" y="134620"/>
                </a:lnTo>
                <a:lnTo>
                  <a:pt x="223520" y="161290"/>
                </a:lnTo>
                <a:lnTo>
                  <a:pt x="250190" y="107950"/>
                </a:lnTo>
                <a:lnTo>
                  <a:pt x="259080" y="72390"/>
                </a:lnTo>
                <a:lnTo>
                  <a:pt x="259080" y="45720"/>
                </a:lnTo>
                <a:lnTo>
                  <a:pt x="259080" y="19050"/>
                </a:lnTo>
                <a:lnTo>
                  <a:pt x="250190" y="0"/>
                </a:lnTo>
                <a:lnTo>
                  <a:pt x="232410" y="0"/>
                </a:lnTo>
                <a:lnTo>
                  <a:pt x="196850" y="0"/>
                </a:lnTo>
                <a:lnTo>
                  <a:pt x="179070" y="0"/>
                </a:lnTo>
                <a:lnTo>
                  <a:pt x="152400" y="8890"/>
                </a:lnTo>
                <a:lnTo>
                  <a:pt x="116840" y="54610"/>
                </a:lnTo>
                <a:lnTo>
                  <a:pt x="72390" y="99060"/>
                </a:lnTo>
                <a:lnTo>
                  <a:pt x="54610" y="125730"/>
                </a:lnTo>
                <a:lnTo>
                  <a:pt x="54610" y="152400"/>
                </a:lnTo>
                <a:lnTo>
                  <a:pt x="54610" y="179070"/>
                </a:lnTo>
                <a:lnTo>
                  <a:pt x="72390" y="196850"/>
                </a:lnTo>
                <a:lnTo>
                  <a:pt x="90170" y="196850"/>
                </a:lnTo>
                <a:lnTo>
                  <a:pt x="116840" y="179070"/>
                </a:lnTo>
                <a:lnTo>
                  <a:pt x="143510" y="170180"/>
                </a:lnTo>
                <a:lnTo>
                  <a:pt x="170180" y="134620"/>
                </a:lnTo>
                <a:lnTo>
                  <a:pt x="187960" y="90170"/>
                </a:lnTo>
                <a:lnTo>
                  <a:pt x="196850" y="63500"/>
                </a:lnTo>
                <a:lnTo>
                  <a:pt x="196850" y="36830"/>
                </a:lnTo>
                <a:lnTo>
                  <a:pt x="170180" y="36830"/>
                </a:lnTo>
                <a:lnTo>
                  <a:pt x="152400" y="36830"/>
                </a:lnTo>
                <a:lnTo>
                  <a:pt x="134620" y="54610"/>
                </a:lnTo>
                <a:lnTo>
                  <a:pt x="116840" y="81280"/>
                </a:lnTo>
                <a:lnTo>
                  <a:pt x="99060" y="116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1464310" y="5010150"/>
            <a:ext cx="223521" cy="248921"/>
          </a:xfrm>
          <a:custGeom>
            <a:avLst/>
            <a:gdLst/>
            <a:ahLst/>
            <a:cxnLst/>
            <a:rect l="0" t="0" r="0" b="0"/>
            <a:pathLst>
              <a:path w="223521" h="248921">
                <a:moveTo>
                  <a:pt x="88900" y="0"/>
                </a:moveTo>
                <a:lnTo>
                  <a:pt x="62230" y="35560"/>
                </a:lnTo>
                <a:lnTo>
                  <a:pt x="26670" y="71120"/>
                </a:lnTo>
                <a:lnTo>
                  <a:pt x="8890" y="106680"/>
                </a:lnTo>
                <a:lnTo>
                  <a:pt x="0" y="133350"/>
                </a:lnTo>
                <a:lnTo>
                  <a:pt x="26670" y="151130"/>
                </a:lnTo>
                <a:lnTo>
                  <a:pt x="44450" y="142240"/>
                </a:lnTo>
                <a:lnTo>
                  <a:pt x="88900" y="106680"/>
                </a:lnTo>
                <a:lnTo>
                  <a:pt x="116840" y="71120"/>
                </a:lnTo>
                <a:lnTo>
                  <a:pt x="125730" y="35560"/>
                </a:lnTo>
                <a:lnTo>
                  <a:pt x="125730" y="17780"/>
                </a:lnTo>
                <a:lnTo>
                  <a:pt x="116840" y="0"/>
                </a:lnTo>
                <a:lnTo>
                  <a:pt x="80010" y="17780"/>
                </a:lnTo>
                <a:lnTo>
                  <a:pt x="62230" y="44450"/>
                </a:lnTo>
                <a:lnTo>
                  <a:pt x="44450" y="88900"/>
                </a:lnTo>
                <a:lnTo>
                  <a:pt x="26670" y="124460"/>
                </a:lnTo>
                <a:lnTo>
                  <a:pt x="17780" y="142240"/>
                </a:lnTo>
                <a:lnTo>
                  <a:pt x="17780" y="186690"/>
                </a:lnTo>
                <a:lnTo>
                  <a:pt x="17780" y="204470"/>
                </a:lnTo>
                <a:lnTo>
                  <a:pt x="35560" y="213360"/>
                </a:lnTo>
                <a:lnTo>
                  <a:pt x="62230" y="213360"/>
                </a:lnTo>
                <a:lnTo>
                  <a:pt x="80010" y="213360"/>
                </a:lnTo>
                <a:lnTo>
                  <a:pt x="107950" y="186690"/>
                </a:lnTo>
                <a:lnTo>
                  <a:pt x="134620" y="142240"/>
                </a:lnTo>
                <a:lnTo>
                  <a:pt x="152400" y="106680"/>
                </a:lnTo>
                <a:lnTo>
                  <a:pt x="161290" y="88900"/>
                </a:lnTo>
                <a:lnTo>
                  <a:pt x="161290" y="62230"/>
                </a:lnTo>
                <a:lnTo>
                  <a:pt x="161290" y="44450"/>
                </a:lnTo>
                <a:lnTo>
                  <a:pt x="134620" y="35560"/>
                </a:lnTo>
                <a:lnTo>
                  <a:pt x="107950" y="44450"/>
                </a:lnTo>
                <a:lnTo>
                  <a:pt x="80010" y="62230"/>
                </a:lnTo>
                <a:lnTo>
                  <a:pt x="53340" y="106680"/>
                </a:lnTo>
                <a:lnTo>
                  <a:pt x="44450" y="142240"/>
                </a:lnTo>
                <a:lnTo>
                  <a:pt x="44450" y="177800"/>
                </a:lnTo>
                <a:lnTo>
                  <a:pt x="44450" y="204470"/>
                </a:lnTo>
                <a:lnTo>
                  <a:pt x="44450" y="222250"/>
                </a:lnTo>
                <a:lnTo>
                  <a:pt x="53340" y="240030"/>
                </a:lnTo>
                <a:lnTo>
                  <a:pt x="71120" y="248920"/>
                </a:lnTo>
                <a:lnTo>
                  <a:pt x="88900" y="248920"/>
                </a:lnTo>
                <a:lnTo>
                  <a:pt x="107950" y="240030"/>
                </a:lnTo>
                <a:lnTo>
                  <a:pt x="125730" y="231140"/>
                </a:lnTo>
                <a:lnTo>
                  <a:pt x="143510" y="204470"/>
                </a:lnTo>
                <a:lnTo>
                  <a:pt x="161290" y="177800"/>
                </a:lnTo>
                <a:lnTo>
                  <a:pt x="170180" y="133350"/>
                </a:lnTo>
                <a:lnTo>
                  <a:pt x="170180" y="106680"/>
                </a:lnTo>
                <a:lnTo>
                  <a:pt x="170180" y="71120"/>
                </a:lnTo>
                <a:lnTo>
                  <a:pt x="161290" y="53340"/>
                </a:lnTo>
                <a:lnTo>
                  <a:pt x="143510" y="44450"/>
                </a:lnTo>
                <a:lnTo>
                  <a:pt x="125730" y="62230"/>
                </a:lnTo>
                <a:lnTo>
                  <a:pt x="125730" y="88900"/>
                </a:lnTo>
                <a:lnTo>
                  <a:pt x="125730" y="133350"/>
                </a:lnTo>
                <a:lnTo>
                  <a:pt x="134620" y="168910"/>
                </a:lnTo>
                <a:lnTo>
                  <a:pt x="143510" y="204470"/>
                </a:lnTo>
                <a:lnTo>
                  <a:pt x="152400" y="222250"/>
                </a:lnTo>
                <a:lnTo>
                  <a:pt x="170180" y="222250"/>
                </a:lnTo>
                <a:lnTo>
                  <a:pt x="187960" y="204470"/>
                </a:lnTo>
                <a:lnTo>
                  <a:pt x="205740" y="177800"/>
                </a:lnTo>
                <a:lnTo>
                  <a:pt x="214630" y="142240"/>
                </a:lnTo>
                <a:lnTo>
                  <a:pt x="214630" y="106680"/>
                </a:lnTo>
                <a:lnTo>
                  <a:pt x="214630" y="62230"/>
                </a:lnTo>
                <a:lnTo>
                  <a:pt x="214630" y="35560"/>
                </a:lnTo>
                <a:lnTo>
                  <a:pt x="214630" y="80010"/>
                </a:lnTo>
                <a:lnTo>
                  <a:pt x="223520" y="115570"/>
                </a:lnTo>
                <a:lnTo>
                  <a:pt x="205740" y="80010"/>
                </a:lnTo>
                <a:lnTo>
                  <a:pt x="196850" y="62230"/>
                </a:lnTo>
                <a:lnTo>
                  <a:pt x="161290" y="44450"/>
                </a:lnTo>
                <a:lnTo>
                  <a:pt x="12573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642620" y="548259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786130" y="5349240"/>
            <a:ext cx="151131" cy="276861"/>
          </a:xfrm>
          <a:custGeom>
            <a:avLst/>
            <a:gdLst/>
            <a:ahLst/>
            <a:cxnLst/>
            <a:rect l="0" t="0" r="0" b="0"/>
            <a:pathLst>
              <a:path w="151131" h="276861">
                <a:moveTo>
                  <a:pt x="8890" y="26670"/>
                </a:moveTo>
                <a:lnTo>
                  <a:pt x="8890" y="8890"/>
                </a:lnTo>
                <a:lnTo>
                  <a:pt x="44450" y="0"/>
                </a:lnTo>
                <a:lnTo>
                  <a:pt x="71120" y="0"/>
                </a:lnTo>
                <a:lnTo>
                  <a:pt x="88900" y="26670"/>
                </a:lnTo>
                <a:lnTo>
                  <a:pt x="88900" y="44450"/>
                </a:lnTo>
                <a:lnTo>
                  <a:pt x="62230" y="97790"/>
                </a:lnTo>
                <a:lnTo>
                  <a:pt x="44450" y="133350"/>
                </a:lnTo>
                <a:lnTo>
                  <a:pt x="26670" y="151130"/>
                </a:lnTo>
                <a:lnTo>
                  <a:pt x="8890" y="168910"/>
                </a:lnTo>
                <a:lnTo>
                  <a:pt x="62230" y="142240"/>
                </a:lnTo>
                <a:lnTo>
                  <a:pt x="88900" y="142240"/>
                </a:lnTo>
                <a:lnTo>
                  <a:pt x="106680" y="142240"/>
                </a:lnTo>
                <a:lnTo>
                  <a:pt x="124460" y="151130"/>
                </a:lnTo>
                <a:lnTo>
                  <a:pt x="142240" y="168910"/>
                </a:lnTo>
                <a:lnTo>
                  <a:pt x="151130" y="186690"/>
                </a:lnTo>
                <a:lnTo>
                  <a:pt x="151130" y="204470"/>
                </a:lnTo>
                <a:lnTo>
                  <a:pt x="151130" y="223520"/>
                </a:lnTo>
                <a:lnTo>
                  <a:pt x="124460" y="250190"/>
                </a:lnTo>
                <a:lnTo>
                  <a:pt x="106680" y="259080"/>
                </a:lnTo>
                <a:lnTo>
                  <a:pt x="62230" y="267970"/>
                </a:lnTo>
                <a:lnTo>
                  <a:pt x="26670" y="26797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5402580" y="571500"/>
            <a:ext cx="124461" cy="401321"/>
          </a:xfrm>
          <a:custGeom>
            <a:avLst/>
            <a:gdLst/>
            <a:ahLst/>
            <a:cxnLst/>
            <a:rect l="0" t="0" r="0" b="0"/>
            <a:pathLst>
              <a:path w="124461" h="401321">
                <a:moveTo>
                  <a:pt x="26670" y="0"/>
                </a:moveTo>
                <a:lnTo>
                  <a:pt x="17780" y="17780"/>
                </a:lnTo>
                <a:lnTo>
                  <a:pt x="889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17780" y="312420"/>
                </a:lnTo>
                <a:lnTo>
                  <a:pt x="26670" y="347980"/>
                </a:lnTo>
                <a:lnTo>
                  <a:pt x="44450" y="374650"/>
                </a:lnTo>
                <a:lnTo>
                  <a:pt x="71120" y="392430"/>
                </a:lnTo>
                <a:lnTo>
                  <a:pt x="97790" y="401320"/>
                </a:lnTo>
                <a:lnTo>
                  <a:pt x="124460" y="4013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5509260" y="759460"/>
            <a:ext cx="107951" cy="26671"/>
          </a:xfrm>
          <a:custGeom>
            <a:avLst/>
            <a:gdLst/>
            <a:ahLst/>
            <a:cxnLst/>
            <a:rect l="0" t="0" r="0" b="0"/>
            <a:pathLst>
              <a:path w="107951" h="26671">
                <a:moveTo>
                  <a:pt x="0" y="26670"/>
                </a:moveTo>
                <a:lnTo>
                  <a:pt x="44450" y="8890"/>
                </a:lnTo>
                <a:lnTo>
                  <a:pt x="9017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5643880" y="571500"/>
            <a:ext cx="186691" cy="392431"/>
          </a:xfrm>
          <a:custGeom>
            <a:avLst/>
            <a:gdLst/>
            <a:ahLst/>
            <a:cxnLst/>
            <a:rect l="0" t="0" r="0" b="0"/>
            <a:pathLst>
              <a:path w="186691" h="392431">
                <a:moveTo>
                  <a:pt x="0" y="53340"/>
                </a:moveTo>
                <a:lnTo>
                  <a:pt x="8890" y="26670"/>
                </a:lnTo>
                <a:lnTo>
                  <a:pt x="53340" y="0"/>
                </a:lnTo>
                <a:lnTo>
                  <a:pt x="71120" y="0"/>
                </a:lnTo>
                <a:lnTo>
                  <a:pt x="88900" y="17780"/>
                </a:lnTo>
                <a:lnTo>
                  <a:pt x="97790" y="35560"/>
                </a:lnTo>
                <a:lnTo>
                  <a:pt x="88900" y="71120"/>
                </a:lnTo>
                <a:lnTo>
                  <a:pt x="80010" y="97790"/>
                </a:lnTo>
                <a:lnTo>
                  <a:pt x="53340" y="133350"/>
                </a:lnTo>
                <a:lnTo>
                  <a:pt x="8890" y="170180"/>
                </a:lnTo>
                <a:lnTo>
                  <a:pt x="8890" y="187960"/>
                </a:lnTo>
                <a:lnTo>
                  <a:pt x="44450" y="179070"/>
                </a:lnTo>
                <a:lnTo>
                  <a:pt x="80010" y="161290"/>
                </a:lnTo>
                <a:lnTo>
                  <a:pt x="97790" y="152400"/>
                </a:lnTo>
                <a:lnTo>
                  <a:pt x="115570" y="152400"/>
                </a:lnTo>
                <a:lnTo>
                  <a:pt x="142240" y="152400"/>
                </a:lnTo>
                <a:lnTo>
                  <a:pt x="160020" y="161290"/>
                </a:lnTo>
                <a:lnTo>
                  <a:pt x="168910" y="179070"/>
                </a:lnTo>
                <a:lnTo>
                  <a:pt x="186690" y="196850"/>
                </a:lnTo>
                <a:lnTo>
                  <a:pt x="186690" y="232410"/>
                </a:lnTo>
                <a:lnTo>
                  <a:pt x="186690" y="259080"/>
                </a:lnTo>
                <a:lnTo>
                  <a:pt x="168910" y="294640"/>
                </a:lnTo>
                <a:lnTo>
                  <a:pt x="142240" y="339090"/>
                </a:lnTo>
                <a:lnTo>
                  <a:pt x="115570" y="383540"/>
                </a:lnTo>
                <a:lnTo>
                  <a:pt x="106680" y="392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5857240" y="500380"/>
            <a:ext cx="90171" cy="509271"/>
          </a:xfrm>
          <a:custGeom>
            <a:avLst/>
            <a:gdLst/>
            <a:ahLst/>
            <a:cxnLst/>
            <a:rect l="0" t="0" r="0" b="0"/>
            <a:pathLst>
              <a:path w="90171" h="509271">
                <a:moveTo>
                  <a:pt x="19050" y="0"/>
                </a:moveTo>
                <a:lnTo>
                  <a:pt x="45720" y="53340"/>
                </a:lnTo>
                <a:lnTo>
                  <a:pt x="63500" y="97790"/>
                </a:lnTo>
                <a:lnTo>
                  <a:pt x="81280" y="142240"/>
                </a:lnTo>
                <a:lnTo>
                  <a:pt x="81280" y="177800"/>
                </a:lnTo>
                <a:lnTo>
                  <a:pt x="90170" y="223520"/>
                </a:lnTo>
                <a:lnTo>
                  <a:pt x="90170" y="259080"/>
                </a:lnTo>
                <a:lnTo>
                  <a:pt x="81280" y="294640"/>
                </a:lnTo>
                <a:lnTo>
                  <a:pt x="72390" y="330200"/>
                </a:lnTo>
                <a:lnTo>
                  <a:pt x="63500" y="365760"/>
                </a:lnTo>
                <a:lnTo>
                  <a:pt x="45720" y="410210"/>
                </a:lnTo>
                <a:lnTo>
                  <a:pt x="36830" y="445770"/>
                </a:lnTo>
                <a:lnTo>
                  <a:pt x="10160" y="490220"/>
                </a:lnTo>
                <a:lnTo>
                  <a:pt x="0" y="5092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5956300" y="339090"/>
            <a:ext cx="187961" cy="161291"/>
          </a:xfrm>
          <a:custGeom>
            <a:avLst/>
            <a:gdLst/>
            <a:ahLst/>
            <a:cxnLst/>
            <a:rect l="0" t="0" r="0" b="0"/>
            <a:pathLst>
              <a:path w="187961" h="161291">
                <a:moveTo>
                  <a:pt x="0" y="35560"/>
                </a:moveTo>
                <a:lnTo>
                  <a:pt x="0" y="17780"/>
                </a:lnTo>
                <a:lnTo>
                  <a:pt x="17780" y="0"/>
                </a:lnTo>
                <a:lnTo>
                  <a:pt x="44450" y="0"/>
                </a:lnTo>
                <a:lnTo>
                  <a:pt x="71120" y="0"/>
                </a:lnTo>
                <a:lnTo>
                  <a:pt x="88900" y="8890"/>
                </a:lnTo>
                <a:lnTo>
                  <a:pt x="97790" y="26670"/>
                </a:lnTo>
                <a:lnTo>
                  <a:pt x="97790" y="44450"/>
                </a:lnTo>
                <a:lnTo>
                  <a:pt x="97790" y="62230"/>
                </a:lnTo>
                <a:lnTo>
                  <a:pt x="80010" y="99060"/>
                </a:lnTo>
                <a:lnTo>
                  <a:pt x="53340" y="134620"/>
                </a:lnTo>
                <a:lnTo>
                  <a:pt x="53340" y="152400"/>
                </a:lnTo>
                <a:lnTo>
                  <a:pt x="71120" y="161290"/>
                </a:lnTo>
                <a:lnTo>
                  <a:pt x="97790" y="161290"/>
                </a:lnTo>
                <a:lnTo>
                  <a:pt x="133350" y="152400"/>
                </a:lnTo>
                <a:lnTo>
                  <a:pt x="177800" y="143510"/>
                </a:lnTo>
                <a:lnTo>
                  <a:pt x="18796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6233160" y="401320"/>
            <a:ext cx="168911" cy="589281"/>
          </a:xfrm>
          <a:custGeom>
            <a:avLst/>
            <a:gdLst/>
            <a:ahLst/>
            <a:cxnLst/>
            <a:rect l="0" t="0" r="0" b="0"/>
            <a:pathLst>
              <a:path w="168911" h="589281">
                <a:moveTo>
                  <a:pt x="106680" y="0"/>
                </a:moveTo>
                <a:lnTo>
                  <a:pt x="80010" y="36830"/>
                </a:lnTo>
                <a:lnTo>
                  <a:pt x="71120" y="81280"/>
                </a:lnTo>
                <a:lnTo>
                  <a:pt x="53340" y="125730"/>
                </a:lnTo>
                <a:lnTo>
                  <a:pt x="35560" y="161290"/>
                </a:lnTo>
                <a:lnTo>
                  <a:pt x="26670" y="196850"/>
                </a:lnTo>
                <a:lnTo>
                  <a:pt x="17780" y="241300"/>
                </a:lnTo>
                <a:lnTo>
                  <a:pt x="8890" y="276860"/>
                </a:lnTo>
                <a:lnTo>
                  <a:pt x="8890" y="312420"/>
                </a:lnTo>
                <a:lnTo>
                  <a:pt x="0" y="358140"/>
                </a:lnTo>
                <a:lnTo>
                  <a:pt x="0" y="393700"/>
                </a:lnTo>
                <a:lnTo>
                  <a:pt x="0" y="429260"/>
                </a:lnTo>
                <a:lnTo>
                  <a:pt x="8890" y="464820"/>
                </a:lnTo>
                <a:lnTo>
                  <a:pt x="17780" y="509270"/>
                </a:lnTo>
                <a:lnTo>
                  <a:pt x="26670" y="535940"/>
                </a:lnTo>
                <a:lnTo>
                  <a:pt x="44450" y="553720"/>
                </a:lnTo>
                <a:lnTo>
                  <a:pt x="71120" y="571500"/>
                </a:lnTo>
                <a:lnTo>
                  <a:pt x="106680" y="580390"/>
                </a:lnTo>
                <a:lnTo>
                  <a:pt x="151130" y="580390"/>
                </a:lnTo>
                <a:lnTo>
                  <a:pt x="168910" y="5892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6393180" y="695960"/>
            <a:ext cx="99061" cy="27941"/>
          </a:xfrm>
          <a:custGeom>
            <a:avLst/>
            <a:gdLst/>
            <a:ahLst/>
            <a:cxnLst/>
            <a:rect l="0" t="0" r="0" b="0"/>
            <a:pathLst>
              <a:path w="99061" h="27941">
                <a:moveTo>
                  <a:pt x="0" y="27940"/>
                </a:moveTo>
                <a:lnTo>
                  <a:pt x="26670" y="8890"/>
                </a:lnTo>
                <a:lnTo>
                  <a:pt x="72390" y="889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6563360" y="527050"/>
            <a:ext cx="161291" cy="445771"/>
          </a:xfrm>
          <a:custGeom>
            <a:avLst/>
            <a:gdLst/>
            <a:ahLst/>
            <a:cxnLst/>
            <a:rect l="0" t="0" r="0" b="0"/>
            <a:pathLst>
              <a:path w="161291" h="445771">
                <a:moveTo>
                  <a:pt x="8890" y="26670"/>
                </a:moveTo>
                <a:lnTo>
                  <a:pt x="8890" y="8890"/>
                </a:lnTo>
                <a:lnTo>
                  <a:pt x="35560" y="0"/>
                </a:lnTo>
                <a:lnTo>
                  <a:pt x="53340" y="0"/>
                </a:lnTo>
                <a:lnTo>
                  <a:pt x="71120" y="0"/>
                </a:lnTo>
                <a:lnTo>
                  <a:pt x="97790" y="8890"/>
                </a:lnTo>
                <a:lnTo>
                  <a:pt x="106680" y="26670"/>
                </a:lnTo>
                <a:lnTo>
                  <a:pt x="115570" y="44450"/>
                </a:lnTo>
                <a:lnTo>
                  <a:pt x="115570" y="62230"/>
                </a:lnTo>
                <a:lnTo>
                  <a:pt x="97790" y="97790"/>
                </a:lnTo>
                <a:lnTo>
                  <a:pt x="80010" y="133350"/>
                </a:lnTo>
                <a:lnTo>
                  <a:pt x="53340" y="177800"/>
                </a:lnTo>
                <a:lnTo>
                  <a:pt x="17780" y="214630"/>
                </a:lnTo>
                <a:lnTo>
                  <a:pt x="0" y="241300"/>
                </a:lnTo>
                <a:lnTo>
                  <a:pt x="35560" y="223520"/>
                </a:lnTo>
                <a:lnTo>
                  <a:pt x="80010" y="196850"/>
                </a:lnTo>
                <a:lnTo>
                  <a:pt x="97790" y="186690"/>
                </a:lnTo>
                <a:lnTo>
                  <a:pt x="115570" y="186690"/>
                </a:lnTo>
                <a:lnTo>
                  <a:pt x="142240" y="196850"/>
                </a:lnTo>
                <a:lnTo>
                  <a:pt x="161290" y="223520"/>
                </a:lnTo>
                <a:lnTo>
                  <a:pt x="161290" y="259080"/>
                </a:lnTo>
                <a:lnTo>
                  <a:pt x="161290" y="294640"/>
                </a:lnTo>
                <a:lnTo>
                  <a:pt x="152400" y="321310"/>
                </a:lnTo>
                <a:lnTo>
                  <a:pt x="124460" y="365760"/>
                </a:lnTo>
                <a:lnTo>
                  <a:pt x="97790" y="401320"/>
                </a:lnTo>
                <a:lnTo>
                  <a:pt x="80010" y="4457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6831330" y="553720"/>
            <a:ext cx="17781" cy="232411"/>
          </a:xfrm>
          <a:custGeom>
            <a:avLst/>
            <a:gdLst/>
            <a:ahLst/>
            <a:cxnLst/>
            <a:rect l="0" t="0" r="0" b="0"/>
            <a:pathLst>
              <a:path w="17781" h="2324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7960"/>
                </a:lnTo>
                <a:lnTo>
                  <a:pt x="8890" y="20574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6786880" y="678180"/>
            <a:ext cx="124461" cy="26671"/>
          </a:xfrm>
          <a:custGeom>
            <a:avLst/>
            <a:gdLst/>
            <a:ahLst/>
            <a:cxnLst/>
            <a:rect l="0" t="0" r="0" b="0"/>
            <a:pathLst>
              <a:path w="124461" h="26671">
                <a:moveTo>
                  <a:pt x="0" y="26670"/>
                </a:moveTo>
                <a:lnTo>
                  <a:pt x="17780" y="8890"/>
                </a:lnTo>
                <a:lnTo>
                  <a:pt x="53340" y="8890"/>
                </a:lnTo>
                <a:lnTo>
                  <a:pt x="8890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7000240" y="500380"/>
            <a:ext cx="143511" cy="312421"/>
          </a:xfrm>
          <a:custGeom>
            <a:avLst/>
            <a:gdLst/>
            <a:ahLst/>
            <a:cxnLst/>
            <a:rect l="0" t="0" r="0" b="0"/>
            <a:pathLst>
              <a:path w="143511" h="312421">
                <a:moveTo>
                  <a:pt x="0" y="35560"/>
                </a:moveTo>
                <a:lnTo>
                  <a:pt x="19050" y="8890"/>
                </a:lnTo>
                <a:lnTo>
                  <a:pt x="45720" y="0"/>
                </a:lnTo>
                <a:lnTo>
                  <a:pt x="63500" y="0"/>
                </a:lnTo>
                <a:lnTo>
                  <a:pt x="81280" y="8890"/>
                </a:lnTo>
                <a:lnTo>
                  <a:pt x="90170" y="26670"/>
                </a:lnTo>
                <a:lnTo>
                  <a:pt x="90170" y="53340"/>
                </a:lnTo>
                <a:lnTo>
                  <a:pt x="81280" y="88900"/>
                </a:lnTo>
                <a:lnTo>
                  <a:pt x="54610" y="124460"/>
                </a:lnTo>
                <a:lnTo>
                  <a:pt x="45720" y="160020"/>
                </a:lnTo>
                <a:lnTo>
                  <a:pt x="27940" y="195580"/>
                </a:lnTo>
                <a:lnTo>
                  <a:pt x="10160" y="241300"/>
                </a:lnTo>
                <a:lnTo>
                  <a:pt x="0" y="267970"/>
                </a:lnTo>
                <a:lnTo>
                  <a:pt x="0" y="294640"/>
                </a:lnTo>
                <a:lnTo>
                  <a:pt x="19050" y="312420"/>
                </a:lnTo>
                <a:lnTo>
                  <a:pt x="45720" y="312420"/>
                </a:lnTo>
                <a:lnTo>
                  <a:pt x="90170" y="312420"/>
                </a:lnTo>
                <a:lnTo>
                  <a:pt x="125730" y="312420"/>
                </a:lnTo>
                <a:lnTo>
                  <a:pt x="143510" y="3124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7117080" y="401320"/>
            <a:ext cx="160021" cy="562611"/>
          </a:xfrm>
          <a:custGeom>
            <a:avLst/>
            <a:gdLst/>
            <a:ahLst/>
            <a:cxnLst/>
            <a:rect l="0" t="0" r="0" b="0"/>
            <a:pathLst>
              <a:path w="160021" h="562611">
                <a:moveTo>
                  <a:pt x="26670" y="0"/>
                </a:moveTo>
                <a:lnTo>
                  <a:pt x="44450" y="8890"/>
                </a:lnTo>
                <a:lnTo>
                  <a:pt x="88900" y="63500"/>
                </a:lnTo>
                <a:lnTo>
                  <a:pt x="115570" y="107950"/>
                </a:lnTo>
                <a:lnTo>
                  <a:pt x="133350" y="152400"/>
                </a:lnTo>
                <a:lnTo>
                  <a:pt x="142240" y="187960"/>
                </a:lnTo>
                <a:lnTo>
                  <a:pt x="160020" y="223520"/>
                </a:lnTo>
                <a:lnTo>
                  <a:pt x="160020" y="259080"/>
                </a:lnTo>
                <a:lnTo>
                  <a:pt x="151130" y="294640"/>
                </a:lnTo>
                <a:lnTo>
                  <a:pt x="142240" y="331470"/>
                </a:lnTo>
                <a:lnTo>
                  <a:pt x="124460" y="367030"/>
                </a:lnTo>
                <a:lnTo>
                  <a:pt x="97790" y="411480"/>
                </a:lnTo>
                <a:lnTo>
                  <a:pt x="71120" y="447040"/>
                </a:lnTo>
                <a:lnTo>
                  <a:pt x="44450" y="491490"/>
                </a:lnTo>
                <a:lnTo>
                  <a:pt x="17780" y="535940"/>
                </a:lnTo>
                <a:lnTo>
                  <a:pt x="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5455920" y="1080770"/>
            <a:ext cx="1920241" cy="71121"/>
          </a:xfrm>
          <a:custGeom>
            <a:avLst/>
            <a:gdLst/>
            <a:ahLst/>
            <a:cxnLst/>
            <a:rect l="0" t="0" r="0" b="0"/>
            <a:pathLst>
              <a:path w="1920241" h="71121">
                <a:moveTo>
                  <a:pt x="0" y="71120"/>
                </a:moveTo>
                <a:lnTo>
                  <a:pt x="26670" y="53340"/>
                </a:lnTo>
                <a:lnTo>
                  <a:pt x="71120" y="53340"/>
                </a:lnTo>
                <a:lnTo>
                  <a:pt x="116840" y="44450"/>
                </a:lnTo>
                <a:lnTo>
                  <a:pt x="143510" y="35560"/>
                </a:lnTo>
                <a:lnTo>
                  <a:pt x="187960" y="35560"/>
                </a:lnTo>
                <a:lnTo>
                  <a:pt x="232410" y="26670"/>
                </a:lnTo>
                <a:lnTo>
                  <a:pt x="276860" y="26670"/>
                </a:lnTo>
                <a:lnTo>
                  <a:pt x="303530" y="26670"/>
                </a:lnTo>
                <a:lnTo>
                  <a:pt x="339090" y="17780"/>
                </a:lnTo>
                <a:lnTo>
                  <a:pt x="374650" y="17780"/>
                </a:lnTo>
                <a:lnTo>
                  <a:pt x="411480" y="17780"/>
                </a:lnTo>
                <a:lnTo>
                  <a:pt x="447040" y="17780"/>
                </a:lnTo>
                <a:lnTo>
                  <a:pt x="491490" y="8890"/>
                </a:lnTo>
                <a:lnTo>
                  <a:pt x="535940" y="8890"/>
                </a:lnTo>
                <a:lnTo>
                  <a:pt x="571500" y="8890"/>
                </a:lnTo>
                <a:lnTo>
                  <a:pt x="615950" y="8890"/>
                </a:lnTo>
                <a:lnTo>
                  <a:pt x="660400" y="8890"/>
                </a:lnTo>
                <a:lnTo>
                  <a:pt x="706120" y="8890"/>
                </a:lnTo>
                <a:lnTo>
                  <a:pt x="723900" y="8890"/>
                </a:lnTo>
                <a:lnTo>
                  <a:pt x="750570" y="8890"/>
                </a:lnTo>
                <a:lnTo>
                  <a:pt x="777240" y="8890"/>
                </a:lnTo>
                <a:lnTo>
                  <a:pt x="795020" y="8890"/>
                </a:lnTo>
                <a:lnTo>
                  <a:pt x="821690" y="8890"/>
                </a:lnTo>
                <a:lnTo>
                  <a:pt x="848360" y="8890"/>
                </a:lnTo>
                <a:lnTo>
                  <a:pt x="866140" y="8890"/>
                </a:lnTo>
                <a:lnTo>
                  <a:pt x="892810" y="8890"/>
                </a:lnTo>
                <a:lnTo>
                  <a:pt x="919480" y="8890"/>
                </a:lnTo>
                <a:lnTo>
                  <a:pt x="946150" y="8890"/>
                </a:lnTo>
                <a:lnTo>
                  <a:pt x="972820" y="0"/>
                </a:lnTo>
                <a:lnTo>
                  <a:pt x="1000760" y="0"/>
                </a:lnTo>
                <a:lnTo>
                  <a:pt x="1027430" y="0"/>
                </a:lnTo>
                <a:lnTo>
                  <a:pt x="1045210" y="0"/>
                </a:lnTo>
                <a:lnTo>
                  <a:pt x="1071880" y="0"/>
                </a:lnTo>
                <a:lnTo>
                  <a:pt x="1098550" y="0"/>
                </a:lnTo>
                <a:lnTo>
                  <a:pt x="1125220" y="0"/>
                </a:lnTo>
                <a:lnTo>
                  <a:pt x="1151890" y="0"/>
                </a:lnTo>
                <a:lnTo>
                  <a:pt x="1178560" y="0"/>
                </a:lnTo>
                <a:lnTo>
                  <a:pt x="1205230" y="0"/>
                </a:lnTo>
                <a:lnTo>
                  <a:pt x="1231900" y="0"/>
                </a:lnTo>
                <a:lnTo>
                  <a:pt x="1259840" y="0"/>
                </a:lnTo>
                <a:lnTo>
                  <a:pt x="1277620" y="0"/>
                </a:lnTo>
                <a:lnTo>
                  <a:pt x="1304290" y="0"/>
                </a:lnTo>
                <a:lnTo>
                  <a:pt x="1330960" y="0"/>
                </a:lnTo>
                <a:lnTo>
                  <a:pt x="1357630" y="0"/>
                </a:lnTo>
                <a:lnTo>
                  <a:pt x="1375410" y="0"/>
                </a:lnTo>
                <a:lnTo>
                  <a:pt x="1402080" y="0"/>
                </a:lnTo>
                <a:lnTo>
                  <a:pt x="1428750" y="0"/>
                </a:lnTo>
                <a:lnTo>
                  <a:pt x="1446530" y="0"/>
                </a:lnTo>
                <a:lnTo>
                  <a:pt x="1473200" y="0"/>
                </a:lnTo>
                <a:lnTo>
                  <a:pt x="1499870" y="0"/>
                </a:lnTo>
                <a:lnTo>
                  <a:pt x="1544320" y="0"/>
                </a:lnTo>
                <a:lnTo>
                  <a:pt x="1581150" y="0"/>
                </a:lnTo>
                <a:lnTo>
                  <a:pt x="1625600" y="0"/>
                </a:lnTo>
                <a:lnTo>
                  <a:pt x="1661160" y="0"/>
                </a:lnTo>
                <a:lnTo>
                  <a:pt x="1696720" y="0"/>
                </a:lnTo>
                <a:lnTo>
                  <a:pt x="1732280" y="8890"/>
                </a:lnTo>
                <a:lnTo>
                  <a:pt x="1767840" y="8890"/>
                </a:lnTo>
                <a:lnTo>
                  <a:pt x="1812290" y="8890"/>
                </a:lnTo>
                <a:lnTo>
                  <a:pt x="1858010" y="8890"/>
                </a:lnTo>
                <a:lnTo>
                  <a:pt x="1893570" y="17780"/>
                </a:lnTo>
                <a:lnTo>
                  <a:pt x="192024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5447030" y="1285240"/>
            <a:ext cx="115571" cy="438151"/>
          </a:xfrm>
          <a:custGeom>
            <a:avLst/>
            <a:gdLst/>
            <a:ahLst/>
            <a:cxnLst/>
            <a:rect l="0" t="0" r="0" b="0"/>
            <a:pathLst>
              <a:path w="115571" h="438151">
                <a:moveTo>
                  <a:pt x="44450" y="0"/>
                </a:moveTo>
                <a:lnTo>
                  <a:pt x="26670" y="36830"/>
                </a:lnTo>
                <a:lnTo>
                  <a:pt x="8890" y="7239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87020"/>
                </a:lnTo>
                <a:lnTo>
                  <a:pt x="17780" y="322580"/>
                </a:lnTo>
                <a:lnTo>
                  <a:pt x="35560" y="358140"/>
                </a:lnTo>
                <a:lnTo>
                  <a:pt x="53340" y="402590"/>
                </a:lnTo>
                <a:lnTo>
                  <a:pt x="88900" y="420370"/>
                </a:lnTo>
                <a:lnTo>
                  <a:pt x="115570" y="4381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5572760" y="150876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5715000" y="1348740"/>
            <a:ext cx="124461" cy="365761"/>
          </a:xfrm>
          <a:custGeom>
            <a:avLst/>
            <a:gdLst/>
            <a:ahLst/>
            <a:cxnLst/>
            <a:rect l="0" t="0" r="0" b="0"/>
            <a:pathLst>
              <a:path w="124461" h="365761">
                <a:moveTo>
                  <a:pt x="0" y="35560"/>
                </a:moveTo>
                <a:lnTo>
                  <a:pt x="26670" y="8890"/>
                </a:lnTo>
                <a:lnTo>
                  <a:pt x="44450" y="0"/>
                </a:lnTo>
                <a:lnTo>
                  <a:pt x="71120" y="8890"/>
                </a:lnTo>
                <a:lnTo>
                  <a:pt x="88900" y="26670"/>
                </a:lnTo>
                <a:lnTo>
                  <a:pt x="80010" y="80010"/>
                </a:lnTo>
                <a:lnTo>
                  <a:pt x="53340" y="115570"/>
                </a:lnTo>
                <a:lnTo>
                  <a:pt x="44450" y="142240"/>
                </a:lnTo>
                <a:lnTo>
                  <a:pt x="26670" y="160020"/>
                </a:lnTo>
                <a:lnTo>
                  <a:pt x="53340" y="142240"/>
                </a:lnTo>
                <a:lnTo>
                  <a:pt x="71120" y="142240"/>
                </a:lnTo>
                <a:lnTo>
                  <a:pt x="88900" y="142240"/>
                </a:lnTo>
                <a:lnTo>
                  <a:pt x="106680" y="151130"/>
                </a:lnTo>
                <a:lnTo>
                  <a:pt x="124460" y="177800"/>
                </a:lnTo>
                <a:lnTo>
                  <a:pt x="124460" y="204470"/>
                </a:lnTo>
                <a:lnTo>
                  <a:pt x="115570" y="241300"/>
                </a:lnTo>
                <a:lnTo>
                  <a:pt x="106680" y="259080"/>
                </a:lnTo>
                <a:lnTo>
                  <a:pt x="88900" y="294640"/>
                </a:lnTo>
                <a:lnTo>
                  <a:pt x="71120" y="312420"/>
                </a:lnTo>
                <a:lnTo>
                  <a:pt x="35560" y="356870"/>
                </a:lnTo>
                <a:lnTo>
                  <a:pt x="3556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5902960" y="146431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6107430" y="1357630"/>
            <a:ext cx="36831" cy="285751"/>
          </a:xfrm>
          <a:custGeom>
            <a:avLst/>
            <a:gdLst/>
            <a:ahLst/>
            <a:cxnLst/>
            <a:rect l="0" t="0" r="0" b="0"/>
            <a:pathLst>
              <a:path w="36831" h="28575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17780" y="223520"/>
                </a:lnTo>
                <a:lnTo>
                  <a:pt x="26670" y="259080"/>
                </a:lnTo>
                <a:lnTo>
                  <a:pt x="3683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6134100" y="1304290"/>
            <a:ext cx="143511" cy="472441"/>
          </a:xfrm>
          <a:custGeom>
            <a:avLst/>
            <a:gdLst/>
            <a:ahLst/>
            <a:cxnLst/>
            <a:rect l="0" t="0" r="0" b="0"/>
            <a:pathLst>
              <a:path w="143511" h="472441">
                <a:moveTo>
                  <a:pt x="0" y="0"/>
                </a:moveTo>
                <a:lnTo>
                  <a:pt x="19050" y="0"/>
                </a:lnTo>
                <a:lnTo>
                  <a:pt x="63500" y="26670"/>
                </a:lnTo>
                <a:lnTo>
                  <a:pt x="90170" y="44450"/>
                </a:lnTo>
                <a:lnTo>
                  <a:pt x="116840" y="88900"/>
                </a:lnTo>
                <a:lnTo>
                  <a:pt x="143510" y="133350"/>
                </a:lnTo>
                <a:lnTo>
                  <a:pt x="143510" y="177800"/>
                </a:lnTo>
                <a:lnTo>
                  <a:pt x="143510" y="213360"/>
                </a:lnTo>
                <a:lnTo>
                  <a:pt x="143510" y="248920"/>
                </a:lnTo>
                <a:lnTo>
                  <a:pt x="134620" y="285750"/>
                </a:lnTo>
                <a:lnTo>
                  <a:pt x="116840" y="330200"/>
                </a:lnTo>
                <a:lnTo>
                  <a:pt x="99060" y="365760"/>
                </a:lnTo>
                <a:lnTo>
                  <a:pt x="81280" y="410210"/>
                </a:lnTo>
                <a:lnTo>
                  <a:pt x="54610" y="454660"/>
                </a:lnTo>
                <a:lnTo>
                  <a:pt x="54610" y="4724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6402070" y="1295400"/>
            <a:ext cx="116841" cy="481331"/>
          </a:xfrm>
          <a:custGeom>
            <a:avLst/>
            <a:gdLst/>
            <a:ahLst/>
            <a:cxnLst/>
            <a:rect l="0" t="0" r="0" b="0"/>
            <a:pathLst>
              <a:path w="116841" h="481331">
                <a:moveTo>
                  <a:pt x="3683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0" y="186690"/>
                </a:lnTo>
                <a:lnTo>
                  <a:pt x="0" y="231140"/>
                </a:lnTo>
                <a:lnTo>
                  <a:pt x="0" y="266700"/>
                </a:lnTo>
                <a:lnTo>
                  <a:pt x="8890" y="312420"/>
                </a:lnTo>
                <a:lnTo>
                  <a:pt x="17780" y="347980"/>
                </a:lnTo>
                <a:lnTo>
                  <a:pt x="26670" y="392430"/>
                </a:lnTo>
                <a:lnTo>
                  <a:pt x="45720" y="427990"/>
                </a:lnTo>
                <a:lnTo>
                  <a:pt x="63500" y="454660"/>
                </a:lnTo>
                <a:lnTo>
                  <a:pt x="81280" y="463550"/>
                </a:lnTo>
                <a:lnTo>
                  <a:pt x="116840" y="4813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6527800" y="1490980"/>
            <a:ext cx="88901" cy="26671"/>
          </a:xfrm>
          <a:custGeom>
            <a:avLst/>
            <a:gdLst/>
            <a:ahLst/>
            <a:cxnLst/>
            <a:rect l="0" t="0" r="0" b="0"/>
            <a:pathLst>
              <a:path w="88901" h="26671">
                <a:moveTo>
                  <a:pt x="0" y="26670"/>
                </a:moveTo>
                <a:lnTo>
                  <a:pt x="26670" y="8890"/>
                </a:lnTo>
                <a:lnTo>
                  <a:pt x="7112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6696710" y="1313180"/>
            <a:ext cx="143511" cy="374651"/>
          </a:xfrm>
          <a:custGeom>
            <a:avLst/>
            <a:gdLst/>
            <a:ahLst/>
            <a:cxnLst/>
            <a:rect l="0" t="0" r="0" b="0"/>
            <a:pathLst>
              <a:path w="143511" h="374651">
                <a:moveTo>
                  <a:pt x="0" y="26670"/>
                </a:moveTo>
                <a:lnTo>
                  <a:pt x="0" y="8890"/>
                </a:lnTo>
                <a:lnTo>
                  <a:pt x="19050" y="0"/>
                </a:lnTo>
                <a:lnTo>
                  <a:pt x="36830" y="0"/>
                </a:lnTo>
                <a:lnTo>
                  <a:pt x="63500" y="8890"/>
                </a:lnTo>
                <a:lnTo>
                  <a:pt x="81280" y="26670"/>
                </a:lnTo>
                <a:lnTo>
                  <a:pt x="90170" y="44450"/>
                </a:lnTo>
                <a:lnTo>
                  <a:pt x="81280" y="88900"/>
                </a:lnTo>
                <a:lnTo>
                  <a:pt x="72390" y="124460"/>
                </a:lnTo>
                <a:lnTo>
                  <a:pt x="45720" y="168910"/>
                </a:lnTo>
                <a:lnTo>
                  <a:pt x="36830" y="186690"/>
                </a:lnTo>
                <a:lnTo>
                  <a:pt x="72390" y="168910"/>
                </a:lnTo>
                <a:lnTo>
                  <a:pt x="90170" y="160020"/>
                </a:lnTo>
                <a:lnTo>
                  <a:pt x="107950" y="160020"/>
                </a:lnTo>
                <a:lnTo>
                  <a:pt x="134620" y="177800"/>
                </a:lnTo>
                <a:lnTo>
                  <a:pt x="143510" y="204470"/>
                </a:lnTo>
                <a:lnTo>
                  <a:pt x="134620" y="240030"/>
                </a:lnTo>
                <a:lnTo>
                  <a:pt x="116840" y="285750"/>
                </a:lnTo>
                <a:lnTo>
                  <a:pt x="81280" y="321310"/>
                </a:lnTo>
                <a:lnTo>
                  <a:pt x="54610" y="365760"/>
                </a:lnTo>
                <a:lnTo>
                  <a:pt x="45720" y="3746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6946900" y="1428750"/>
            <a:ext cx="116841" cy="17781"/>
          </a:xfrm>
          <a:custGeom>
            <a:avLst/>
            <a:gdLst/>
            <a:ahLst/>
            <a:cxnLst/>
            <a:rect l="0" t="0" r="0" b="0"/>
            <a:pathLst>
              <a:path w="116841" h="17781">
                <a:moveTo>
                  <a:pt x="0" y="17780"/>
                </a:moveTo>
                <a:lnTo>
                  <a:pt x="8890" y="0"/>
                </a:lnTo>
                <a:lnTo>
                  <a:pt x="63500" y="0"/>
                </a:lnTo>
                <a:lnTo>
                  <a:pt x="10795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7134860" y="1285240"/>
            <a:ext cx="205741" cy="438151"/>
          </a:xfrm>
          <a:custGeom>
            <a:avLst/>
            <a:gdLst/>
            <a:ahLst/>
            <a:cxnLst/>
            <a:rect l="0" t="0" r="0" b="0"/>
            <a:pathLst>
              <a:path w="205741" h="438151">
                <a:moveTo>
                  <a:pt x="0" y="19050"/>
                </a:moveTo>
                <a:lnTo>
                  <a:pt x="8890" y="0"/>
                </a:lnTo>
                <a:lnTo>
                  <a:pt x="44450" y="0"/>
                </a:lnTo>
                <a:lnTo>
                  <a:pt x="71120" y="0"/>
                </a:lnTo>
                <a:lnTo>
                  <a:pt x="88900" y="10160"/>
                </a:lnTo>
                <a:lnTo>
                  <a:pt x="97790" y="27940"/>
                </a:lnTo>
                <a:lnTo>
                  <a:pt x="106680" y="81280"/>
                </a:lnTo>
                <a:lnTo>
                  <a:pt x="97790" y="99060"/>
                </a:lnTo>
                <a:lnTo>
                  <a:pt x="80010" y="125730"/>
                </a:lnTo>
                <a:lnTo>
                  <a:pt x="35560" y="170180"/>
                </a:lnTo>
                <a:lnTo>
                  <a:pt x="26670" y="187960"/>
                </a:lnTo>
                <a:lnTo>
                  <a:pt x="53340" y="179070"/>
                </a:lnTo>
                <a:lnTo>
                  <a:pt x="71120" y="161290"/>
                </a:lnTo>
                <a:lnTo>
                  <a:pt x="97790" y="152400"/>
                </a:lnTo>
                <a:lnTo>
                  <a:pt x="133350" y="152400"/>
                </a:lnTo>
                <a:lnTo>
                  <a:pt x="170180" y="161290"/>
                </a:lnTo>
                <a:lnTo>
                  <a:pt x="196850" y="187960"/>
                </a:lnTo>
                <a:lnTo>
                  <a:pt x="205740" y="205740"/>
                </a:lnTo>
                <a:lnTo>
                  <a:pt x="205740" y="223520"/>
                </a:lnTo>
                <a:lnTo>
                  <a:pt x="196850" y="259080"/>
                </a:lnTo>
                <a:lnTo>
                  <a:pt x="179070" y="304800"/>
                </a:lnTo>
                <a:lnTo>
                  <a:pt x="142240" y="349250"/>
                </a:lnTo>
                <a:lnTo>
                  <a:pt x="106680" y="384810"/>
                </a:lnTo>
                <a:lnTo>
                  <a:pt x="88900" y="411480"/>
                </a:lnTo>
                <a:lnTo>
                  <a:pt x="62230" y="4381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7456170" y="981710"/>
            <a:ext cx="125731" cy="36831"/>
          </a:xfrm>
          <a:custGeom>
            <a:avLst/>
            <a:gdLst/>
            <a:ahLst/>
            <a:cxnLst/>
            <a:rect l="0" t="0" r="0" b="0"/>
            <a:pathLst>
              <a:path w="125731" h="36831">
                <a:moveTo>
                  <a:pt x="0" y="36830"/>
                </a:moveTo>
                <a:lnTo>
                  <a:pt x="35560" y="19050"/>
                </a:lnTo>
                <a:lnTo>
                  <a:pt x="71120" y="8890"/>
                </a:lnTo>
                <a:lnTo>
                  <a:pt x="8890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7518400" y="1107440"/>
            <a:ext cx="90171" cy="17781"/>
          </a:xfrm>
          <a:custGeom>
            <a:avLst/>
            <a:gdLst/>
            <a:ahLst/>
            <a:cxnLst/>
            <a:rect l="0" t="0" r="0" b="0"/>
            <a:pathLst>
              <a:path w="90171" h="17781">
                <a:moveTo>
                  <a:pt x="0" y="17780"/>
                </a:moveTo>
                <a:lnTo>
                  <a:pt x="4445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7277100" y="1267460"/>
            <a:ext cx="161291" cy="527051"/>
          </a:xfrm>
          <a:custGeom>
            <a:avLst/>
            <a:gdLst/>
            <a:ahLst/>
            <a:cxnLst/>
            <a:rect l="0" t="0" r="0" b="0"/>
            <a:pathLst>
              <a:path w="161291" h="527051">
                <a:moveTo>
                  <a:pt x="72390" y="8890"/>
                </a:moveTo>
                <a:lnTo>
                  <a:pt x="90170" y="0"/>
                </a:lnTo>
                <a:lnTo>
                  <a:pt x="107950" y="8890"/>
                </a:lnTo>
                <a:lnTo>
                  <a:pt x="134620" y="36830"/>
                </a:lnTo>
                <a:lnTo>
                  <a:pt x="152400" y="54610"/>
                </a:lnTo>
                <a:lnTo>
                  <a:pt x="161290" y="81280"/>
                </a:lnTo>
                <a:lnTo>
                  <a:pt x="161290" y="116840"/>
                </a:lnTo>
                <a:lnTo>
                  <a:pt x="161290" y="152400"/>
                </a:lnTo>
                <a:lnTo>
                  <a:pt x="161290" y="179070"/>
                </a:lnTo>
                <a:lnTo>
                  <a:pt x="152400" y="214630"/>
                </a:lnTo>
                <a:lnTo>
                  <a:pt x="134620" y="259080"/>
                </a:lnTo>
                <a:lnTo>
                  <a:pt x="116840" y="304800"/>
                </a:lnTo>
                <a:lnTo>
                  <a:pt x="90170" y="349250"/>
                </a:lnTo>
                <a:lnTo>
                  <a:pt x="72390" y="393700"/>
                </a:lnTo>
                <a:lnTo>
                  <a:pt x="45720" y="438150"/>
                </a:lnTo>
                <a:lnTo>
                  <a:pt x="27940" y="473710"/>
                </a:lnTo>
                <a:lnTo>
                  <a:pt x="0" y="518160"/>
                </a:lnTo>
                <a:lnTo>
                  <a:pt x="0" y="527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6242050" y="2089150"/>
            <a:ext cx="26671" cy="303531"/>
          </a:xfrm>
          <a:custGeom>
            <a:avLst/>
            <a:gdLst/>
            <a:ahLst/>
            <a:cxnLst/>
            <a:rect l="0" t="0" r="0" b="0"/>
            <a:pathLst>
              <a:path w="26671" h="303531">
                <a:moveTo>
                  <a:pt x="889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50190"/>
                </a:lnTo>
                <a:lnTo>
                  <a:pt x="17780" y="294640"/>
                </a:lnTo>
                <a:lnTo>
                  <a:pt x="2667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6144260" y="2241550"/>
            <a:ext cx="231141" cy="26671"/>
          </a:xfrm>
          <a:custGeom>
            <a:avLst/>
            <a:gdLst/>
            <a:ahLst/>
            <a:cxnLst/>
            <a:rect l="0" t="0" r="0" b="0"/>
            <a:pathLst>
              <a:path w="231141" h="26671">
                <a:moveTo>
                  <a:pt x="0" y="26670"/>
                </a:moveTo>
                <a:lnTo>
                  <a:pt x="2667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  <a:lnTo>
                  <a:pt x="222250" y="0"/>
                </a:lnTo>
                <a:lnTo>
                  <a:pt x="23114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6410960" y="2053590"/>
            <a:ext cx="72391" cy="356871"/>
          </a:xfrm>
          <a:custGeom>
            <a:avLst/>
            <a:gdLst/>
            <a:ahLst/>
            <a:cxnLst/>
            <a:rect l="0" t="0" r="0" b="0"/>
            <a:pathLst>
              <a:path w="72391" h="356871">
                <a:moveTo>
                  <a:pt x="54610" y="0"/>
                </a:moveTo>
                <a:lnTo>
                  <a:pt x="63500" y="35560"/>
                </a:lnTo>
                <a:lnTo>
                  <a:pt x="72390" y="80010"/>
                </a:lnTo>
                <a:lnTo>
                  <a:pt x="72390" y="116840"/>
                </a:lnTo>
                <a:lnTo>
                  <a:pt x="72390" y="152400"/>
                </a:lnTo>
                <a:lnTo>
                  <a:pt x="72390" y="187960"/>
                </a:lnTo>
                <a:lnTo>
                  <a:pt x="63500" y="223520"/>
                </a:lnTo>
                <a:lnTo>
                  <a:pt x="54610" y="259080"/>
                </a:lnTo>
                <a:lnTo>
                  <a:pt x="36830" y="294640"/>
                </a:lnTo>
                <a:lnTo>
                  <a:pt x="8890" y="33909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5974080" y="2018030"/>
            <a:ext cx="142241" cy="410211"/>
          </a:xfrm>
          <a:custGeom>
            <a:avLst/>
            <a:gdLst/>
            <a:ahLst/>
            <a:cxnLst/>
            <a:rect l="0" t="0" r="0" b="0"/>
            <a:pathLst>
              <a:path w="142241" h="410211">
                <a:moveTo>
                  <a:pt x="2667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0" y="9779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35560" y="312420"/>
                </a:lnTo>
                <a:lnTo>
                  <a:pt x="62230" y="347980"/>
                </a:lnTo>
                <a:lnTo>
                  <a:pt x="71120" y="365760"/>
                </a:lnTo>
                <a:lnTo>
                  <a:pt x="88900" y="383540"/>
                </a:lnTo>
                <a:lnTo>
                  <a:pt x="124460" y="401320"/>
                </a:lnTo>
                <a:lnTo>
                  <a:pt x="142240" y="4102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6536690" y="1929130"/>
            <a:ext cx="88901" cy="419101"/>
          </a:xfrm>
          <a:custGeom>
            <a:avLst/>
            <a:gdLst/>
            <a:ahLst/>
            <a:cxnLst/>
            <a:rect l="0" t="0" r="0" b="0"/>
            <a:pathLst>
              <a:path w="88901" h="419101">
                <a:moveTo>
                  <a:pt x="6223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17780" y="347980"/>
                </a:lnTo>
                <a:lnTo>
                  <a:pt x="44450" y="383540"/>
                </a:lnTo>
                <a:lnTo>
                  <a:pt x="88900" y="419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6678930" y="215265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17780"/>
                </a:moveTo>
                <a:lnTo>
                  <a:pt x="36830" y="0"/>
                </a:lnTo>
                <a:lnTo>
                  <a:pt x="72390" y="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6902450" y="2026920"/>
            <a:ext cx="26671" cy="250191"/>
          </a:xfrm>
          <a:custGeom>
            <a:avLst/>
            <a:gdLst/>
            <a:ahLst/>
            <a:cxnLst/>
            <a:rect l="0" t="0" r="0" b="0"/>
            <a:pathLst>
              <a:path w="26671" h="25019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8890" y="125730"/>
                </a:lnTo>
                <a:lnTo>
                  <a:pt x="8890" y="161290"/>
                </a:lnTo>
                <a:lnTo>
                  <a:pt x="17780" y="205740"/>
                </a:lnTo>
                <a:lnTo>
                  <a:pt x="2667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6884670" y="1955800"/>
            <a:ext cx="35561" cy="374651"/>
          </a:xfrm>
          <a:custGeom>
            <a:avLst/>
            <a:gdLst/>
            <a:ahLst/>
            <a:cxnLst/>
            <a:rect l="0" t="0" r="0" b="0"/>
            <a:pathLst>
              <a:path w="35561" h="374651">
                <a:moveTo>
                  <a:pt x="0" y="0"/>
                </a:moveTo>
                <a:lnTo>
                  <a:pt x="8890" y="17780"/>
                </a:lnTo>
                <a:lnTo>
                  <a:pt x="26670" y="53340"/>
                </a:lnTo>
                <a:lnTo>
                  <a:pt x="35560" y="71120"/>
                </a:lnTo>
                <a:lnTo>
                  <a:pt x="35560" y="97790"/>
                </a:lnTo>
                <a:lnTo>
                  <a:pt x="35560" y="142240"/>
                </a:lnTo>
                <a:lnTo>
                  <a:pt x="35560" y="177800"/>
                </a:lnTo>
                <a:lnTo>
                  <a:pt x="35560" y="214630"/>
                </a:lnTo>
                <a:lnTo>
                  <a:pt x="35560" y="250190"/>
                </a:lnTo>
                <a:lnTo>
                  <a:pt x="35560" y="285750"/>
                </a:lnTo>
                <a:lnTo>
                  <a:pt x="26670" y="312420"/>
                </a:lnTo>
                <a:lnTo>
                  <a:pt x="8890" y="356870"/>
                </a:lnTo>
                <a:lnTo>
                  <a:pt x="8890" y="3746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5982970" y="2428240"/>
            <a:ext cx="1027431" cy="27941"/>
          </a:xfrm>
          <a:custGeom>
            <a:avLst/>
            <a:gdLst/>
            <a:ahLst/>
            <a:cxnLst/>
            <a:rect l="0" t="0" r="0" b="0"/>
            <a:pathLst>
              <a:path w="1027431" h="27941">
                <a:moveTo>
                  <a:pt x="0" y="27940"/>
                </a:moveTo>
                <a:lnTo>
                  <a:pt x="35560" y="19050"/>
                </a:lnTo>
                <a:lnTo>
                  <a:pt x="71120" y="19050"/>
                </a:lnTo>
                <a:lnTo>
                  <a:pt x="115570" y="19050"/>
                </a:lnTo>
                <a:lnTo>
                  <a:pt x="161290" y="19050"/>
                </a:lnTo>
                <a:lnTo>
                  <a:pt x="196850" y="19050"/>
                </a:lnTo>
                <a:lnTo>
                  <a:pt x="232410" y="19050"/>
                </a:lnTo>
                <a:lnTo>
                  <a:pt x="267970" y="19050"/>
                </a:lnTo>
                <a:lnTo>
                  <a:pt x="312420" y="19050"/>
                </a:lnTo>
                <a:lnTo>
                  <a:pt x="356870" y="19050"/>
                </a:lnTo>
                <a:lnTo>
                  <a:pt x="383540" y="19050"/>
                </a:lnTo>
                <a:lnTo>
                  <a:pt x="419100" y="19050"/>
                </a:lnTo>
                <a:lnTo>
                  <a:pt x="455930" y="19050"/>
                </a:lnTo>
                <a:lnTo>
                  <a:pt x="491490" y="19050"/>
                </a:lnTo>
                <a:lnTo>
                  <a:pt x="527050" y="19050"/>
                </a:lnTo>
                <a:lnTo>
                  <a:pt x="562610" y="19050"/>
                </a:lnTo>
                <a:lnTo>
                  <a:pt x="598170" y="10160"/>
                </a:lnTo>
                <a:lnTo>
                  <a:pt x="633730" y="10160"/>
                </a:lnTo>
                <a:lnTo>
                  <a:pt x="669290" y="10160"/>
                </a:lnTo>
                <a:lnTo>
                  <a:pt x="704850" y="10160"/>
                </a:lnTo>
                <a:lnTo>
                  <a:pt x="741680" y="10160"/>
                </a:lnTo>
                <a:lnTo>
                  <a:pt x="777240" y="10160"/>
                </a:lnTo>
                <a:lnTo>
                  <a:pt x="812800" y="0"/>
                </a:lnTo>
                <a:lnTo>
                  <a:pt x="848360" y="0"/>
                </a:lnTo>
                <a:lnTo>
                  <a:pt x="875030" y="0"/>
                </a:lnTo>
                <a:lnTo>
                  <a:pt x="910590" y="0"/>
                </a:lnTo>
                <a:lnTo>
                  <a:pt x="955040" y="0"/>
                </a:lnTo>
                <a:lnTo>
                  <a:pt x="990600" y="0"/>
                </a:lnTo>
                <a:lnTo>
                  <a:pt x="1027430" y="10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5991860" y="2553970"/>
            <a:ext cx="97791" cy="312421"/>
          </a:xfrm>
          <a:custGeom>
            <a:avLst/>
            <a:gdLst/>
            <a:ahLst/>
            <a:cxnLst/>
            <a:rect l="0" t="0" r="0" b="0"/>
            <a:pathLst>
              <a:path w="97791" h="312421">
                <a:moveTo>
                  <a:pt x="53340" y="0"/>
                </a:moveTo>
                <a:lnTo>
                  <a:pt x="35560" y="0"/>
                </a:lnTo>
                <a:lnTo>
                  <a:pt x="1778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1290"/>
                </a:lnTo>
                <a:lnTo>
                  <a:pt x="8890" y="196850"/>
                </a:lnTo>
                <a:lnTo>
                  <a:pt x="26670" y="241300"/>
                </a:lnTo>
                <a:lnTo>
                  <a:pt x="62230" y="285750"/>
                </a:lnTo>
                <a:lnTo>
                  <a:pt x="80010" y="303530"/>
                </a:lnTo>
                <a:lnTo>
                  <a:pt x="97790" y="3124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6107430" y="267843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26670" y="8890"/>
                </a:lnTo>
                <a:lnTo>
                  <a:pt x="63500" y="8890"/>
                </a:lnTo>
                <a:lnTo>
                  <a:pt x="10795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6322060" y="2598420"/>
            <a:ext cx="44451" cy="205741"/>
          </a:xfrm>
          <a:custGeom>
            <a:avLst/>
            <a:gdLst/>
            <a:ahLst/>
            <a:cxnLst/>
            <a:rect l="0" t="0" r="0" b="0"/>
            <a:pathLst>
              <a:path w="44451" h="20574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16840"/>
                </a:lnTo>
                <a:lnTo>
                  <a:pt x="17780" y="152400"/>
                </a:lnTo>
                <a:lnTo>
                  <a:pt x="26670" y="187960"/>
                </a:lnTo>
                <a:lnTo>
                  <a:pt x="4445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6277610" y="2562860"/>
            <a:ext cx="62231" cy="276861"/>
          </a:xfrm>
          <a:custGeom>
            <a:avLst/>
            <a:gdLst/>
            <a:ahLst/>
            <a:cxnLst/>
            <a:rect l="0" t="0" r="0" b="0"/>
            <a:pathLst>
              <a:path w="62231" h="276861">
                <a:moveTo>
                  <a:pt x="17780" y="0"/>
                </a:moveTo>
                <a:lnTo>
                  <a:pt x="53340" y="35560"/>
                </a:lnTo>
                <a:lnTo>
                  <a:pt x="62230" y="71120"/>
                </a:lnTo>
                <a:lnTo>
                  <a:pt x="62230" y="106680"/>
                </a:lnTo>
                <a:lnTo>
                  <a:pt x="62230" y="142240"/>
                </a:lnTo>
                <a:lnTo>
                  <a:pt x="62230" y="179070"/>
                </a:lnTo>
                <a:lnTo>
                  <a:pt x="62230" y="196850"/>
                </a:lnTo>
                <a:lnTo>
                  <a:pt x="53340" y="232410"/>
                </a:lnTo>
                <a:lnTo>
                  <a:pt x="44450" y="250190"/>
                </a:lnTo>
                <a:lnTo>
                  <a:pt x="26670" y="267970"/>
                </a:lnTo>
                <a:lnTo>
                  <a:pt x="8890" y="26797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6483350" y="2545080"/>
            <a:ext cx="133351" cy="383541"/>
          </a:xfrm>
          <a:custGeom>
            <a:avLst/>
            <a:gdLst/>
            <a:ahLst/>
            <a:cxnLst/>
            <a:rect l="0" t="0" r="0" b="0"/>
            <a:pathLst>
              <a:path w="133351" h="383541">
                <a:moveTo>
                  <a:pt x="2667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26670" y="285750"/>
                </a:lnTo>
                <a:lnTo>
                  <a:pt x="53340" y="321310"/>
                </a:lnTo>
                <a:lnTo>
                  <a:pt x="88900" y="365760"/>
                </a:lnTo>
                <a:lnTo>
                  <a:pt x="106680" y="374650"/>
                </a:lnTo>
                <a:lnTo>
                  <a:pt x="13335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6652260" y="2660650"/>
            <a:ext cx="196851" cy="1"/>
          </a:xfrm>
          <a:custGeom>
            <a:avLst/>
            <a:gdLst/>
            <a:ahLst/>
            <a:cxnLst/>
            <a:rect l="0" t="0" r="0" b="0"/>
            <a:pathLst>
              <a:path w="196851" h="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25730" y="0"/>
                </a:lnTo>
                <a:lnTo>
                  <a:pt x="90170" y="0"/>
                </a:lnTo>
                <a:lnTo>
                  <a:pt x="44450" y="0"/>
                </a:lnTo>
                <a:lnTo>
                  <a:pt x="0" y="0"/>
                </a:lnTo>
                <a:lnTo>
                  <a:pt x="44450" y="0"/>
                </a:lnTo>
                <a:lnTo>
                  <a:pt x="90170" y="0"/>
                </a:lnTo>
                <a:lnTo>
                  <a:pt x="134620" y="0"/>
                </a:lnTo>
                <a:lnTo>
                  <a:pt x="17018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6875780" y="2536190"/>
            <a:ext cx="124461" cy="339091"/>
          </a:xfrm>
          <a:custGeom>
            <a:avLst/>
            <a:gdLst/>
            <a:ahLst/>
            <a:cxnLst/>
            <a:rect l="0" t="0" r="0" b="0"/>
            <a:pathLst>
              <a:path w="124461" h="339091">
                <a:moveTo>
                  <a:pt x="0" y="0"/>
                </a:moveTo>
                <a:lnTo>
                  <a:pt x="35560" y="8890"/>
                </a:lnTo>
                <a:lnTo>
                  <a:pt x="80010" y="44450"/>
                </a:lnTo>
                <a:lnTo>
                  <a:pt x="106680" y="88900"/>
                </a:lnTo>
                <a:lnTo>
                  <a:pt x="124460" y="124460"/>
                </a:lnTo>
                <a:lnTo>
                  <a:pt x="124460" y="160020"/>
                </a:lnTo>
                <a:lnTo>
                  <a:pt x="124460" y="205740"/>
                </a:lnTo>
                <a:lnTo>
                  <a:pt x="106680" y="241300"/>
                </a:lnTo>
                <a:lnTo>
                  <a:pt x="88900" y="285750"/>
                </a:lnTo>
                <a:lnTo>
                  <a:pt x="53340" y="330200"/>
                </a:lnTo>
                <a:lnTo>
                  <a:pt x="5334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6259830" y="2465070"/>
            <a:ext cx="115571" cy="463551"/>
          </a:xfrm>
          <a:custGeom>
            <a:avLst/>
            <a:gdLst/>
            <a:ahLst/>
            <a:cxnLst/>
            <a:rect l="0" t="0" r="0" b="0"/>
            <a:pathLst>
              <a:path w="115571" h="463551">
                <a:moveTo>
                  <a:pt x="71120" y="365760"/>
                </a:moveTo>
                <a:lnTo>
                  <a:pt x="80010" y="330200"/>
                </a:lnTo>
                <a:lnTo>
                  <a:pt x="88900" y="285750"/>
                </a:lnTo>
                <a:lnTo>
                  <a:pt x="88900" y="250190"/>
                </a:lnTo>
                <a:lnTo>
                  <a:pt x="88900" y="213360"/>
                </a:lnTo>
                <a:lnTo>
                  <a:pt x="88900" y="168910"/>
                </a:lnTo>
                <a:lnTo>
                  <a:pt x="80010" y="124460"/>
                </a:lnTo>
                <a:lnTo>
                  <a:pt x="71120" y="80010"/>
                </a:lnTo>
                <a:lnTo>
                  <a:pt x="53340" y="44450"/>
                </a:lnTo>
                <a:lnTo>
                  <a:pt x="35560" y="8890"/>
                </a:lnTo>
                <a:lnTo>
                  <a:pt x="17780" y="0"/>
                </a:lnTo>
                <a:lnTo>
                  <a:pt x="0" y="8890"/>
                </a:lnTo>
                <a:lnTo>
                  <a:pt x="8890" y="35560"/>
                </a:lnTo>
                <a:lnTo>
                  <a:pt x="26670" y="71120"/>
                </a:lnTo>
                <a:lnTo>
                  <a:pt x="53340" y="115570"/>
                </a:lnTo>
                <a:lnTo>
                  <a:pt x="71120" y="160020"/>
                </a:lnTo>
                <a:lnTo>
                  <a:pt x="88900" y="204470"/>
                </a:lnTo>
                <a:lnTo>
                  <a:pt x="115570" y="250190"/>
                </a:lnTo>
                <a:lnTo>
                  <a:pt x="115570" y="267970"/>
                </a:lnTo>
                <a:lnTo>
                  <a:pt x="115570" y="303530"/>
                </a:lnTo>
                <a:lnTo>
                  <a:pt x="115570" y="339090"/>
                </a:lnTo>
                <a:lnTo>
                  <a:pt x="106680" y="374650"/>
                </a:lnTo>
                <a:lnTo>
                  <a:pt x="88900" y="410210"/>
                </a:lnTo>
                <a:lnTo>
                  <a:pt x="88900" y="427990"/>
                </a:lnTo>
                <a:lnTo>
                  <a:pt x="62230" y="436880"/>
                </a:lnTo>
                <a:lnTo>
                  <a:pt x="53340" y="4635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6295390" y="2545080"/>
            <a:ext cx="88901" cy="401321"/>
          </a:xfrm>
          <a:custGeom>
            <a:avLst/>
            <a:gdLst/>
            <a:ahLst/>
            <a:cxnLst/>
            <a:rect l="0" t="0" r="0" b="0"/>
            <a:pathLst>
              <a:path w="88901" h="401321">
                <a:moveTo>
                  <a:pt x="26670" y="330200"/>
                </a:moveTo>
                <a:lnTo>
                  <a:pt x="35560" y="303530"/>
                </a:lnTo>
                <a:lnTo>
                  <a:pt x="62230" y="267970"/>
                </a:lnTo>
                <a:lnTo>
                  <a:pt x="71120" y="241300"/>
                </a:lnTo>
                <a:lnTo>
                  <a:pt x="80010" y="205740"/>
                </a:lnTo>
                <a:lnTo>
                  <a:pt x="80010" y="160020"/>
                </a:lnTo>
                <a:lnTo>
                  <a:pt x="71120" y="115570"/>
                </a:lnTo>
                <a:lnTo>
                  <a:pt x="53340" y="80010"/>
                </a:lnTo>
                <a:lnTo>
                  <a:pt x="44450" y="44450"/>
                </a:lnTo>
                <a:lnTo>
                  <a:pt x="0" y="0"/>
                </a:lnTo>
                <a:lnTo>
                  <a:pt x="0" y="17780"/>
                </a:lnTo>
                <a:lnTo>
                  <a:pt x="26670" y="62230"/>
                </a:lnTo>
                <a:lnTo>
                  <a:pt x="53340" y="97790"/>
                </a:lnTo>
                <a:lnTo>
                  <a:pt x="71120" y="142240"/>
                </a:lnTo>
                <a:lnTo>
                  <a:pt x="88900" y="187960"/>
                </a:lnTo>
                <a:lnTo>
                  <a:pt x="88900" y="223520"/>
                </a:lnTo>
                <a:lnTo>
                  <a:pt x="88900" y="259080"/>
                </a:lnTo>
                <a:lnTo>
                  <a:pt x="71120" y="303530"/>
                </a:lnTo>
                <a:lnTo>
                  <a:pt x="53340" y="347980"/>
                </a:lnTo>
                <a:lnTo>
                  <a:pt x="17780" y="374650"/>
                </a:lnTo>
                <a:lnTo>
                  <a:pt x="0" y="4013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7268210" y="2303780"/>
            <a:ext cx="214631" cy="26671"/>
          </a:xfrm>
          <a:custGeom>
            <a:avLst/>
            <a:gdLst/>
            <a:ahLst/>
            <a:cxnLst/>
            <a:rect l="0" t="0" r="0" b="0"/>
            <a:pathLst>
              <a:path w="214631" h="26671">
                <a:moveTo>
                  <a:pt x="0" y="26670"/>
                </a:moveTo>
                <a:lnTo>
                  <a:pt x="36830" y="889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146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7349490" y="2410460"/>
            <a:ext cx="186691" cy="17781"/>
          </a:xfrm>
          <a:custGeom>
            <a:avLst/>
            <a:gdLst/>
            <a:ahLst/>
            <a:cxnLst/>
            <a:rect l="0" t="0" r="0" b="0"/>
            <a:pathLst>
              <a:path w="186691" h="17781">
                <a:moveTo>
                  <a:pt x="0" y="17780"/>
                </a:moveTo>
                <a:lnTo>
                  <a:pt x="17780" y="889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0"/>
                </a:lnTo>
                <a:lnTo>
                  <a:pt x="1866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"/>
          <p:cNvSpPr/>
          <p:nvPr/>
        </p:nvSpPr>
        <p:spPr>
          <a:xfrm>
            <a:off x="7741920" y="2124710"/>
            <a:ext cx="312421" cy="19051"/>
          </a:xfrm>
          <a:custGeom>
            <a:avLst/>
            <a:gdLst/>
            <a:ahLst/>
            <a:cxnLst/>
            <a:rect l="0" t="0" r="0" b="0"/>
            <a:pathLst>
              <a:path w="312421" h="19051">
                <a:moveTo>
                  <a:pt x="0" y="8890"/>
                </a:moveTo>
                <a:lnTo>
                  <a:pt x="17780" y="19050"/>
                </a:lnTo>
                <a:lnTo>
                  <a:pt x="62230" y="19050"/>
                </a:lnTo>
                <a:lnTo>
                  <a:pt x="106680" y="8890"/>
                </a:lnTo>
                <a:lnTo>
                  <a:pt x="152400" y="8890"/>
                </a:lnTo>
                <a:lnTo>
                  <a:pt x="187960" y="8890"/>
                </a:lnTo>
                <a:lnTo>
                  <a:pt x="223520" y="0"/>
                </a:lnTo>
                <a:lnTo>
                  <a:pt x="259080" y="0"/>
                </a:lnTo>
                <a:lnTo>
                  <a:pt x="241300" y="0"/>
                </a:lnTo>
                <a:lnTo>
                  <a:pt x="205740" y="0"/>
                </a:lnTo>
                <a:lnTo>
                  <a:pt x="161290" y="0"/>
                </a:lnTo>
                <a:lnTo>
                  <a:pt x="125730" y="0"/>
                </a:lnTo>
                <a:lnTo>
                  <a:pt x="80010" y="0"/>
                </a:lnTo>
                <a:lnTo>
                  <a:pt x="4445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43510" y="8890"/>
                </a:lnTo>
                <a:lnTo>
                  <a:pt x="187960" y="8890"/>
                </a:lnTo>
                <a:lnTo>
                  <a:pt x="223520" y="8890"/>
                </a:lnTo>
                <a:lnTo>
                  <a:pt x="267970" y="8890"/>
                </a:lnTo>
                <a:lnTo>
                  <a:pt x="312420" y="19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7768590" y="2339340"/>
            <a:ext cx="455931" cy="62231"/>
          </a:xfrm>
          <a:custGeom>
            <a:avLst/>
            <a:gdLst/>
            <a:ahLst/>
            <a:cxnLst/>
            <a:rect l="0" t="0" r="0" b="0"/>
            <a:pathLst>
              <a:path w="455931" h="62231">
                <a:moveTo>
                  <a:pt x="0" y="62230"/>
                </a:moveTo>
                <a:lnTo>
                  <a:pt x="35560" y="44450"/>
                </a:lnTo>
                <a:lnTo>
                  <a:pt x="71120" y="35560"/>
                </a:lnTo>
                <a:lnTo>
                  <a:pt x="107950" y="35560"/>
                </a:lnTo>
                <a:lnTo>
                  <a:pt x="152400" y="26670"/>
                </a:lnTo>
                <a:lnTo>
                  <a:pt x="187960" y="26670"/>
                </a:lnTo>
                <a:lnTo>
                  <a:pt x="232410" y="17780"/>
                </a:lnTo>
                <a:lnTo>
                  <a:pt x="267970" y="17780"/>
                </a:lnTo>
                <a:lnTo>
                  <a:pt x="303530" y="17780"/>
                </a:lnTo>
                <a:lnTo>
                  <a:pt x="347980" y="8890"/>
                </a:lnTo>
                <a:lnTo>
                  <a:pt x="384810" y="8890"/>
                </a:lnTo>
                <a:lnTo>
                  <a:pt x="420370" y="8890"/>
                </a:lnTo>
                <a:lnTo>
                  <a:pt x="438150" y="0"/>
                </a:lnTo>
                <a:lnTo>
                  <a:pt x="455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7912100" y="2509520"/>
            <a:ext cx="17781" cy="285751"/>
          </a:xfrm>
          <a:custGeom>
            <a:avLst/>
            <a:gdLst/>
            <a:ahLst/>
            <a:cxnLst/>
            <a:rect l="0" t="0" r="0" b="0"/>
            <a:pathLst>
              <a:path w="17781" h="28575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17780" y="106680"/>
                </a:lnTo>
                <a:lnTo>
                  <a:pt x="17780" y="142240"/>
                </a:lnTo>
                <a:lnTo>
                  <a:pt x="17780" y="186690"/>
                </a:lnTo>
                <a:lnTo>
                  <a:pt x="17780" y="232410"/>
                </a:lnTo>
                <a:lnTo>
                  <a:pt x="17780" y="267970"/>
                </a:lnTo>
                <a:lnTo>
                  <a:pt x="1778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7813040" y="2660650"/>
            <a:ext cx="285751" cy="17781"/>
          </a:xfrm>
          <a:custGeom>
            <a:avLst/>
            <a:gdLst/>
            <a:ahLst/>
            <a:cxnLst/>
            <a:rect l="0" t="0" r="0" b="0"/>
            <a:pathLst>
              <a:path w="285751" h="17781">
                <a:moveTo>
                  <a:pt x="0" y="17780"/>
                </a:moveTo>
                <a:lnTo>
                  <a:pt x="35560" y="17780"/>
                </a:lnTo>
                <a:lnTo>
                  <a:pt x="72390" y="8890"/>
                </a:lnTo>
                <a:lnTo>
                  <a:pt x="107950" y="8890"/>
                </a:lnTo>
                <a:lnTo>
                  <a:pt x="143510" y="8890"/>
                </a:lnTo>
                <a:lnTo>
                  <a:pt x="179070" y="8890"/>
                </a:lnTo>
                <a:lnTo>
                  <a:pt x="214630" y="0"/>
                </a:lnTo>
                <a:lnTo>
                  <a:pt x="25019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8340090" y="220599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35560" y="0"/>
                </a:lnTo>
                <a:lnTo>
                  <a:pt x="53340" y="0"/>
                </a:lnTo>
                <a:lnTo>
                  <a:pt x="80010" y="0"/>
                </a:lnTo>
                <a:lnTo>
                  <a:pt x="116840" y="0"/>
                </a:lnTo>
                <a:lnTo>
                  <a:pt x="15240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8384540" y="2312670"/>
            <a:ext cx="125731" cy="1"/>
          </a:xfrm>
          <a:custGeom>
            <a:avLst/>
            <a:gdLst/>
            <a:ahLst/>
            <a:cxnLst/>
            <a:rect l="0" t="0" r="0" b="0"/>
            <a:pathLst>
              <a:path w="125731" h="1">
                <a:moveTo>
                  <a:pt x="0" y="0"/>
                </a:moveTo>
                <a:lnTo>
                  <a:pt x="17780" y="0"/>
                </a:lnTo>
                <a:lnTo>
                  <a:pt x="72390" y="0"/>
                </a:lnTo>
                <a:lnTo>
                  <a:pt x="9906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8696960" y="2241550"/>
            <a:ext cx="276861" cy="8891"/>
          </a:xfrm>
          <a:custGeom>
            <a:avLst/>
            <a:gdLst/>
            <a:ahLst/>
            <a:cxnLst/>
            <a:rect l="0" t="0" r="0" b="0"/>
            <a:pathLst>
              <a:path w="276861" h="8891">
                <a:moveTo>
                  <a:pt x="0" y="8890"/>
                </a:moveTo>
                <a:lnTo>
                  <a:pt x="2794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52400" y="8890"/>
                </a:lnTo>
                <a:lnTo>
                  <a:pt x="179070" y="0"/>
                </a:lnTo>
                <a:lnTo>
                  <a:pt x="214630" y="0"/>
                </a:lnTo>
                <a:lnTo>
                  <a:pt x="241300" y="0"/>
                </a:lnTo>
                <a:lnTo>
                  <a:pt x="27686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598170" y="5777230"/>
            <a:ext cx="35561" cy="330201"/>
          </a:xfrm>
          <a:custGeom>
            <a:avLst/>
            <a:gdLst/>
            <a:ahLst/>
            <a:cxnLst/>
            <a:rect l="0" t="0" r="0" b="0"/>
            <a:pathLst>
              <a:path w="35561" h="33020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116840"/>
                </a:lnTo>
                <a:lnTo>
                  <a:pt x="8890" y="161290"/>
                </a:lnTo>
                <a:lnTo>
                  <a:pt x="17780" y="187960"/>
                </a:lnTo>
                <a:lnTo>
                  <a:pt x="17780" y="223520"/>
                </a:lnTo>
                <a:lnTo>
                  <a:pt x="17780" y="259080"/>
                </a:lnTo>
                <a:lnTo>
                  <a:pt x="26670" y="294640"/>
                </a:lnTo>
                <a:lnTo>
                  <a:pt x="35560" y="330200"/>
                </a:lnTo>
                <a:lnTo>
                  <a:pt x="3556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607060" y="5938520"/>
            <a:ext cx="97791" cy="160021"/>
          </a:xfrm>
          <a:custGeom>
            <a:avLst/>
            <a:gdLst/>
            <a:ahLst/>
            <a:cxnLst/>
            <a:rect l="0" t="0" r="0" b="0"/>
            <a:pathLst>
              <a:path w="97791" h="160021">
                <a:moveTo>
                  <a:pt x="17780" y="71120"/>
                </a:moveTo>
                <a:lnTo>
                  <a:pt x="26670" y="26670"/>
                </a:lnTo>
                <a:lnTo>
                  <a:pt x="35560" y="8890"/>
                </a:lnTo>
                <a:lnTo>
                  <a:pt x="62230" y="0"/>
                </a:lnTo>
                <a:lnTo>
                  <a:pt x="80010" y="8890"/>
                </a:lnTo>
                <a:lnTo>
                  <a:pt x="97790" y="17780"/>
                </a:lnTo>
                <a:lnTo>
                  <a:pt x="97790" y="35560"/>
                </a:lnTo>
                <a:lnTo>
                  <a:pt x="97790" y="53340"/>
                </a:lnTo>
                <a:lnTo>
                  <a:pt x="88900" y="88900"/>
                </a:lnTo>
                <a:lnTo>
                  <a:pt x="80010" y="106680"/>
                </a:lnTo>
                <a:lnTo>
                  <a:pt x="44450" y="133350"/>
                </a:lnTo>
                <a:lnTo>
                  <a:pt x="8890" y="15113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704850" y="5876290"/>
            <a:ext cx="187961" cy="222251"/>
          </a:xfrm>
          <a:custGeom>
            <a:avLst/>
            <a:gdLst/>
            <a:ahLst/>
            <a:cxnLst/>
            <a:rect l="0" t="0" r="0" b="0"/>
            <a:pathLst>
              <a:path w="187961" h="222251">
                <a:moveTo>
                  <a:pt x="0" y="160020"/>
                </a:moveTo>
                <a:lnTo>
                  <a:pt x="27940" y="160020"/>
                </a:lnTo>
                <a:lnTo>
                  <a:pt x="63500" y="160020"/>
                </a:lnTo>
                <a:lnTo>
                  <a:pt x="107950" y="142240"/>
                </a:lnTo>
                <a:lnTo>
                  <a:pt x="125730" y="133350"/>
                </a:lnTo>
                <a:lnTo>
                  <a:pt x="152400" y="88900"/>
                </a:lnTo>
                <a:lnTo>
                  <a:pt x="152400" y="71120"/>
                </a:lnTo>
                <a:lnTo>
                  <a:pt x="143510" y="44450"/>
                </a:lnTo>
                <a:lnTo>
                  <a:pt x="134620" y="26670"/>
                </a:lnTo>
                <a:lnTo>
                  <a:pt x="99060" y="0"/>
                </a:lnTo>
                <a:lnTo>
                  <a:pt x="81280" y="0"/>
                </a:lnTo>
                <a:lnTo>
                  <a:pt x="54610" y="8890"/>
                </a:lnTo>
                <a:lnTo>
                  <a:pt x="36830" y="26670"/>
                </a:lnTo>
                <a:lnTo>
                  <a:pt x="27940" y="53340"/>
                </a:lnTo>
                <a:lnTo>
                  <a:pt x="27940" y="97790"/>
                </a:lnTo>
                <a:lnTo>
                  <a:pt x="36830" y="115570"/>
                </a:lnTo>
                <a:lnTo>
                  <a:pt x="54610" y="151130"/>
                </a:lnTo>
                <a:lnTo>
                  <a:pt x="72390" y="177800"/>
                </a:lnTo>
                <a:lnTo>
                  <a:pt x="107950" y="204470"/>
                </a:lnTo>
                <a:lnTo>
                  <a:pt x="152400" y="222250"/>
                </a:lnTo>
                <a:lnTo>
                  <a:pt x="187960" y="222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883920" y="5786120"/>
            <a:ext cx="80011" cy="321311"/>
          </a:xfrm>
          <a:custGeom>
            <a:avLst/>
            <a:gdLst/>
            <a:ahLst/>
            <a:cxnLst/>
            <a:rect l="0" t="0" r="0" b="0"/>
            <a:pathLst>
              <a:path w="80011" h="321311">
                <a:moveTo>
                  <a:pt x="0" y="0"/>
                </a:moveTo>
                <a:lnTo>
                  <a:pt x="8890" y="44450"/>
                </a:lnTo>
                <a:lnTo>
                  <a:pt x="17780" y="81280"/>
                </a:lnTo>
                <a:lnTo>
                  <a:pt x="26670" y="116840"/>
                </a:lnTo>
                <a:lnTo>
                  <a:pt x="35560" y="161290"/>
                </a:lnTo>
                <a:lnTo>
                  <a:pt x="53340" y="205740"/>
                </a:lnTo>
                <a:lnTo>
                  <a:pt x="53340" y="241300"/>
                </a:lnTo>
                <a:lnTo>
                  <a:pt x="62230" y="285750"/>
                </a:lnTo>
                <a:lnTo>
                  <a:pt x="8001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981710" y="5902960"/>
            <a:ext cx="116841" cy="231141"/>
          </a:xfrm>
          <a:custGeom>
            <a:avLst/>
            <a:gdLst/>
            <a:ahLst/>
            <a:cxnLst/>
            <a:rect l="0" t="0" r="0" b="0"/>
            <a:pathLst>
              <a:path w="116841" h="231141">
                <a:moveTo>
                  <a:pt x="54610" y="0"/>
                </a:moveTo>
                <a:lnTo>
                  <a:pt x="36830" y="0"/>
                </a:lnTo>
                <a:lnTo>
                  <a:pt x="8890" y="44450"/>
                </a:lnTo>
                <a:lnTo>
                  <a:pt x="0" y="80010"/>
                </a:lnTo>
                <a:lnTo>
                  <a:pt x="0" y="106680"/>
                </a:lnTo>
                <a:lnTo>
                  <a:pt x="8890" y="151130"/>
                </a:lnTo>
                <a:lnTo>
                  <a:pt x="19050" y="177800"/>
                </a:lnTo>
                <a:lnTo>
                  <a:pt x="36830" y="204470"/>
                </a:lnTo>
                <a:lnTo>
                  <a:pt x="63500" y="222250"/>
                </a:lnTo>
                <a:lnTo>
                  <a:pt x="90170" y="231140"/>
                </a:lnTo>
                <a:lnTo>
                  <a:pt x="107950" y="231140"/>
                </a:lnTo>
                <a:lnTo>
                  <a:pt x="116840" y="204470"/>
                </a:lnTo>
                <a:lnTo>
                  <a:pt x="116840" y="168910"/>
                </a:lnTo>
                <a:lnTo>
                  <a:pt x="116840" y="133350"/>
                </a:lnTo>
                <a:lnTo>
                  <a:pt x="107950" y="106680"/>
                </a:lnTo>
                <a:lnTo>
                  <a:pt x="81280" y="62230"/>
                </a:lnTo>
                <a:lnTo>
                  <a:pt x="63500" y="35560"/>
                </a:lnTo>
                <a:lnTo>
                  <a:pt x="45720" y="17780"/>
                </a:lnTo>
                <a:lnTo>
                  <a:pt x="27940" y="17780"/>
                </a:ln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1098550" y="5795010"/>
            <a:ext cx="223521" cy="358141"/>
          </a:xfrm>
          <a:custGeom>
            <a:avLst/>
            <a:gdLst/>
            <a:ahLst/>
            <a:cxnLst/>
            <a:rect l="0" t="0" r="0" b="0"/>
            <a:pathLst>
              <a:path w="223521" h="358141">
                <a:moveTo>
                  <a:pt x="0" y="72390"/>
                </a:moveTo>
                <a:lnTo>
                  <a:pt x="17780" y="107950"/>
                </a:lnTo>
                <a:lnTo>
                  <a:pt x="44450" y="152400"/>
                </a:lnTo>
                <a:lnTo>
                  <a:pt x="62230" y="196850"/>
                </a:lnTo>
                <a:lnTo>
                  <a:pt x="80010" y="241300"/>
                </a:lnTo>
                <a:lnTo>
                  <a:pt x="97790" y="276860"/>
                </a:lnTo>
                <a:lnTo>
                  <a:pt x="115570" y="321310"/>
                </a:lnTo>
                <a:lnTo>
                  <a:pt x="115570" y="285750"/>
                </a:lnTo>
                <a:lnTo>
                  <a:pt x="115570" y="241300"/>
                </a:lnTo>
                <a:lnTo>
                  <a:pt x="106680" y="223520"/>
                </a:lnTo>
                <a:lnTo>
                  <a:pt x="106680" y="196850"/>
                </a:lnTo>
                <a:lnTo>
                  <a:pt x="97790" y="161290"/>
                </a:lnTo>
                <a:lnTo>
                  <a:pt x="97790" y="134620"/>
                </a:lnTo>
                <a:lnTo>
                  <a:pt x="115570" y="170180"/>
                </a:lnTo>
                <a:lnTo>
                  <a:pt x="124460" y="205740"/>
                </a:lnTo>
                <a:lnTo>
                  <a:pt x="142240" y="241300"/>
                </a:lnTo>
                <a:lnTo>
                  <a:pt x="160020" y="285750"/>
                </a:lnTo>
                <a:lnTo>
                  <a:pt x="177800" y="321310"/>
                </a:lnTo>
                <a:lnTo>
                  <a:pt x="205740" y="358140"/>
                </a:lnTo>
                <a:lnTo>
                  <a:pt x="223520" y="349250"/>
                </a:lnTo>
                <a:lnTo>
                  <a:pt x="223520" y="294640"/>
                </a:lnTo>
                <a:lnTo>
                  <a:pt x="223520" y="250190"/>
                </a:lnTo>
                <a:lnTo>
                  <a:pt x="223520" y="214630"/>
                </a:lnTo>
                <a:lnTo>
                  <a:pt x="223520" y="179070"/>
                </a:lnTo>
                <a:lnTo>
                  <a:pt x="214630" y="143510"/>
                </a:lnTo>
                <a:lnTo>
                  <a:pt x="214630" y="107950"/>
                </a:lnTo>
                <a:lnTo>
                  <a:pt x="205740" y="81280"/>
                </a:lnTo>
                <a:lnTo>
                  <a:pt x="205740" y="53340"/>
                </a:lnTo>
                <a:lnTo>
                  <a:pt x="205740" y="1778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1902460" y="5295900"/>
            <a:ext cx="124461" cy="26671"/>
          </a:xfrm>
          <a:custGeom>
            <a:avLst/>
            <a:gdLst/>
            <a:ahLst/>
            <a:cxnLst/>
            <a:rect l="0" t="0" r="0" b="0"/>
            <a:pathLst>
              <a:path w="124461" h="26671">
                <a:moveTo>
                  <a:pt x="0" y="26670"/>
                </a:moveTo>
                <a:lnTo>
                  <a:pt x="35560" y="26670"/>
                </a:lnTo>
                <a:lnTo>
                  <a:pt x="53340" y="17780"/>
                </a:lnTo>
                <a:lnTo>
                  <a:pt x="8890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2115820" y="5196840"/>
            <a:ext cx="8891" cy="179071"/>
          </a:xfrm>
          <a:custGeom>
            <a:avLst/>
            <a:gdLst/>
            <a:ahLst/>
            <a:cxnLst/>
            <a:rect l="0" t="0" r="0" b="0"/>
            <a:pathLst>
              <a:path w="8891" h="17907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790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5617210" y="3267710"/>
            <a:ext cx="115571" cy="358141"/>
          </a:xfrm>
          <a:custGeom>
            <a:avLst/>
            <a:gdLst/>
            <a:ahLst/>
            <a:cxnLst/>
            <a:rect l="0" t="0" r="0" b="0"/>
            <a:pathLst>
              <a:path w="115571" h="358141">
                <a:moveTo>
                  <a:pt x="62230" y="0"/>
                </a:moveTo>
                <a:lnTo>
                  <a:pt x="35560" y="36830"/>
                </a:lnTo>
                <a:lnTo>
                  <a:pt x="17780" y="81280"/>
                </a:lnTo>
                <a:lnTo>
                  <a:pt x="8890" y="116840"/>
                </a:lnTo>
                <a:lnTo>
                  <a:pt x="0" y="161290"/>
                </a:lnTo>
                <a:lnTo>
                  <a:pt x="0" y="205740"/>
                </a:lnTo>
                <a:lnTo>
                  <a:pt x="0" y="232410"/>
                </a:lnTo>
                <a:lnTo>
                  <a:pt x="8890" y="276860"/>
                </a:lnTo>
                <a:lnTo>
                  <a:pt x="26670" y="303530"/>
                </a:lnTo>
                <a:lnTo>
                  <a:pt x="53340" y="331470"/>
                </a:lnTo>
                <a:lnTo>
                  <a:pt x="80010" y="349250"/>
                </a:lnTo>
                <a:lnTo>
                  <a:pt x="115570" y="358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5732780" y="339344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5929630" y="3267710"/>
            <a:ext cx="26671" cy="303531"/>
          </a:xfrm>
          <a:custGeom>
            <a:avLst/>
            <a:gdLst/>
            <a:ahLst/>
            <a:cxnLst/>
            <a:rect l="0" t="0" r="0" b="0"/>
            <a:pathLst>
              <a:path w="26671" h="30353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2667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6018530" y="3232150"/>
            <a:ext cx="106681" cy="411481"/>
          </a:xfrm>
          <a:custGeom>
            <a:avLst/>
            <a:gdLst/>
            <a:ahLst/>
            <a:cxnLst/>
            <a:rect l="0" t="0" r="0" b="0"/>
            <a:pathLst>
              <a:path w="106681" h="411481">
                <a:moveTo>
                  <a:pt x="0" y="0"/>
                </a:moveTo>
                <a:lnTo>
                  <a:pt x="26670" y="0"/>
                </a:lnTo>
                <a:lnTo>
                  <a:pt x="62230" y="17780"/>
                </a:lnTo>
                <a:lnTo>
                  <a:pt x="80010" y="44450"/>
                </a:lnTo>
                <a:lnTo>
                  <a:pt x="97790" y="90170"/>
                </a:lnTo>
                <a:lnTo>
                  <a:pt x="106680" y="125730"/>
                </a:lnTo>
                <a:lnTo>
                  <a:pt x="106680" y="170180"/>
                </a:lnTo>
                <a:lnTo>
                  <a:pt x="106680" y="205740"/>
                </a:lnTo>
                <a:lnTo>
                  <a:pt x="97790" y="250190"/>
                </a:lnTo>
                <a:lnTo>
                  <a:pt x="80010" y="285750"/>
                </a:lnTo>
                <a:lnTo>
                  <a:pt x="53340" y="330200"/>
                </a:lnTo>
                <a:lnTo>
                  <a:pt x="35560" y="367030"/>
                </a:lnTo>
                <a:lnTo>
                  <a:pt x="17780" y="38481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6170930" y="3072130"/>
            <a:ext cx="177801" cy="88901"/>
          </a:xfrm>
          <a:custGeom>
            <a:avLst/>
            <a:gdLst/>
            <a:ahLst/>
            <a:cxnLst/>
            <a:rect l="0" t="0" r="0" b="0"/>
            <a:pathLst>
              <a:path w="177801" h="88901">
                <a:moveTo>
                  <a:pt x="0" y="44450"/>
                </a:moveTo>
                <a:lnTo>
                  <a:pt x="8890" y="17780"/>
                </a:lnTo>
                <a:lnTo>
                  <a:pt x="26670" y="8890"/>
                </a:lnTo>
                <a:lnTo>
                  <a:pt x="53340" y="0"/>
                </a:lnTo>
                <a:lnTo>
                  <a:pt x="80010" y="0"/>
                </a:lnTo>
                <a:lnTo>
                  <a:pt x="97790" y="8890"/>
                </a:lnTo>
                <a:lnTo>
                  <a:pt x="80010" y="62230"/>
                </a:lnTo>
                <a:lnTo>
                  <a:pt x="71120" y="80010"/>
                </a:lnTo>
                <a:lnTo>
                  <a:pt x="88900" y="88900"/>
                </a:lnTo>
                <a:lnTo>
                  <a:pt x="106680" y="88900"/>
                </a:lnTo>
                <a:lnTo>
                  <a:pt x="151130" y="88900"/>
                </a:lnTo>
                <a:lnTo>
                  <a:pt x="177800" y="88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6465570" y="3054350"/>
            <a:ext cx="115571" cy="580391"/>
          </a:xfrm>
          <a:custGeom>
            <a:avLst/>
            <a:gdLst/>
            <a:ahLst/>
            <a:cxnLst/>
            <a:rect l="0" t="0" r="0" b="0"/>
            <a:pathLst>
              <a:path w="115571" h="580391">
                <a:moveTo>
                  <a:pt x="88900" y="0"/>
                </a:moveTo>
                <a:lnTo>
                  <a:pt x="71120" y="8890"/>
                </a:lnTo>
                <a:lnTo>
                  <a:pt x="53340" y="53340"/>
                </a:lnTo>
                <a:lnTo>
                  <a:pt x="35560" y="97790"/>
                </a:lnTo>
                <a:lnTo>
                  <a:pt x="26670" y="133350"/>
                </a:lnTo>
                <a:lnTo>
                  <a:pt x="17780" y="177800"/>
                </a:lnTo>
                <a:lnTo>
                  <a:pt x="8890" y="213360"/>
                </a:lnTo>
                <a:lnTo>
                  <a:pt x="0" y="250190"/>
                </a:lnTo>
                <a:lnTo>
                  <a:pt x="0" y="294640"/>
                </a:lnTo>
                <a:lnTo>
                  <a:pt x="0" y="339090"/>
                </a:lnTo>
                <a:lnTo>
                  <a:pt x="0" y="383540"/>
                </a:lnTo>
                <a:lnTo>
                  <a:pt x="8890" y="419100"/>
                </a:lnTo>
                <a:lnTo>
                  <a:pt x="17780" y="454660"/>
                </a:lnTo>
                <a:lnTo>
                  <a:pt x="35560" y="499110"/>
                </a:lnTo>
                <a:lnTo>
                  <a:pt x="62230" y="544830"/>
                </a:lnTo>
                <a:lnTo>
                  <a:pt x="106680" y="571500"/>
                </a:lnTo>
                <a:lnTo>
                  <a:pt x="115570" y="5803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6616700" y="3331210"/>
            <a:ext cx="80011" cy="8891"/>
          </a:xfrm>
          <a:custGeom>
            <a:avLst/>
            <a:gdLst/>
            <a:ahLst/>
            <a:cxnLst/>
            <a:rect l="0" t="0" r="0" b="0"/>
            <a:pathLst>
              <a:path w="80011" h="889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"/>
          <p:cNvSpPr/>
          <p:nvPr/>
        </p:nvSpPr>
        <p:spPr>
          <a:xfrm>
            <a:off x="6804660" y="3152140"/>
            <a:ext cx="44451" cy="401321"/>
          </a:xfrm>
          <a:custGeom>
            <a:avLst/>
            <a:gdLst/>
            <a:ahLst/>
            <a:cxnLst/>
            <a:rect l="0" t="0" r="0" b="0"/>
            <a:pathLst>
              <a:path w="44451" h="40132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17780" y="143510"/>
                </a:lnTo>
                <a:lnTo>
                  <a:pt x="17780" y="179070"/>
                </a:lnTo>
                <a:lnTo>
                  <a:pt x="17780" y="214630"/>
                </a:lnTo>
                <a:lnTo>
                  <a:pt x="17780" y="259080"/>
                </a:lnTo>
                <a:lnTo>
                  <a:pt x="17780" y="294640"/>
                </a:lnTo>
                <a:lnTo>
                  <a:pt x="17780" y="330200"/>
                </a:lnTo>
                <a:lnTo>
                  <a:pt x="26670" y="365760"/>
                </a:lnTo>
                <a:lnTo>
                  <a:pt x="26670" y="383540"/>
                </a:lnTo>
                <a:lnTo>
                  <a:pt x="44450" y="401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MARTINK"/>
          <p:cNvSpPr/>
          <p:nvPr/>
        </p:nvSpPr>
        <p:spPr>
          <a:xfrm>
            <a:off x="7054850" y="3205480"/>
            <a:ext cx="8891" cy="170181"/>
          </a:xfrm>
          <a:custGeom>
            <a:avLst/>
            <a:gdLst/>
            <a:ahLst/>
            <a:cxnLst/>
            <a:rect l="0" t="0" r="0" b="0"/>
            <a:pathLst>
              <a:path w="8891" h="17018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9060"/>
                </a:lnTo>
                <a:lnTo>
                  <a:pt x="0" y="134620"/>
                </a:lnTo>
                <a:lnTo>
                  <a:pt x="0" y="16129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MARTINK"/>
          <p:cNvSpPr/>
          <p:nvPr/>
        </p:nvSpPr>
        <p:spPr>
          <a:xfrm>
            <a:off x="7010400" y="3276600"/>
            <a:ext cx="80011" cy="27941"/>
          </a:xfrm>
          <a:custGeom>
            <a:avLst/>
            <a:gdLst/>
            <a:ahLst/>
            <a:cxnLst/>
            <a:rect l="0" t="0" r="0" b="0"/>
            <a:pathLst>
              <a:path w="80011" h="27941">
                <a:moveTo>
                  <a:pt x="0" y="27940"/>
                </a:moveTo>
                <a:lnTo>
                  <a:pt x="0" y="10160"/>
                </a:lnTo>
                <a:lnTo>
                  <a:pt x="4445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"/>
          <p:cNvSpPr/>
          <p:nvPr/>
        </p:nvSpPr>
        <p:spPr>
          <a:xfrm>
            <a:off x="7188200" y="3187700"/>
            <a:ext cx="99061" cy="232411"/>
          </a:xfrm>
          <a:custGeom>
            <a:avLst/>
            <a:gdLst/>
            <a:ahLst/>
            <a:cxnLst/>
            <a:rect l="0" t="0" r="0" b="0"/>
            <a:pathLst>
              <a:path w="99061" h="232411">
                <a:moveTo>
                  <a:pt x="0" y="26670"/>
                </a:moveTo>
                <a:lnTo>
                  <a:pt x="8890" y="8890"/>
                </a:lnTo>
                <a:lnTo>
                  <a:pt x="26670" y="0"/>
                </a:lnTo>
                <a:lnTo>
                  <a:pt x="44450" y="0"/>
                </a:lnTo>
                <a:lnTo>
                  <a:pt x="71120" y="17780"/>
                </a:lnTo>
                <a:lnTo>
                  <a:pt x="80010" y="35560"/>
                </a:lnTo>
                <a:lnTo>
                  <a:pt x="80010" y="53340"/>
                </a:lnTo>
                <a:lnTo>
                  <a:pt x="62230" y="88900"/>
                </a:lnTo>
                <a:lnTo>
                  <a:pt x="62230" y="107950"/>
                </a:lnTo>
                <a:lnTo>
                  <a:pt x="35560" y="152400"/>
                </a:lnTo>
                <a:lnTo>
                  <a:pt x="17780" y="187960"/>
                </a:lnTo>
                <a:lnTo>
                  <a:pt x="17780" y="205740"/>
                </a:lnTo>
                <a:lnTo>
                  <a:pt x="35560" y="223520"/>
                </a:lnTo>
                <a:lnTo>
                  <a:pt x="53340" y="232410"/>
                </a:lnTo>
                <a:lnTo>
                  <a:pt x="9906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SMARTINK"/>
          <p:cNvSpPr/>
          <p:nvPr/>
        </p:nvSpPr>
        <p:spPr>
          <a:xfrm>
            <a:off x="7367270" y="3089910"/>
            <a:ext cx="106681" cy="472441"/>
          </a:xfrm>
          <a:custGeom>
            <a:avLst/>
            <a:gdLst/>
            <a:ahLst/>
            <a:cxnLst/>
            <a:rect l="0" t="0" r="0" b="0"/>
            <a:pathLst>
              <a:path w="106681" h="47244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71120" y="97790"/>
                </a:lnTo>
                <a:lnTo>
                  <a:pt x="88900" y="133350"/>
                </a:lnTo>
                <a:lnTo>
                  <a:pt x="97790" y="168910"/>
                </a:lnTo>
                <a:lnTo>
                  <a:pt x="106680" y="205740"/>
                </a:lnTo>
                <a:lnTo>
                  <a:pt x="106680" y="241300"/>
                </a:lnTo>
                <a:lnTo>
                  <a:pt x="106680" y="276860"/>
                </a:lnTo>
                <a:lnTo>
                  <a:pt x="97790" y="321310"/>
                </a:lnTo>
                <a:lnTo>
                  <a:pt x="88900" y="356870"/>
                </a:lnTo>
                <a:lnTo>
                  <a:pt x="71120" y="392430"/>
                </a:lnTo>
                <a:lnTo>
                  <a:pt x="62230" y="410210"/>
                </a:lnTo>
                <a:lnTo>
                  <a:pt x="26670" y="454660"/>
                </a:lnTo>
                <a:lnTo>
                  <a:pt x="26670" y="472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SMARTINK"/>
          <p:cNvSpPr/>
          <p:nvPr/>
        </p:nvSpPr>
        <p:spPr>
          <a:xfrm>
            <a:off x="5670550" y="3616960"/>
            <a:ext cx="1812291" cy="80011"/>
          </a:xfrm>
          <a:custGeom>
            <a:avLst/>
            <a:gdLst/>
            <a:ahLst/>
            <a:cxnLst/>
            <a:rect l="0" t="0" r="0" b="0"/>
            <a:pathLst>
              <a:path w="1812291" h="80011">
                <a:moveTo>
                  <a:pt x="0" y="80010"/>
                </a:moveTo>
                <a:lnTo>
                  <a:pt x="35560" y="80010"/>
                </a:lnTo>
                <a:lnTo>
                  <a:pt x="71120" y="80010"/>
                </a:lnTo>
                <a:lnTo>
                  <a:pt x="115570" y="71120"/>
                </a:lnTo>
                <a:lnTo>
                  <a:pt x="160020" y="71120"/>
                </a:lnTo>
                <a:lnTo>
                  <a:pt x="196850" y="62230"/>
                </a:lnTo>
                <a:lnTo>
                  <a:pt x="232410" y="62230"/>
                </a:lnTo>
                <a:lnTo>
                  <a:pt x="259080" y="62230"/>
                </a:lnTo>
                <a:lnTo>
                  <a:pt x="294640" y="53340"/>
                </a:lnTo>
                <a:lnTo>
                  <a:pt x="330200" y="53340"/>
                </a:lnTo>
                <a:lnTo>
                  <a:pt x="365760" y="44450"/>
                </a:lnTo>
                <a:lnTo>
                  <a:pt x="401320" y="44450"/>
                </a:lnTo>
                <a:lnTo>
                  <a:pt x="445770" y="44450"/>
                </a:lnTo>
                <a:lnTo>
                  <a:pt x="491490" y="35560"/>
                </a:lnTo>
                <a:lnTo>
                  <a:pt x="527050" y="35560"/>
                </a:lnTo>
                <a:lnTo>
                  <a:pt x="553720" y="26670"/>
                </a:lnTo>
                <a:lnTo>
                  <a:pt x="571500" y="26670"/>
                </a:lnTo>
                <a:lnTo>
                  <a:pt x="615950" y="26670"/>
                </a:lnTo>
                <a:lnTo>
                  <a:pt x="660400" y="26670"/>
                </a:lnTo>
                <a:lnTo>
                  <a:pt x="687070" y="17780"/>
                </a:lnTo>
                <a:lnTo>
                  <a:pt x="704850" y="17780"/>
                </a:lnTo>
                <a:lnTo>
                  <a:pt x="731520" y="17780"/>
                </a:lnTo>
                <a:lnTo>
                  <a:pt x="758190" y="17780"/>
                </a:lnTo>
                <a:lnTo>
                  <a:pt x="786130" y="17780"/>
                </a:lnTo>
                <a:lnTo>
                  <a:pt x="812800" y="8890"/>
                </a:lnTo>
                <a:lnTo>
                  <a:pt x="830580" y="8890"/>
                </a:lnTo>
                <a:lnTo>
                  <a:pt x="857250" y="8890"/>
                </a:lnTo>
                <a:lnTo>
                  <a:pt x="883920" y="8890"/>
                </a:lnTo>
                <a:lnTo>
                  <a:pt x="901700" y="8890"/>
                </a:lnTo>
                <a:lnTo>
                  <a:pt x="928370" y="8890"/>
                </a:lnTo>
                <a:lnTo>
                  <a:pt x="955040" y="8890"/>
                </a:lnTo>
                <a:lnTo>
                  <a:pt x="981710" y="8890"/>
                </a:lnTo>
                <a:lnTo>
                  <a:pt x="1008380" y="8890"/>
                </a:lnTo>
                <a:lnTo>
                  <a:pt x="1035050" y="0"/>
                </a:lnTo>
                <a:lnTo>
                  <a:pt x="1054100" y="0"/>
                </a:lnTo>
                <a:lnTo>
                  <a:pt x="1080770" y="0"/>
                </a:lnTo>
                <a:lnTo>
                  <a:pt x="1107440" y="0"/>
                </a:lnTo>
                <a:lnTo>
                  <a:pt x="1125220" y="0"/>
                </a:lnTo>
                <a:lnTo>
                  <a:pt x="1151890" y="0"/>
                </a:lnTo>
                <a:lnTo>
                  <a:pt x="1178560" y="0"/>
                </a:lnTo>
                <a:lnTo>
                  <a:pt x="1196340" y="0"/>
                </a:lnTo>
                <a:lnTo>
                  <a:pt x="1223010" y="0"/>
                </a:lnTo>
                <a:lnTo>
                  <a:pt x="1249680" y="0"/>
                </a:lnTo>
                <a:lnTo>
                  <a:pt x="1267460" y="0"/>
                </a:lnTo>
                <a:lnTo>
                  <a:pt x="1294130" y="0"/>
                </a:lnTo>
                <a:lnTo>
                  <a:pt x="1320800" y="0"/>
                </a:lnTo>
                <a:lnTo>
                  <a:pt x="1339850" y="0"/>
                </a:lnTo>
                <a:lnTo>
                  <a:pt x="1366520" y="0"/>
                </a:lnTo>
                <a:lnTo>
                  <a:pt x="1393190" y="0"/>
                </a:lnTo>
                <a:lnTo>
                  <a:pt x="1437640" y="0"/>
                </a:lnTo>
                <a:lnTo>
                  <a:pt x="1473200" y="0"/>
                </a:lnTo>
                <a:lnTo>
                  <a:pt x="1508760" y="0"/>
                </a:lnTo>
                <a:lnTo>
                  <a:pt x="1544320" y="0"/>
                </a:lnTo>
                <a:lnTo>
                  <a:pt x="1579880" y="0"/>
                </a:lnTo>
                <a:lnTo>
                  <a:pt x="1625600" y="0"/>
                </a:lnTo>
                <a:lnTo>
                  <a:pt x="1661160" y="0"/>
                </a:lnTo>
                <a:lnTo>
                  <a:pt x="1696720" y="0"/>
                </a:lnTo>
                <a:lnTo>
                  <a:pt x="1732280" y="0"/>
                </a:lnTo>
                <a:lnTo>
                  <a:pt x="1776730" y="0"/>
                </a:lnTo>
                <a:lnTo>
                  <a:pt x="181229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MARTINK"/>
          <p:cNvSpPr/>
          <p:nvPr/>
        </p:nvSpPr>
        <p:spPr>
          <a:xfrm>
            <a:off x="5803900" y="3803650"/>
            <a:ext cx="107951" cy="312421"/>
          </a:xfrm>
          <a:custGeom>
            <a:avLst/>
            <a:gdLst/>
            <a:ahLst/>
            <a:cxnLst/>
            <a:rect l="0" t="0" r="0" b="0"/>
            <a:pathLst>
              <a:path w="107951" h="312421">
                <a:moveTo>
                  <a:pt x="26670" y="0"/>
                </a:moveTo>
                <a:lnTo>
                  <a:pt x="8890" y="8890"/>
                </a:lnTo>
                <a:lnTo>
                  <a:pt x="0" y="4445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41300"/>
                </a:lnTo>
                <a:lnTo>
                  <a:pt x="26670" y="276860"/>
                </a:lnTo>
                <a:lnTo>
                  <a:pt x="44450" y="303530"/>
                </a:lnTo>
                <a:lnTo>
                  <a:pt x="63500" y="312420"/>
                </a:lnTo>
                <a:lnTo>
                  <a:pt x="81280" y="312420"/>
                </a:lnTo>
                <a:lnTo>
                  <a:pt x="107950" y="3124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MARTINK"/>
          <p:cNvSpPr/>
          <p:nvPr/>
        </p:nvSpPr>
        <p:spPr>
          <a:xfrm>
            <a:off x="5920740" y="3929380"/>
            <a:ext cx="115571" cy="1"/>
          </a:xfrm>
          <a:custGeom>
            <a:avLst/>
            <a:gdLst/>
            <a:ahLst/>
            <a:cxnLst/>
            <a:rect l="0" t="0" r="0" b="0"/>
            <a:pathLst>
              <a:path w="115571" h="1">
                <a:moveTo>
                  <a:pt x="0" y="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MARTINK"/>
          <p:cNvSpPr/>
          <p:nvPr/>
        </p:nvSpPr>
        <p:spPr>
          <a:xfrm>
            <a:off x="6170930" y="3776980"/>
            <a:ext cx="26671" cy="294641"/>
          </a:xfrm>
          <a:custGeom>
            <a:avLst/>
            <a:gdLst/>
            <a:ahLst/>
            <a:cxnLst/>
            <a:rect l="0" t="0" r="0" b="0"/>
            <a:pathLst>
              <a:path w="26671" h="294641">
                <a:moveTo>
                  <a:pt x="1778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8890" y="276860"/>
                </a:lnTo>
                <a:lnTo>
                  <a:pt x="2667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ARTINK"/>
          <p:cNvSpPr/>
          <p:nvPr/>
        </p:nvSpPr>
        <p:spPr>
          <a:xfrm>
            <a:off x="6304280" y="3911600"/>
            <a:ext cx="106681" cy="1"/>
          </a:xfrm>
          <a:custGeom>
            <a:avLst/>
            <a:gdLst/>
            <a:ahLst/>
            <a:cxnLst/>
            <a:rect l="0" t="0" r="0" b="0"/>
            <a:pathLst>
              <a:path w="10668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ARTINK"/>
          <p:cNvSpPr/>
          <p:nvPr/>
        </p:nvSpPr>
        <p:spPr>
          <a:xfrm>
            <a:off x="6536690" y="3768090"/>
            <a:ext cx="35561" cy="259081"/>
          </a:xfrm>
          <a:custGeom>
            <a:avLst/>
            <a:gdLst/>
            <a:ahLst/>
            <a:cxnLst/>
            <a:rect l="0" t="0" r="0" b="0"/>
            <a:pathLst>
              <a:path w="35561" h="25908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16840"/>
                </a:lnTo>
                <a:lnTo>
                  <a:pt x="8890" y="161290"/>
                </a:lnTo>
                <a:lnTo>
                  <a:pt x="8890" y="196850"/>
                </a:lnTo>
                <a:lnTo>
                  <a:pt x="17780" y="232410"/>
                </a:lnTo>
                <a:lnTo>
                  <a:pt x="26670" y="250190"/>
                </a:lnTo>
                <a:lnTo>
                  <a:pt x="3556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SMARTINK"/>
          <p:cNvSpPr/>
          <p:nvPr/>
        </p:nvSpPr>
        <p:spPr>
          <a:xfrm>
            <a:off x="6652260" y="3723640"/>
            <a:ext cx="81281" cy="429261"/>
          </a:xfrm>
          <a:custGeom>
            <a:avLst/>
            <a:gdLst/>
            <a:ahLst/>
            <a:cxnLst/>
            <a:rect l="0" t="0" r="0" b="0"/>
            <a:pathLst>
              <a:path w="81281" h="429261">
                <a:moveTo>
                  <a:pt x="0" y="0"/>
                </a:moveTo>
                <a:lnTo>
                  <a:pt x="26670" y="8890"/>
                </a:lnTo>
                <a:lnTo>
                  <a:pt x="53340" y="35560"/>
                </a:lnTo>
                <a:lnTo>
                  <a:pt x="72390" y="62230"/>
                </a:lnTo>
                <a:lnTo>
                  <a:pt x="81280" y="106680"/>
                </a:lnTo>
                <a:lnTo>
                  <a:pt x="81280" y="152400"/>
                </a:lnTo>
                <a:lnTo>
                  <a:pt x="81280" y="196850"/>
                </a:lnTo>
                <a:lnTo>
                  <a:pt x="81280" y="241300"/>
                </a:lnTo>
                <a:lnTo>
                  <a:pt x="72390" y="276860"/>
                </a:lnTo>
                <a:lnTo>
                  <a:pt x="72390" y="321310"/>
                </a:lnTo>
                <a:lnTo>
                  <a:pt x="53340" y="347980"/>
                </a:lnTo>
                <a:lnTo>
                  <a:pt x="44450" y="392430"/>
                </a:lnTo>
                <a:lnTo>
                  <a:pt x="35560" y="410210"/>
                </a:lnTo>
                <a:lnTo>
                  <a:pt x="26670" y="429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ARTINK"/>
          <p:cNvSpPr/>
          <p:nvPr/>
        </p:nvSpPr>
        <p:spPr>
          <a:xfrm>
            <a:off x="6804660" y="3679190"/>
            <a:ext cx="97791" cy="445771"/>
          </a:xfrm>
          <a:custGeom>
            <a:avLst/>
            <a:gdLst/>
            <a:ahLst/>
            <a:cxnLst/>
            <a:rect l="0" t="0" r="0" b="0"/>
            <a:pathLst>
              <a:path w="97791" h="445771">
                <a:moveTo>
                  <a:pt x="53340" y="0"/>
                </a:moveTo>
                <a:lnTo>
                  <a:pt x="35560" y="26670"/>
                </a:lnTo>
                <a:lnTo>
                  <a:pt x="26670" y="71120"/>
                </a:lnTo>
                <a:lnTo>
                  <a:pt x="17780" y="106680"/>
                </a:lnTo>
                <a:lnTo>
                  <a:pt x="8890" y="15113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56870"/>
                </a:lnTo>
                <a:lnTo>
                  <a:pt x="8890" y="374650"/>
                </a:lnTo>
                <a:lnTo>
                  <a:pt x="35560" y="419100"/>
                </a:lnTo>
                <a:lnTo>
                  <a:pt x="71120" y="445770"/>
                </a:lnTo>
                <a:lnTo>
                  <a:pt x="97790" y="4457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MARTINK"/>
          <p:cNvSpPr/>
          <p:nvPr/>
        </p:nvSpPr>
        <p:spPr>
          <a:xfrm>
            <a:off x="6911340" y="391160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8890"/>
                </a:moveTo>
                <a:lnTo>
                  <a:pt x="35560" y="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ARTINK"/>
          <p:cNvSpPr/>
          <p:nvPr/>
        </p:nvSpPr>
        <p:spPr>
          <a:xfrm>
            <a:off x="7090410" y="3741420"/>
            <a:ext cx="44451" cy="303531"/>
          </a:xfrm>
          <a:custGeom>
            <a:avLst/>
            <a:gdLst/>
            <a:ahLst/>
            <a:cxnLst/>
            <a:rect l="0" t="0" r="0" b="0"/>
            <a:pathLst>
              <a:path w="44451" h="303531">
                <a:moveTo>
                  <a:pt x="0" y="0"/>
                </a:moveTo>
                <a:lnTo>
                  <a:pt x="0" y="44450"/>
                </a:lnTo>
                <a:lnTo>
                  <a:pt x="8890" y="80010"/>
                </a:lnTo>
                <a:lnTo>
                  <a:pt x="8890" y="116840"/>
                </a:lnTo>
                <a:lnTo>
                  <a:pt x="8890" y="152400"/>
                </a:lnTo>
                <a:lnTo>
                  <a:pt x="8890" y="187960"/>
                </a:lnTo>
                <a:lnTo>
                  <a:pt x="17780" y="232410"/>
                </a:lnTo>
                <a:lnTo>
                  <a:pt x="35560" y="276860"/>
                </a:lnTo>
                <a:lnTo>
                  <a:pt x="4445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MARTINK"/>
          <p:cNvSpPr/>
          <p:nvPr/>
        </p:nvSpPr>
        <p:spPr>
          <a:xfrm>
            <a:off x="7214870" y="386715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0"/>
                </a:moveTo>
                <a:lnTo>
                  <a:pt x="44450" y="0"/>
                </a:lnTo>
                <a:lnTo>
                  <a:pt x="90170" y="0"/>
                </a:lnTo>
                <a:lnTo>
                  <a:pt x="9906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MARTINK"/>
          <p:cNvSpPr/>
          <p:nvPr/>
        </p:nvSpPr>
        <p:spPr>
          <a:xfrm>
            <a:off x="7376160" y="3750310"/>
            <a:ext cx="133351" cy="303531"/>
          </a:xfrm>
          <a:custGeom>
            <a:avLst/>
            <a:gdLst/>
            <a:ahLst/>
            <a:cxnLst/>
            <a:rect l="0" t="0" r="0" b="0"/>
            <a:pathLst>
              <a:path w="133351" h="303531">
                <a:moveTo>
                  <a:pt x="0" y="17780"/>
                </a:moveTo>
                <a:lnTo>
                  <a:pt x="0" y="0"/>
                </a:lnTo>
                <a:lnTo>
                  <a:pt x="44450" y="0"/>
                </a:lnTo>
                <a:lnTo>
                  <a:pt x="71120" y="8890"/>
                </a:lnTo>
                <a:lnTo>
                  <a:pt x="80010" y="26670"/>
                </a:lnTo>
                <a:lnTo>
                  <a:pt x="80010" y="44450"/>
                </a:lnTo>
                <a:lnTo>
                  <a:pt x="80010" y="62230"/>
                </a:lnTo>
                <a:lnTo>
                  <a:pt x="35560" y="116840"/>
                </a:lnTo>
                <a:lnTo>
                  <a:pt x="80010" y="134620"/>
                </a:lnTo>
                <a:lnTo>
                  <a:pt x="97790" y="134620"/>
                </a:lnTo>
                <a:lnTo>
                  <a:pt x="124460" y="152400"/>
                </a:lnTo>
                <a:lnTo>
                  <a:pt x="133350" y="179070"/>
                </a:lnTo>
                <a:lnTo>
                  <a:pt x="133350" y="196850"/>
                </a:lnTo>
                <a:lnTo>
                  <a:pt x="124460" y="223520"/>
                </a:lnTo>
                <a:lnTo>
                  <a:pt x="124460" y="241300"/>
                </a:lnTo>
                <a:lnTo>
                  <a:pt x="88900" y="276860"/>
                </a:lnTo>
                <a:lnTo>
                  <a:pt x="7112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MARTINK"/>
          <p:cNvSpPr/>
          <p:nvPr/>
        </p:nvSpPr>
        <p:spPr>
          <a:xfrm>
            <a:off x="7545070" y="3688080"/>
            <a:ext cx="81281" cy="427991"/>
          </a:xfrm>
          <a:custGeom>
            <a:avLst/>
            <a:gdLst/>
            <a:ahLst/>
            <a:cxnLst/>
            <a:rect l="0" t="0" r="0" b="0"/>
            <a:pathLst>
              <a:path w="81281" h="427991">
                <a:moveTo>
                  <a:pt x="0" y="0"/>
                </a:moveTo>
                <a:lnTo>
                  <a:pt x="36830" y="35560"/>
                </a:lnTo>
                <a:lnTo>
                  <a:pt x="45720" y="62230"/>
                </a:lnTo>
                <a:lnTo>
                  <a:pt x="63500" y="106680"/>
                </a:lnTo>
                <a:lnTo>
                  <a:pt x="81280" y="151130"/>
                </a:lnTo>
                <a:lnTo>
                  <a:pt x="81280" y="196850"/>
                </a:lnTo>
                <a:lnTo>
                  <a:pt x="81280" y="241300"/>
                </a:lnTo>
                <a:lnTo>
                  <a:pt x="72390" y="276860"/>
                </a:lnTo>
                <a:lnTo>
                  <a:pt x="63500" y="312420"/>
                </a:lnTo>
                <a:lnTo>
                  <a:pt x="45720" y="356870"/>
                </a:lnTo>
                <a:lnTo>
                  <a:pt x="26670" y="401320"/>
                </a:lnTo>
                <a:lnTo>
                  <a:pt x="889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ARTINK"/>
          <p:cNvSpPr/>
          <p:nvPr/>
        </p:nvSpPr>
        <p:spPr>
          <a:xfrm>
            <a:off x="7679690" y="350012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0"/>
                </a:moveTo>
                <a:lnTo>
                  <a:pt x="35560" y="0"/>
                </a:lnTo>
                <a:lnTo>
                  <a:pt x="80010" y="8890"/>
                </a:lnTo>
                <a:lnTo>
                  <a:pt x="12446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MARTINK"/>
          <p:cNvSpPr/>
          <p:nvPr/>
        </p:nvSpPr>
        <p:spPr>
          <a:xfrm>
            <a:off x="7733030" y="3571240"/>
            <a:ext cx="88901" cy="19051"/>
          </a:xfrm>
          <a:custGeom>
            <a:avLst/>
            <a:gdLst/>
            <a:ahLst/>
            <a:cxnLst/>
            <a:rect l="0" t="0" r="0" b="0"/>
            <a:pathLst>
              <a:path w="88901" h="19051">
                <a:moveTo>
                  <a:pt x="0" y="19050"/>
                </a:moveTo>
                <a:lnTo>
                  <a:pt x="35560" y="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"/>
          <p:cNvSpPr/>
          <p:nvPr/>
        </p:nvSpPr>
        <p:spPr>
          <a:xfrm>
            <a:off x="8027670" y="3178810"/>
            <a:ext cx="35561" cy="223521"/>
          </a:xfrm>
          <a:custGeom>
            <a:avLst/>
            <a:gdLst/>
            <a:ahLst/>
            <a:cxnLst/>
            <a:rect l="0" t="0" r="0" b="0"/>
            <a:pathLst>
              <a:path w="35561" h="223521">
                <a:moveTo>
                  <a:pt x="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17780" y="107950"/>
                </a:lnTo>
                <a:lnTo>
                  <a:pt x="26670" y="143510"/>
                </a:lnTo>
                <a:lnTo>
                  <a:pt x="26670" y="179070"/>
                </a:lnTo>
                <a:lnTo>
                  <a:pt x="3556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ARTINK"/>
          <p:cNvSpPr/>
          <p:nvPr/>
        </p:nvSpPr>
        <p:spPr>
          <a:xfrm>
            <a:off x="7938770" y="3258820"/>
            <a:ext cx="250191" cy="27941"/>
          </a:xfrm>
          <a:custGeom>
            <a:avLst/>
            <a:gdLst/>
            <a:ahLst/>
            <a:cxnLst/>
            <a:rect l="0" t="0" r="0" b="0"/>
            <a:pathLst>
              <a:path w="250191" h="27941">
                <a:moveTo>
                  <a:pt x="0" y="2794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15570" y="8890"/>
                </a:lnTo>
                <a:lnTo>
                  <a:pt x="160020" y="0"/>
                </a:lnTo>
                <a:lnTo>
                  <a:pt x="195580" y="0"/>
                </a:lnTo>
                <a:lnTo>
                  <a:pt x="24130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"/>
          <p:cNvSpPr/>
          <p:nvPr/>
        </p:nvSpPr>
        <p:spPr>
          <a:xfrm>
            <a:off x="8430260" y="3134360"/>
            <a:ext cx="44451" cy="259081"/>
          </a:xfrm>
          <a:custGeom>
            <a:avLst/>
            <a:gdLst/>
            <a:ahLst/>
            <a:cxnLst/>
            <a:rect l="0" t="0" r="0" b="0"/>
            <a:pathLst>
              <a:path w="44451" h="25908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8890" y="124460"/>
                </a:lnTo>
                <a:lnTo>
                  <a:pt x="8890" y="161290"/>
                </a:lnTo>
                <a:lnTo>
                  <a:pt x="17780" y="196850"/>
                </a:lnTo>
                <a:lnTo>
                  <a:pt x="26670" y="241300"/>
                </a:lnTo>
                <a:lnTo>
                  <a:pt x="4445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ARTINK"/>
          <p:cNvSpPr/>
          <p:nvPr/>
        </p:nvSpPr>
        <p:spPr>
          <a:xfrm>
            <a:off x="8366760" y="3241040"/>
            <a:ext cx="214631" cy="17781"/>
          </a:xfrm>
          <a:custGeom>
            <a:avLst/>
            <a:gdLst/>
            <a:ahLst/>
            <a:cxnLst/>
            <a:rect l="0" t="0" r="0" b="0"/>
            <a:pathLst>
              <a:path w="214631" h="17781">
                <a:moveTo>
                  <a:pt x="0" y="8890"/>
                </a:moveTo>
                <a:lnTo>
                  <a:pt x="3556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8890"/>
                </a:lnTo>
                <a:lnTo>
                  <a:pt x="21463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MARTINK"/>
          <p:cNvSpPr/>
          <p:nvPr/>
        </p:nvSpPr>
        <p:spPr>
          <a:xfrm>
            <a:off x="8001000" y="3535680"/>
            <a:ext cx="695961" cy="8891"/>
          </a:xfrm>
          <a:custGeom>
            <a:avLst/>
            <a:gdLst/>
            <a:ahLst/>
            <a:cxnLst/>
            <a:rect l="0" t="0" r="0" b="0"/>
            <a:pathLst>
              <a:path w="69596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0"/>
                </a:lnTo>
                <a:lnTo>
                  <a:pt x="187960" y="0"/>
                </a:lnTo>
                <a:lnTo>
                  <a:pt x="223520" y="0"/>
                </a:lnTo>
                <a:lnTo>
                  <a:pt x="259080" y="0"/>
                </a:lnTo>
                <a:lnTo>
                  <a:pt x="294640" y="0"/>
                </a:lnTo>
                <a:lnTo>
                  <a:pt x="339090" y="0"/>
                </a:lnTo>
                <a:lnTo>
                  <a:pt x="374650" y="0"/>
                </a:lnTo>
                <a:lnTo>
                  <a:pt x="410210" y="0"/>
                </a:lnTo>
                <a:lnTo>
                  <a:pt x="455930" y="0"/>
                </a:lnTo>
                <a:lnTo>
                  <a:pt x="491490" y="0"/>
                </a:lnTo>
                <a:lnTo>
                  <a:pt x="535940" y="0"/>
                </a:lnTo>
                <a:lnTo>
                  <a:pt x="571500" y="0"/>
                </a:lnTo>
                <a:lnTo>
                  <a:pt x="607060" y="0"/>
                </a:lnTo>
                <a:lnTo>
                  <a:pt x="642620" y="0"/>
                </a:lnTo>
                <a:lnTo>
                  <a:pt x="687070" y="0"/>
                </a:lnTo>
                <a:lnTo>
                  <a:pt x="6959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MARTINK"/>
          <p:cNvSpPr/>
          <p:nvPr/>
        </p:nvSpPr>
        <p:spPr>
          <a:xfrm>
            <a:off x="7956550" y="380365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35560" y="17780"/>
                </a:lnTo>
                <a:lnTo>
                  <a:pt x="80010" y="8890"/>
                </a:lnTo>
                <a:lnTo>
                  <a:pt x="124460" y="0"/>
                </a:lnTo>
                <a:lnTo>
                  <a:pt x="16891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MARTINK"/>
          <p:cNvSpPr/>
          <p:nvPr/>
        </p:nvSpPr>
        <p:spPr>
          <a:xfrm>
            <a:off x="8411210" y="373253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8890"/>
                </a:moveTo>
                <a:lnTo>
                  <a:pt x="36830" y="8890"/>
                </a:lnTo>
                <a:lnTo>
                  <a:pt x="72390" y="8890"/>
                </a:lnTo>
                <a:lnTo>
                  <a:pt x="116840" y="8890"/>
                </a:lnTo>
                <a:lnTo>
                  <a:pt x="152400" y="0"/>
                </a:lnTo>
                <a:lnTo>
                  <a:pt x="19685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"/>
          <p:cNvSpPr/>
          <p:nvPr/>
        </p:nvSpPr>
        <p:spPr>
          <a:xfrm>
            <a:off x="8331200" y="3643630"/>
            <a:ext cx="125731" cy="285751"/>
          </a:xfrm>
          <a:custGeom>
            <a:avLst/>
            <a:gdLst/>
            <a:ahLst/>
            <a:cxnLst/>
            <a:rect l="0" t="0" r="0" b="0"/>
            <a:pathLst>
              <a:path w="125731" h="28575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1130"/>
                </a:lnTo>
                <a:lnTo>
                  <a:pt x="26670" y="186690"/>
                </a:lnTo>
                <a:lnTo>
                  <a:pt x="35560" y="214630"/>
                </a:lnTo>
                <a:lnTo>
                  <a:pt x="62230" y="241300"/>
                </a:lnTo>
                <a:lnTo>
                  <a:pt x="99060" y="276860"/>
                </a:lnTo>
                <a:lnTo>
                  <a:pt x="12573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"/>
          <p:cNvSpPr/>
          <p:nvPr/>
        </p:nvSpPr>
        <p:spPr>
          <a:xfrm>
            <a:off x="8661400" y="3625850"/>
            <a:ext cx="72391" cy="339091"/>
          </a:xfrm>
          <a:custGeom>
            <a:avLst/>
            <a:gdLst/>
            <a:ahLst/>
            <a:cxnLst/>
            <a:rect l="0" t="0" r="0" b="0"/>
            <a:pathLst>
              <a:path w="72391" h="339091">
                <a:moveTo>
                  <a:pt x="26670" y="0"/>
                </a:moveTo>
                <a:lnTo>
                  <a:pt x="44450" y="44450"/>
                </a:lnTo>
                <a:lnTo>
                  <a:pt x="63500" y="88900"/>
                </a:lnTo>
                <a:lnTo>
                  <a:pt x="72390" y="124460"/>
                </a:lnTo>
                <a:lnTo>
                  <a:pt x="72390" y="160020"/>
                </a:lnTo>
                <a:lnTo>
                  <a:pt x="72390" y="195580"/>
                </a:lnTo>
                <a:lnTo>
                  <a:pt x="53340" y="241300"/>
                </a:lnTo>
                <a:lnTo>
                  <a:pt x="35560" y="276860"/>
                </a:lnTo>
                <a:lnTo>
                  <a:pt x="0" y="32131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MARTINK"/>
          <p:cNvSpPr/>
          <p:nvPr/>
        </p:nvSpPr>
        <p:spPr>
          <a:xfrm>
            <a:off x="8260080" y="3679190"/>
            <a:ext cx="62231" cy="303531"/>
          </a:xfrm>
          <a:custGeom>
            <a:avLst/>
            <a:gdLst/>
            <a:ahLst/>
            <a:cxnLst/>
            <a:rect l="0" t="0" r="0" b="0"/>
            <a:pathLst>
              <a:path w="62231" h="303531">
                <a:moveTo>
                  <a:pt x="8890" y="0"/>
                </a:moveTo>
                <a:lnTo>
                  <a:pt x="17780" y="17780"/>
                </a:lnTo>
                <a:lnTo>
                  <a:pt x="35560" y="35560"/>
                </a:lnTo>
                <a:lnTo>
                  <a:pt x="44450" y="80010"/>
                </a:lnTo>
                <a:lnTo>
                  <a:pt x="62230" y="124460"/>
                </a:lnTo>
                <a:lnTo>
                  <a:pt x="62230" y="160020"/>
                </a:lnTo>
                <a:lnTo>
                  <a:pt x="53340" y="179070"/>
                </a:lnTo>
                <a:lnTo>
                  <a:pt x="44450" y="223520"/>
                </a:lnTo>
                <a:lnTo>
                  <a:pt x="26670" y="25908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MARTINK"/>
          <p:cNvSpPr/>
          <p:nvPr/>
        </p:nvSpPr>
        <p:spPr>
          <a:xfrm>
            <a:off x="7821930" y="3750310"/>
            <a:ext cx="170181" cy="294641"/>
          </a:xfrm>
          <a:custGeom>
            <a:avLst/>
            <a:gdLst/>
            <a:ahLst/>
            <a:cxnLst/>
            <a:rect l="0" t="0" r="0" b="0"/>
            <a:pathLst>
              <a:path w="170181" h="294641">
                <a:moveTo>
                  <a:pt x="17780" y="0"/>
                </a:moveTo>
                <a:lnTo>
                  <a:pt x="889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34620"/>
                </a:lnTo>
                <a:lnTo>
                  <a:pt x="17780" y="179070"/>
                </a:lnTo>
                <a:lnTo>
                  <a:pt x="36830" y="223520"/>
                </a:lnTo>
                <a:lnTo>
                  <a:pt x="72390" y="259080"/>
                </a:lnTo>
                <a:lnTo>
                  <a:pt x="90170" y="276860"/>
                </a:lnTo>
                <a:lnTo>
                  <a:pt x="107950" y="285750"/>
                </a:lnTo>
                <a:lnTo>
                  <a:pt x="134620" y="294640"/>
                </a:lnTo>
                <a:lnTo>
                  <a:pt x="17018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MARTINK"/>
          <p:cNvSpPr/>
          <p:nvPr/>
        </p:nvSpPr>
        <p:spPr>
          <a:xfrm>
            <a:off x="7839710" y="3107690"/>
            <a:ext cx="81281" cy="339091"/>
          </a:xfrm>
          <a:custGeom>
            <a:avLst/>
            <a:gdLst/>
            <a:ahLst/>
            <a:cxnLst/>
            <a:rect l="0" t="0" r="0" b="0"/>
            <a:pathLst>
              <a:path w="81281" h="339091">
                <a:moveTo>
                  <a:pt x="54610" y="0"/>
                </a:moveTo>
                <a:lnTo>
                  <a:pt x="36830" y="0"/>
                </a:lnTo>
                <a:lnTo>
                  <a:pt x="19050" y="17780"/>
                </a:lnTo>
                <a:lnTo>
                  <a:pt x="0" y="53340"/>
                </a:lnTo>
                <a:lnTo>
                  <a:pt x="0" y="80010"/>
                </a:lnTo>
                <a:lnTo>
                  <a:pt x="0" y="124460"/>
                </a:lnTo>
                <a:lnTo>
                  <a:pt x="8890" y="160020"/>
                </a:lnTo>
                <a:lnTo>
                  <a:pt x="19050" y="205740"/>
                </a:lnTo>
                <a:lnTo>
                  <a:pt x="36830" y="250190"/>
                </a:lnTo>
                <a:lnTo>
                  <a:pt x="54610" y="285750"/>
                </a:lnTo>
                <a:lnTo>
                  <a:pt x="72390" y="330200"/>
                </a:lnTo>
                <a:lnTo>
                  <a:pt x="81280" y="3390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MARTINK"/>
          <p:cNvSpPr/>
          <p:nvPr/>
        </p:nvSpPr>
        <p:spPr>
          <a:xfrm>
            <a:off x="8188960" y="3098800"/>
            <a:ext cx="71121" cy="365761"/>
          </a:xfrm>
          <a:custGeom>
            <a:avLst/>
            <a:gdLst/>
            <a:ahLst/>
            <a:cxnLst/>
            <a:rect l="0" t="0" r="0" b="0"/>
            <a:pathLst>
              <a:path w="71121" h="365761">
                <a:moveTo>
                  <a:pt x="0" y="0"/>
                </a:moveTo>
                <a:lnTo>
                  <a:pt x="17780" y="8890"/>
                </a:lnTo>
                <a:lnTo>
                  <a:pt x="44450" y="35560"/>
                </a:lnTo>
                <a:lnTo>
                  <a:pt x="62230" y="80010"/>
                </a:lnTo>
                <a:lnTo>
                  <a:pt x="71120" y="115570"/>
                </a:lnTo>
                <a:lnTo>
                  <a:pt x="71120" y="151130"/>
                </a:lnTo>
                <a:lnTo>
                  <a:pt x="71120" y="196850"/>
                </a:lnTo>
                <a:lnTo>
                  <a:pt x="71120" y="232410"/>
                </a:lnTo>
                <a:lnTo>
                  <a:pt x="62230" y="267970"/>
                </a:lnTo>
                <a:lnTo>
                  <a:pt x="44450" y="312420"/>
                </a:lnTo>
                <a:lnTo>
                  <a:pt x="35560" y="356870"/>
                </a:lnTo>
                <a:lnTo>
                  <a:pt x="35560" y="3657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MARTINK"/>
          <p:cNvSpPr/>
          <p:nvPr/>
        </p:nvSpPr>
        <p:spPr>
          <a:xfrm>
            <a:off x="8277860" y="3081020"/>
            <a:ext cx="124461" cy="321311"/>
          </a:xfrm>
          <a:custGeom>
            <a:avLst/>
            <a:gdLst/>
            <a:ahLst/>
            <a:cxnLst/>
            <a:rect l="0" t="0" r="0" b="0"/>
            <a:pathLst>
              <a:path w="124461" h="321311">
                <a:moveTo>
                  <a:pt x="26670" y="0"/>
                </a:moveTo>
                <a:lnTo>
                  <a:pt x="8890" y="8890"/>
                </a:ln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86690"/>
                </a:lnTo>
                <a:lnTo>
                  <a:pt x="17780" y="232410"/>
                </a:lnTo>
                <a:lnTo>
                  <a:pt x="26670" y="250190"/>
                </a:lnTo>
                <a:lnTo>
                  <a:pt x="53340" y="285750"/>
                </a:lnTo>
                <a:lnTo>
                  <a:pt x="71120" y="303530"/>
                </a:lnTo>
                <a:lnTo>
                  <a:pt x="88900" y="312420"/>
                </a:lnTo>
                <a:lnTo>
                  <a:pt x="124460" y="3213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SMARTINK"/>
          <p:cNvSpPr/>
          <p:nvPr/>
        </p:nvSpPr>
        <p:spPr>
          <a:xfrm>
            <a:off x="8599170" y="3063240"/>
            <a:ext cx="80011" cy="392431"/>
          </a:xfrm>
          <a:custGeom>
            <a:avLst/>
            <a:gdLst/>
            <a:ahLst/>
            <a:cxnLst/>
            <a:rect l="0" t="0" r="0" b="0"/>
            <a:pathLst>
              <a:path w="80011" h="392431">
                <a:moveTo>
                  <a:pt x="0" y="0"/>
                </a:moveTo>
                <a:lnTo>
                  <a:pt x="17780" y="17780"/>
                </a:lnTo>
                <a:lnTo>
                  <a:pt x="53340" y="62230"/>
                </a:lnTo>
                <a:lnTo>
                  <a:pt x="71120" y="97790"/>
                </a:lnTo>
                <a:lnTo>
                  <a:pt x="80010" y="133350"/>
                </a:lnTo>
                <a:lnTo>
                  <a:pt x="80010" y="168910"/>
                </a:lnTo>
                <a:lnTo>
                  <a:pt x="80010" y="204470"/>
                </a:lnTo>
                <a:lnTo>
                  <a:pt x="80010" y="241300"/>
                </a:lnTo>
                <a:lnTo>
                  <a:pt x="80010" y="276860"/>
                </a:lnTo>
                <a:lnTo>
                  <a:pt x="71120" y="312420"/>
                </a:lnTo>
                <a:lnTo>
                  <a:pt x="62230" y="347980"/>
                </a:lnTo>
                <a:lnTo>
                  <a:pt x="44450" y="392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SMARTINK"/>
          <p:cNvSpPr/>
          <p:nvPr/>
        </p:nvSpPr>
        <p:spPr>
          <a:xfrm>
            <a:off x="8911590" y="3214370"/>
            <a:ext cx="53341" cy="241301"/>
          </a:xfrm>
          <a:custGeom>
            <a:avLst/>
            <a:gdLst/>
            <a:ahLst/>
            <a:cxnLst/>
            <a:rect l="0" t="0" r="0" b="0"/>
            <a:pathLst>
              <a:path w="53341" h="241301">
                <a:moveTo>
                  <a:pt x="0" y="0"/>
                </a:moveTo>
                <a:lnTo>
                  <a:pt x="8890" y="44450"/>
                </a:lnTo>
                <a:lnTo>
                  <a:pt x="17780" y="81280"/>
                </a:lnTo>
                <a:lnTo>
                  <a:pt x="26670" y="116840"/>
                </a:lnTo>
                <a:lnTo>
                  <a:pt x="35560" y="161290"/>
                </a:lnTo>
                <a:lnTo>
                  <a:pt x="44450" y="196850"/>
                </a:lnTo>
                <a:lnTo>
                  <a:pt x="53340" y="241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SMARTINK"/>
          <p:cNvSpPr/>
          <p:nvPr/>
        </p:nvSpPr>
        <p:spPr>
          <a:xfrm>
            <a:off x="8867140" y="331343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SMARTINK"/>
          <p:cNvSpPr/>
          <p:nvPr/>
        </p:nvSpPr>
        <p:spPr>
          <a:xfrm>
            <a:off x="8751570" y="348234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0" y="0"/>
                </a:lnTo>
                <a:lnTo>
                  <a:pt x="26670" y="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SMARTINK"/>
          <p:cNvSpPr/>
          <p:nvPr/>
        </p:nvSpPr>
        <p:spPr>
          <a:xfrm>
            <a:off x="8787130" y="3553460"/>
            <a:ext cx="53341" cy="1"/>
          </a:xfrm>
          <a:custGeom>
            <a:avLst/>
            <a:gdLst/>
            <a:ahLst/>
            <a:cxnLst/>
            <a:rect l="0" t="0" r="0" b="0"/>
            <a:pathLst>
              <a:path w="53341" h="1">
                <a:moveTo>
                  <a:pt x="0" y="0"/>
                </a:moveTo>
                <a:lnTo>
                  <a:pt x="3556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SMARTINK"/>
          <p:cNvSpPr/>
          <p:nvPr/>
        </p:nvSpPr>
        <p:spPr>
          <a:xfrm>
            <a:off x="8929370" y="358140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17780"/>
                </a:moveTo>
                <a:lnTo>
                  <a:pt x="17780" y="0"/>
                </a:lnTo>
                <a:lnTo>
                  <a:pt x="62230" y="0"/>
                </a:lnTo>
                <a:lnTo>
                  <a:pt x="99060" y="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SMARTINK"/>
          <p:cNvSpPr/>
          <p:nvPr/>
        </p:nvSpPr>
        <p:spPr>
          <a:xfrm>
            <a:off x="8991600" y="3661410"/>
            <a:ext cx="10161" cy="267971"/>
          </a:xfrm>
          <a:custGeom>
            <a:avLst/>
            <a:gdLst/>
            <a:ahLst/>
            <a:cxnLst/>
            <a:rect l="0" t="0" r="0" b="0"/>
            <a:pathLst>
              <a:path w="10161" h="2679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32410"/>
                </a:lnTo>
                <a:lnTo>
                  <a:pt x="10160" y="2679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SMARTINK"/>
          <p:cNvSpPr/>
          <p:nvPr/>
        </p:nvSpPr>
        <p:spPr>
          <a:xfrm>
            <a:off x="8920480" y="375920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8890" y="8890"/>
                </a:lnTo>
                <a:lnTo>
                  <a:pt x="53340" y="0"/>
                </a:lnTo>
                <a:lnTo>
                  <a:pt x="99060" y="0"/>
                </a:lnTo>
                <a:lnTo>
                  <a:pt x="134620" y="8890"/>
                </a:lnTo>
                <a:lnTo>
                  <a:pt x="15240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SMARTINK"/>
          <p:cNvSpPr/>
          <p:nvPr/>
        </p:nvSpPr>
        <p:spPr>
          <a:xfrm>
            <a:off x="1652270" y="4554220"/>
            <a:ext cx="214631" cy="214631"/>
          </a:xfrm>
          <a:custGeom>
            <a:avLst/>
            <a:gdLst/>
            <a:ahLst/>
            <a:cxnLst/>
            <a:rect l="0" t="0" r="0" b="0"/>
            <a:pathLst>
              <a:path w="214631" h="214631">
                <a:moveTo>
                  <a:pt x="124460" y="26670"/>
                </a:moveTo>
                <a:lnTo>
                  <a:pt x="115570" y="8890"/>
                </a:lnTo>
                <a:lnTo>
                  <a:pt x="8001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26670"/>
                </a:lnTo>
                <a:lnTo>
                  <a:pt x="0" y="62230"/>
                </a:lnTo>
                <a:lnTo>
                  <a:pt x="0" y="88900"/>
                </a:lnTo>
                <a:lnTo>
                  <a:pt x="0" y="115570"/>
                </a:lnTo>
                <a:lnTo>
                  <a:pt x="26670" y="142240"/>
                </a:lnTo>
                <a:lnTo>
                  <a:pt x="44450" y="151130"/>
                </a:lnTo>
                <a:lnTo>
                  <a:pt x="71120" y="151130"/>
                </a:lnTo>
                <a:lnTo>
                  <a:pt x="97790" y="151130"/>
                </a:lnTo>
                <a:lnTo>
                  <a:pt x="115570" y="142240"/>
                </a:lnTo>
                <a:lnTo>
                  <a:pt x="151130" y="97790"/>
                </a:lnTo>
                <a:lnTo>
                  <a:pt x="160020" y="80010"/>
                </a:lnTo>
                <a:lnTo>
                  <a:pt x="160020" y="62230"/>
                </a:lnTo>
                <a:lnTo>
                  <a:pt x="142240" y="26670"/>
                </a:lnTo>
                <a:lnTo>
                  <a:pt x="142240" y="71120"/>
                </a:lnTo>
                <a:lnTo>
                  <a:pt x="151130" y="115570"/>
                </a:lnTo>
                <a:lnTo>
                  <a:pt x="160020" y="160020"/>
                </a:lnTo>
                <a:lnTo>
                  <a:pt x="186690" y="196850"/>
                </a:lnTo>
                <a:lnTo>
                  <a:pt x="195580" y="214630"/>
                </a:lnTo>
                <a:lnTo>
                  <a:pt x="214630" y="2146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SMARTINK"/>
          <p:cNvSpPr/>
          <p:nvPr/>
        </p:nvSpPr>
        <p:spPr>
          <a:xfrm>
            <a:off x="1847850" y="4447540"/>
            <a:ext cx="179071" cy="231141"/>
          </a:xfrm>
          <a:custGeom>
            <a:avLst/>
            <a:gdLst/>
            <a:ahLst/>
            <a:cxnLst/>
            <a:rect l="0" t="0" r="0" b="0"/>
            <a:pathLst>
              <a:path w="179071" h="231141">
                <a:moveTo>
                  <a:pt x="0" y="0"/>
                </a:moveTo>
                <a:lnTo>
                  <a:pt x="19050" y="35560"/>
                </a:lnTo>
                <a:lnTo>
                  <a:pt x="27940" y="80010"/>
                </a:lnTo>
                <a:lnTo>
                  <a:pt x="45720" y="124460"/>
                </a:lnTo>
                <a:lnTo>
                  <a:pt x="54610" y="168910"/>
                </a:lnTo>
                <a:lnTo>
                  <a:pt x="63500" y="213360"/>
                </a:lnTo>
                <a:lnTo>
                  <a:pt x="72390" y="177800"/>
                </a:lnTo>
                <a:lnTo>
                  <a:pt x="72390" y="133350"/>
                </a:lnTo>
                <a:lnTo>
                  <a:pt x="81280" y="97790"/>
                </a:lnTo>
                <a:lnTo>
                  <a:pt x="90170" y="80010"/>
                </a:lnTo>
                <a:lnTo>
                  <a:pt x="107950" y="80010"/>
                </a:lnTo>
                <a:lnTo>
                  <a:pt x="134620" y="80010"/>
                </a:lnTo>
                <a:lnTo>
                  <a:pt x="152400" y="97790"/>
                </a:lnTo>
                <a:lnTo>
                  <a:pt x="170180" y="124460"/>
                </a:lnTo>
                <a:lnTo>
                  <a:pt x="179070" y="142240"/>
                </a:lnTo>
                <a:lnTo>
                  <a:pt x="179070" y="160020"/>
                </a:lnTo>
                <a:lnTo>
                  <a:pt x="170180" y="195580"/>
                </a:lnTo>
                <a:lnTo>
                  <a:pt x="143510" y="222250"/>
                </a:lnTo>
                <a:lnTo>
                  <a:pt x="116840" y="231140"/>
                </a:lnTo>
                <a:lnTo>
                  <a:pt x="99060" y="231140"/>
                </a:lnTo>
                <a:lnTo>
                  <a:pt x="63500" y="231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SMARTINK"/>
          <p:cNvSpPr/>
          <p:nvPr/>
        </p:nvSpPr>
        <p:spPr>
          <a:xfrm>
            <a:off x="2044700" y="4500880"/>
            <a:ext cx="134621" cy="195581"/>
          </a:xfrm>
          <a:custGeom>
            <a:avLst/>
            <a:gdLst/>
            <a:ahLst/>
            <a:cxnLst/>
            <a:rect l="0" t="0" r="0" b="0"/>
            <a:pathLst>
              <a:path w="134621" h="195581">
                <a:moveTo>
                  <a:pt x="53340" y="26670"/>
                </a:moveTo>
                <a:lnTo>
                  <a:pt x="35560" y="26670"/>
                </a:lnTo>
                <a:lnTo>
                  <a:pt x="17780" y="53340"/>
                </a:lnTo>
                <a:lnTo>
                  <a:pt x="8890" y="7112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51130"/>
                </a:lnTo>
                <a:lnTo>
                  <a:pt x="53340" y="186690"/>
                </a:lnTo>
                <a:lnTo>
                  <a:pt x="71120" y="195580"/>
                </a:lnTo>
                <a:lnTo>
                  <a:pt x="99060" y="195580"/>
                </a:lnTo>
                <a:lnTo>
                  <a:pt x="125730" y="177800"/>
                </a:lnTo>
                <a:lnTo>
                  <a:pt x="134620" y="151130"/>
                </a:lnTo>
                <a:lnTo>
                  <a:pt x="125730" y="124460"/>
                </a:lnTo>
                <a:lnTo>
                  <a:pt x="116840" y="88900"/>
                </a:lnTo>
                <a:lnTo>
                  <a:pt x="80010" y="44450"/>
                </a:lnTo>
                <a:lnTo>
                  <a:pt x="35560" y="8890"/>
                </a:lnTo>
                <a:lnTo>
                  <a:pt x="1778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SMARTINK"/>
          <p:cNvSpPr/>
          <p:nvPr/>
        </p:nvSpPr>
        <p:spPr>
          <a:xfrm>
            <a:off x="2133600" y="4465320"/>
            <a:ext cx="143511" cy="213361"/>
          </a:xfrm>
          <a:custGeom>
            <a:avLst/>
            <a:gdLst/>
            <a:ahLst/>
            <a:cxnLst/>
            <a:rect l="0" t="0" r="0" b="0"/>
            <a:pathLst>
              <a:path w="143511" h="213361">
                <a:moveTo>
                  <a:pt x="0" y="0"/>
                </a:moveTo>
                <a:lnTo>
                  <a:pt x="19050" y="35560"/>
                </a:lnTo>
                <a:lnTo>
                  <a:pt x="27940" y="71120"/>
                </a:lnTo>
                <a:lnTo>
                  <a:pt x="45720" y="97790"/>
                </a:lnTo>
                <a:lnTo>
                  <a:pt x="72390" y="142240"/>
                </a:lnTo>
                <a:lnTo>
                  <a:pt x="99060" y="186690"/>
                </a:lnTo>
                <a:lnTo>
                  <a:pt x="116840" y="213360"/>
                </a:lnTo>
                <a:lnTo>
                  <a:pt x="134620" y="213360"/>
                </a:lnTo>
                <a:lnTo>
                  <a:pt x="143510" y="195580"/>
                </a:lnTo>
                <a:lnTo>
                  <a:pt x="143510" y="151130"/>
                </a:lnTo>
                <a:lnTo>
                  <a:pt x="143510" y="115570"/>
                </a:lnTo>
                <a:lnTo>
                  <a:pt x="134620" y="80010"/>
                </a:lnTo>
                <a:lnTo>
                  <a:pt x="125730" y="35560"/>
                </a:lnTo>
                <a:lnTo>
                  <a:pt x="12573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SMARTINK"/>
          <p:cNvSpPr/>
          <p:nvPr/>
        </p:nvSpPr>
        <p:spPr>
          <a:xfrm>
            <a:off x="2286000" y="4527550"/>
            <a:ext cx="187961" cy="177801"/>
          </a:xfrm>
          <a:custGeom>
            <a:avLst/>
            <a:gdLst/>
            <a:ahLst/>
            <a:cxnLst/>
            <a:rect l="0" t="0" r="0" b="0"/>
            <a:pathLst>
              <a:path w="187961" h="177801">
                <a:moveTo>
                  <a:pt x="0" y="44450"/>
                </a:moveTo>
                <a:lnTo>
                  <a:pt x="26670" y="71120"/>
                </a:lnTo>
                <a:lnTo>
                  <a:pt x="53340" y="80010"/>
                </a:lnTo>
                <a:lnTo>
                  <a:pt x="80010" y="80010"/>
                </a:lnTo>
                <a:lnTo>
                  <a:pt x="106680" y="71120"/>
                </a:lnTo>
                <a:lnTo>
                  <a:pt x="124460" y="62230"/>
                </a:lnTo>
                <a:lnTo>
                  <a:pt x="133350" y="44450"/>
                </a:lnTo>
                <a:lnTo>
                  <a:pt x="133350" y="26670"/>
                </a:lnTo>
                <a:lnTo>
                  <a:pt x="124460" y="8890"/>
                </a:lnTo>
                <a:lnTo>
                  <a:pt x="88900" y="0"/>
                </a:lnTo>
                <a:lnTo>
                  <a:pt x="53340" y="0"/>
                </a:lnTo>
                <a:lnTo>
                  <a:pt x="17780" y="17780"/>
                </a:lnTo>
                <a:lnTo>
                  <a:pt x="0" y="35560"/>
                </a:lnTo>
                <a:lnTo>
                  <a:pt x="8890" y="62230"/>
                </a:lnTo>
                <a:lnTo>
                  <a:pt x="26670" y="106680"/>
                </a:lnTo>
                <a:lnTo>
                  <a:pt x="80010" y="142240"/>
                </a:lnTo>
                <a:lnTo>
                  <a:pt x="124460" y="160020"/>
                </a:lnTo>
                <a:lnTo>
                  <a:pt x="161290" y="168910"/>
                </a:lnTo>
                <a:lnTo>
                  <a:pt x="18796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SMARTINK"/>
          <p:cNvSpPr/>
          <p:nvPr/>
        </p:nvSpPr>
        <p:spPr>
          <a:xfrm>
            <a:off x="2848610" y="5340350"/>
            <a:ext cx="17781" cy="35561"/>
          </a:xfrm>
          <a:custGeom>
            <a:avLst/>
            <a:gdLst/>
            <a:ahLst/>
            <a:cxnLst/>
            <a:rect l="0" t="0" r="0" b="0"/>
            <a:pathLst>
              <a:path w="17781" h="35561">
                <a:moveTo>
                  <a:pt x="17780" y="0"/>
                </a:moveTo>
                <a:lnTo>
                  <a:pt x="0" y="889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SMARTINK"/>
          <p:cNvSpPr/>
          <p:nvPr/>
        </p:nvSpPr>
        <p:spPr>
          <a:xfrm>
            <a:off x="2937510" y="5170170"/>
            <a:ext cx="134621" cy="170181"/>
          </a:xfrm>
          <a:custGeom>
            <a:avLst/>
            <a:gdLst/>
            <a:ahLst/>
            <a:cxnLst/>
            <a:rect l="0" t="0" r="0" b="0"/>
            <a:pathLst>
              <a:path w="134621" h="170181">
                <a:moveTo>
                  <a:pt x="99060" y="17780"/>
                </a:moveTo>
                <a:lnTo>
                  <a:pt x="72390" y="0"/>
                </a:lnTo>
                <a:lnTo>
                  <a:pt x="53340" y="0"/>
                </a:lnTo>
                <a:lnTo>
                  <a:pt x="26670" y="8890"/>
                </a:lnTo>
                <a:lnTo>
                  <a:pt x="0" y="26670"/>
                </a:lnTo>
                <a:lnTo>
                  <a:pt x="0" y="53340"/>
                </a:lnTo>
                <a:lnTo>
                  <a:pt x="0" y="80010"/>
                </a:lnTo>
                <a:lnTo>
                  <a:pt x="0" y="97790"/>
                </a:lnTo>
                <a:lnTo>
                  <a:pt x="17780" y="97790"/>
                </a:lnTo>
                <a:lnTo>
                  <a:pt x="62230" y="88900"/>
                </a:lnTo>
                <a:lnTo>
                  <a:pt x="99060" y="88900"/>
                </a:lnTo>
                <a:lnTo>
                  <a:pt x="116840" y="88900"/>
                </a:lnTo>
                <a:lnTo>
                  <a:pt x="134620" y="97790"/>
                </a:lnTo>
                <a:lnTo>
                  <a:pt x="134620" y="125730"/>
                </a:lnTo>
                <a:lnTo>
                  <a:pt x="116840" y="143510"/>
                </a:lnTo>
                <a:lnTo>
                  <a:pt x="99060" y="152400"/>
                </a:lnTo>
                <a:lnTo>
                  <a:pt x="72390" y="161290"/>
                </a:lnTo>
                <a:lnTo>
                  <a:pt x="4445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SMARTINK"/>
          <p:cNvSpPr/>
          <p:nvPr/>
        </p:nvSpPr>
        <p:spPr>
          <a:xfrm>
            <a:off x="5438140" y="4392930"/>
            <a:ext cx="124461" cy="393701"/>
          </a:xfrm>
          <a:custGeom>
            <a:avLst/>
            <a:gdLst/>
            <a:ahLst/>
            <a:cxnLst/>
            <a:rect l="0" t="0" r="0" b="0"/>
            <a:pathLst>
              <a:path w="124461" h="393701">
                <a:moveTo>
                  <a:pt x="88900" y="0"/>
                </a:moveTo>
                <a:lnTo>
                  <a:pt x="71120" y="0"/>
                </a:lnTo>
                <a:lnTo>
                  <a:pt x="44450" y="45720"/>
                </a:lnTo>
                <a:lnTo>
                  <a:pt x="26670" y="90170"/>
                </a:lnTo>
                <a:lnTo>
                  <a:pt x="889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94640"/>
                </a:lnTo>
                <a:lnTo>
                  <a:pt x="35560" y="331470"/>
                </a:lnTo>
                <a:lnTo>
                  <a:pt x="44450" y="349250"/>
                </a:lnTo>
                <a:lnTo>
                  <a:pt x="62230" y="367030"/>
                </a:lnTo>
                <a:lnTo>
                  <a:pt x="80010" y="384810"/>
                </a:lnTo>
                <a:lnTo>
                  <a:pt x="124460" y="393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SMARTINK"/>
          <p:cNvSpPr/>
          <p:nvPr/>
        </p:nvSpPr>
        <p:spPr>
          <a:xfrm>
            <a:off x="5697220" y="4410710"/>
            <a:ext cx="196851" cy="259081"/>
          </a:xfrm>
          <a:custGeom>
            <a:avLst/>
            <a:gdLst/>
            <a:ahLst/>
            <a:cxnLst/>
            <a:rect l="0" t="0" r="0" b="0"/>
            <a:pathLst>
              <a:path w="196851" h="259081">
                <a:moveTo>
                  <a:pt x="97790" y="8890"/>
                </a:moveTo>
                <a:lnTo>
                  <a:pt x="62230" y="0"/>
                </a:lnTo>
                <a:lnTo>
                  <a:pt x="44450" y="0"/>
                </a:lnTo>
                <a:lnTo>
                  <a:pt x="17780" y="8890"/>
                </a:lnTo>
                <a:lnTo>
                  <a:pt x="8890" y="27940"/>
                </a:lnTo>
                <a:lnTo>
                  <a:pt x="0" y="54610"/>
                </a:lnTo>
                <a:lnTo>
                  <a:pt x="0" y="90170"/>
                </a:lnTo>
                <a:lnTo>
                  <a:pt x="8890" y="107950"/>
                </a:lnTo>
                <a:lnTo>
                  <a:pt x="35560" y="116840"/>
                </a:lnTo>
                <a:lnTo>
                  <a:pt x="71120" y="107950"/>
                </a:lnTo>
                <a:lnTo>
                  <a:pt x="115570" y="107950"/>
                </a:lnTo>
                <a:lnTo>
                  <a:pt x="142240" y="107950"/>
                </a:lnTo>
                <a:lnTo>
                  <a:pt x="160020" y="116840"/>
                </a:lnTo>
                <a:lnTo>
                  <a:pt x="179070" y="125730"/>
                </a:lnTo>
                <a:lnTo>
                  <a:pt x="187960" y="143510"/>
                </a:lnTo>
                <a:lnTo>
                  <a:pt x="196850" y="170180"/>
                </a:lnTo>
                <a:lnTo>
                  <a:pt x="179070" y="196850"/>
                </a:lnTo>
                <a:lnTo>
                  <a:pt x="170180" y="214630"/>
                </a:lnTo>
                <a:lnTo>
                  <a:pt x="160020" y="232410"/>
                </a:lnTo>
                <a:lnTo>
                  <a:pt x="142240" y="250190"/>
                </a:lnTo>
                <a:lnTo>
                  <a:pt x="124460" y="250190"/>
                </a:lnTo>
                <a:lnTo>
                  <a:pt x="11557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SMARTINK"/>
          <p:cNvSpPr/>
          <p:nvPr/>
        </p:nvSpPr>
        <p:spPr>
          <a:xfrm>
            <a:off x="5920740" y="4366260"/>
            <a:ext cx="97791" cy="420371"/>
          </a:xfrm>
          <a:custGeom>
            <a:avLst/>
            <a:gdLst/>
            <a:ahLst/>
            <a:cxnLst/>
            <a:rect l="0" t="0" r="0" b="0"/>
            <a:pathLst>
              <a:path w="97791" h="420371">
                <a:moveTo>
                  <a:pt x="0" y="0"/>
                </a:moveTo>
                <a:lnTo>
                  <a:pt x="17780" y="8890"/>
                </a:lnTo>
                <a:lnTo>
                  <a:pt x="62230" y="53340"/>
                </a:lnTo>
                <a:lnTo>
                  <a:pt x="80010" y="90170"/>
                </a:lnTo>
                <a:lnTo>
                  <a:pt x="97790" y="125730"/>
                </a:lnTo>
                <a:lnTo>
                  <a:pt x="97790" y="161290"/>
                </a:lnTo>
                <a:lnTo>
                  <a:pt x="97790" y="196850"/>
                </a:lnTo>
                <a:lnTo>
                  <a:pt x="97790" y="241300"/>
                </a:lnTo>
                <a:lnTo>
                  <a:pt x="88900" y="276860"/>
                </a:lnTo>
                <a:lnTo>
                  <a:pt x="80010" y="312420"/>
                </a:lnTo>
                <a:lnTo>
                  <a:pt x="62230" y="358140"/>
                </a:lnTo>
                <a:lnTo>
                  <a:pt x="35560" y="402590"/>
                </a:lnTo>
                <a:lnTo>
                  <a:pt x="26670" y="4203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SMARTINK"/>
          <p:cNvSpPr/>
          <p:nvPr/>
        </p:nvSpPr>
        <p:spPr>
          <a:xfrm>
            <a:off x="6089650" y="4232910"/>
            <a:ext cx="179071" cy="133351"/>
          </a:xfrm>
          <a:custGeom>
            <a:avLst/>
            <a:gdLst/>
            <a:ahLst/>
            <a:cxnLst/>
            <a:rect l="0" t="0" r="0" b="0"/>
            <a:pathLst>
              <a:path w="179071" h="13335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54610" y="0"/>
                </a:lnTo>
                <a:lnTo>
                  <a:pt x="72390" y="0"/>
                </a:lnTo>
                <a:lnTo>
                  <a:pt x="90170" y="8890"/>
                </a:lnTo>
                <a:lnTo>
                  <a:pt x="90170" y="26670"/>
                </a:lnTo>
                <a:lnTo>
                  <a:pt x="81280" y="62230"/>
                </a:lnTo>
                <a:lnTo>
                  <a:pt x="54610" y="97790"/>
                </a:lnTo>
                <a:lnTo>
                  <a:pt x="54610" y="115570"/>
                </a:lnTo>
                <a:lnTo>
                  <a:pt x="63500" y="133350"/>
                </a:lnTo>
                <a:lnTo>
                  <a:pt x="116840" y="133350"/>
                </a:lnTo>
                <a:lnTo>
                  <a:pt x="152400" y="133350"/>
                </a:lnTo>
                <a:lnTo>
                  <a:pt x="17907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SMARTINK"/>
          <p:cNvSpPr/>
          <p:nvPr/>
        </p:nvSpPr>
        <p:spPr>
          <a:xfrm>
            <a:off x="6375400" y="4197350"/>
            <a:ext cx="99061" cy="553721"/>
          </a:xfrm>
          <a:custGeom>
            <a:avLst/>
            <a:gdLst/>
            <a:ahLst/>
            <a:cxnLst/>
            <a:rect l="0" t="0" r="0" b="0"/>
            <a:pathLst>
              <a:path w="99061" h="553721">
                <a:moveTo>
                  <a:pt x="99060" y="0"/>
                </a:moveTo>
                <a:lnTo>
                  <a:pt x="81280" y="0"/>
                </a:lnTo>
                <a:lnTo>
                  <a:pt x="63500" y="26670"/>
                </a:lnTo>
                <a:lnTo>
                  <a:pt x="53340" y="71120"/>
                </a:lnTo>
                <a:lnTo>
                  <a:pt x="44450" y="106680"/>
                </a:lnTo>
                <a:lnTo>
                  <a:pt x="26670" y="151130"/>
                </a:lnTo>
                <a:lnTo>
                  <a:pt x="17780" y="186690"/>
                </a:lnTo>
                <a:lnTo>
                  <a:pt x="8890" y="22225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10210"/>
                </a:lnTo>
                <a:lnTo>
                  <a:pt x="8890" y="445770"/>
                </a:lnTo>
                <a:lnTo>
                  <a:pt x="17780" y="490220"/>
                </a:lnTo>
                <a:lnTo>
                  <a:pt x="35560" y="527050"/>
                </a:lnTo>
                <a:lnTo>
                  <a:pt x="44450" y="544830"/>
                </a:lnTo>
                <a:lnTo>
                  <a:pt x="90170" y="553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SMARTINK"/>
          <p:cNvSpPr/>
          <p:nvPr/>
        </p:nvSpPr>
        <p:spPr>
          <a:xfrm>
            <a:off x="6527800" y="4589780"/>
            <a:ext cx="35561" cy="35561"/>
          </a:xfrm>
          <a:custGeom>
            <a:avLst/>
            <a:gdLst/>
            <a:ahLst/>
            <a:cxnLst/>
            <a:rect l="0" t="0" r="0" b="0"/>
            <a:pathLst>
              <a:path w="35561" h="35561">
                <a:moveTo>
                  <a:pt x="35560" y="0"/>
                </a:moveTo>
                <a:lnTo>
                  <a:pt x="26670" y="17780"/>
                </a:lnTo>
                <a:lnTo>
                  <a:pt x="8890" y="35560"/>
                </a:lnTo>
                <a:lnTo>
                  <a:pt x="0" y="17780"/>
                </a:lnTo>
                <a:lnTo>
                  <a:pt x="17780" y="8890"/>
                </a:lnTo>
                <a:lnTo>
                  <a:pt x="2667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SMARTINK"/>
          <p:cNvSpPr/>
          <p:nvPr/>
        </p:nvSpPr>
        <p:spPr>
          <a:xfrm>
            <a:off x="5670550" y="4643120"/>
            <a:ext cx="35561" cy="17781"/>
          </a:xfrm>
          <a:custGeom>
            <a:avLst/>
            <a:gdLst/>
            <a:ahLst/>
            <a:cxnLst/>
            <a:rect l="0" t="0" r="0" b="0"/>
            <a:pathLst>
              <a:path w="35561" h="17781">
                <a:moveTo>
                  <a:pt x="35560" y="8890"/>
                </a:moveTo>
                <a:lnTo>
                  <a:pt x="17780" y="17780"/>
                </a:lnTo>
                <a:lnTo>
                  <a:pt x="0" y="17780"/>
                </a:lnTo>
                <a:lnTo>
                  <a:pt x="0" y="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SMARTINK"/>
          <p:cNvSpPr/>
          <p:nvPr/>
        </p:nvSpPr>
        <p:spPr>
          <a:xfrm>
            <a:off x="6661150" y="4268470"/>
            <a:ext cx="179071" cy="356871"/>
          </a:xfrm>
          <a:custGeom>
            <a:avLst/>
            <a:gdLst/>
            <a:ahLst/>
            <a:cxnLst/>
            <a:rect l="0" t="0" r="0" b="0"/>
            <a:pathLst>
              <a:path w="179071" h="356871">
                <a:moveTo>
                  <a:pt x="134620" y="44450"/>
                </a:moveTo>
                <a:lnTo>
                  <a:pt x="107950" y="26670"/>
                </a:lnTo>
                <a:lnTo>
                  <a:pt x="90170" y="8890"/>
                </a:lnTo>
                <a:lnTo>
                  <a:pt x="72390" y="0"/>
                </a:lnTo>
                <a:lnTo>
                  <a:pt x="54610" y="0"/>
                </a:lnTo>
                <a:lnTo>
                  <a:pt x="35560" y="8890"/>
                </a:lnTo>
                <a:lnTo>
                  <a:pt x="17780" y="26670"/>
                </a:lnTo>
                <a:lnTo>
                  <a:pt x="8890" y="71120"/>
                </a:lnTo>
                <a:lnTo>
                  <a:pt x="0" y="115570"/>
                </a:lnTo>
                <a:lnTo>
                  <a:pt x="0" y="133350"/>
                </a:lnTo>
                <a:lnTo>
                  <a:pt x="8890" y="170180"/>
                </a:lnTo>
                <a:lnTo>
                  <a:pt x="44450" y="170180"/>
                </a:lnTo>
                <a:lnTo>
                  <a:pt x="90170" y="161290"/>
                </a:lnTo>
                <a:lnTo>
                  <a:pt x="107950" y="161290"/>
                </a:lnTo>
                <a:lnTo>
                  <a:pt x="125730" y="161290"/>
                </a:lnTo>
                <a:lnTo>
                  <a:pt x="143510" y="170180"/>
                </a:lnTo>
                <a:lnTo>
                  <a:pt x="170180" y="205740"/>
                </a:lnTo>
                <a:lnTo>
                  <a:pt x="179070" y="223520"/>
                </a:lnTo>
                <a:lnTo>
                  <a:pt x="179070" y="267970"/>
                </a:lnTo>
                <a:lnTo>
                  <a:pt x="179070" y="285750"/>
                </a:lnTo>
                <a:lnTo>
                  <a:pt x="170180" y="303530"/>
                </a:lnTo>
                <a:lnTo>
                  <a:pt x="143510" y="330200"/>
                </a:lnTo>
                <a:lnTo>
                  <a:pt x="116840" y="347980"/>
                </a:lnTo>
                <a:lnTo>
                  <a:pt x="72390" y="356870"/>
                </a:lnTo>
                <a:lnTo>
                  <a:pt x="4445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SMARTINK"/>
          <p:cNvSpPr/>
          <p:nvPr/>
        </p:nvSpPr>
        <p:spPr>
          <a:xfrm>
            <a:off x="6964680" y="437515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4572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SMARTINK"/>
          <p:cNvSpPr/>
          <p:nvPr/>
        </p:nvSpPr>
        <p:spPr>
          <a:xfrm>
            <a:off x="7028180" y="4295140"/>
            <a:ext cx="17781" cy="205741"/>
          </a:xfrm>
          <a:custGeom>
            <a:avLst/>
            <a:gdLst/>
            <a:ahLst/>
            <a:cxnLst/>
            <a:rect l="0" t="0" r="0" b="0"/>
            <a:pathLst>
              <a:path w="17781" h="205741">
                <a:moveTo>
                  <a:pt x="1778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0" y="13462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SMARTINK"/>
          <p:cNvSpPr/>
          <p:nvPr/>
        </p:nvSpPr>
        <p:spPr>
          <a:xfrm>
            <a:off x="7143750" y="4286250"/>
            <a:ext cx="196851" cy="259081"/>
          </a:xfrm>
          <a:custGeom>
            <a:avLst/>
            <a:gdLst/>
            <a:ahLst/>
            <a:cxnLst/>
            <a:rect l="0" t="0" r="0" b="0"/>
            <a:pathLst>
              <a:path w="196851" h="259081">
                <a:moveTo>
                  <a:pt x="1778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17780"/>
                </a:lnTo>
                <a:lnTo>
                  <a:pt x="133350" y="44450"/>
                </a:lnTo>
                <a:lnTo>
                  <a:pt x="143510" y="80010"/>
                </a:lnTo>
                <a:lnTo>
                  <a:pt x="143510" y="124460"/>
                </a:lnTo>
                <a:lnTo>
                  <a:pt x="143510" y="143510"/>
                </a:lnTo>
                <a:lnTo>
                  <a:pt x="115570" y="187960"/>
                </a:lnTo>
                <a:lnTo>
                  <a:pt x="88900" y="214630"/>
                </a:lnTo>
                <a:lnTo>
                  <a:pt x="53340" y="250190"/>
                </a:lnTo>
                <a:lnTo>
                  <a:pt x="17780" y="259080"/>
                </a:lnTo>
                <a:lnTo>
                  <a:pt x="0" y="232410"/>
                </a:lnTo>
                <a:lnTo>
                  <a:pt x="8890" y="214630"/>
                </a:lnTo>
                <a:lnTo>
                  <a:pt x="17780" y="196850"/>
                </a:lnTo>
                <a:lnTo>
                  <a:pt x="26670" y="179070"/>
                </a:lnTo>
                <a:lnTo>
                  <a:pt x="44450" y="179070"/>
                </a:lnTo>
                <a:lnTo>
                  <a:pt x="80010" y="179070"/>
                </a:lnTo>
                <a:lnTo>
                  <a:pt x="115570" y="187960"/>
                </a:lnTo>
                <a:lnTo>
                  <a:pt x="143510" y="196850"/>
                </a:lnTo>
                <a:lnTo>
                  <a:pt x="161290" y="205740"/>
                </a:lnTo>
                <a:lnTo>
                  <a:pt x="179070" y="223520"/>
                </a:lnTo>
                <a:lnTo>
                  <a:pt x="187960" y="241300"/>
                </a:lnTo>
                <a:lnTo>
                  <a:pt x="19685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SMARTINK"/>
          <p:cNvSpPr/>
          <p:nvPr/>
        </p:nvSpPr>
        <p:spPr>
          <a:xfrm>
            <a:off x="7331710" y="4188460"/>
            <a:ext cx="151131" cy="544831"/>
          </a:xfrm>
          <a:custGeom>
            <a:avLst/>
            <a:gdLst/>
            <a:ahLst/>
            <a:cxnLst/>
            <a:rect l="0" t="0" r="0" b="0"/>
            <a:pathLst>
              <a:path w="151131" h="544831">
                <a:moveTo>
                  <a:pt x="0" y="0"/>
                </a:moveTo>
                <a:lnTo>
                  <a:pt x="17780" y="17780"/>
                </a:lnTo>
                <a:lnTo>
                  <a:pt x="53340" y="62230"/>
                </a:lnTo>
                <a:lnTo>
                  <a:pt x="80010" y="106680"/>
                </a:lnTo>
                <a:lnTo>
                  <a:pt x="106680" y="151130"/>
                </a:lnTo>
                <a:lnTo>
                  <a:pt x="124460" y="186690"/>
                </a:lnTo>
                <a:lnTo>
                  <a:pt x="133350" y="222250"/>
                </a:lnTo>
                <a:lnTo>
                  <a:pt x="142240" y="259080"/>
                </a:lnTo>
                <a:lnTo>
                  <a:pt x="151130" y="294640"/>
                </a:lnTo>
                <a:lnTo>
                  <a:pt x="151130" y="330200"/>
                </a:lnTo>
                <a:lnTo>
                  <a:pt x="151130" y="365760"/>
                </a:lnTo>
                <a:lnTo>
                  <a:pt x="142240" y="401320"/>
                </a:lnTo>
                <a:lnTo>
                  <a:pt x="133350" y="436880"/>
                </a:lnTo>
                <a:lnTo>
                  <a:pt x="115570" y="472440"/>
                </a:lnTo>
                <a:lnTo>
                  <a:pt x="97790" y="508000"/>
                </a:lnTo>
                <a:lnTo>
                  <a:pt x="88900" y="544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SMARTINK"/>
          <p:cNvSpPr/>
          <p:nvPr/>
        </p:nvSpPr>
        <p:spPr>
          <a:xfrm>
            <a:off x="5527040" y="4714240"/>
            <a:ext cx="1893571" cy="134621"/>
          </a:xfrm>
          <a:custGeom>
            <a:avLst/>
            <a:gdLst/>
            <a:ahLst/>
            <a:cxnLst/>
            <a:rect l="0" t="0" r="0" b="0"/>
            <a:pathLst>
              <a:path w="1893571" h="134621">
                <a:moveTo>
                  <a:pt x="0" y="134620"/>
                </a:moveTo>
                <a:lnTo>
                  <a:pt x="35560" y="134620"/>
                </a:lnTo>
                <a:lnTo>
                  <a:pt x="72390" y="134620"/>
                </a:lnTo>
                <a:lnTo>
                  <a:pt x="116840" y="134620"/>
                </a:lnTo>
                <a:lnTo>
                  <a:pt x="152400" y="125730"/>
                </a:lnTo>
                <a:lnTo>
                  <a:pt x="196850" y="125730"/>
                </a:lnTo>
                <a:lnTo>
                  <a:pt x="241300" y="116840"/>
                </a:lnTo>
                <a:lnTo>
                  <a:pt x="267970" y="116840"/>
                </a:lnTo>
                <a:lnTo>
                  <a:pt x="303530" y="107950"/>
                </a:lnTo>
                <a:lnTo>
                  <a:pt x="340360" y="107950"/>
                </a:lnTo>
                <a:lnTo>
                  <a:pt x="375920" y="99060"/>
                </a:lnTo>
                <a:lnTo>
                  <a:pt x="411480" y="90170"/>
                </a:lnTo>
                <a:lnTo>
                  <a:pt x="447040" y="90170"/>
                </a:lnTo>
                <a:lnTo>
                  <a:pt x="482600" y="81280"/>
                </a:lnTo>
                <a:lnTo>
                  <a:pt x="518160" y="72390"/>
                </a:lnTo>
                <a:lnTo>
                  <a:pt x="553720" y="72390"/>
                </a:lnTo>
                <a:lnTo>
                  <a:pt x="598170" y="72390"/>
                </a:lnTo>
                <a:lnTo>
                  <a:pt x="643890" y="63500"/>
                </a:lnTo>
                <a:lnTo>
                  <a:pt x="679450" y="63500"/>
                </a:lnTo>
                <a:lnTo>
                  <a:pt x="723900" y="54610"/>
                </a:lnTo>
                <a:lnTo>
                  <a:pt x="768350" y="54610"/>
                </a:lnTo>
                <a:lnTo>
                  <a:pt x="803910" y="54610"/>
                </a:lnTo>
                <a:lnTo>
                  <a:pt x="848360" y="45720"/>
                </a:lnTo>
                <a:lnTo>
                  <a:pt x="892810" y="45720"/>
                </a:lnTo>
                <a:lnTo>
                  <a:pt x="911860" y="45720"/>
                </a:lnTo>
                <a:lnTo>
                  <a:pt x="956310" y="36830"/>
                </a:lnTo>
                <a:lnTo>
                  <a:pt x="1000760" y="36830"/>
                </a:lnTo>
                <a:lnTo>
                  <a:pt x="1027430" y="27940"/>
                </a:lnTo>
                <a:lnTo>
                  <a:pt x="1045210" y="27940"/>
                </a:lnTo>
                <a:lnTo>
                  <a:pt x="1071880" y="27940"/>
                </a:lnTo>
                <a:lnTo>
                  <a:pt x="1098550" y="27940"/>
                </a:lnTo>
                <a:lnTo>
                  <a:pt x="1116330" y="27940"/>
                </a:lnTo>
                <a:lnTo>
                  <a:pt x="1143000" y="27940"/>
                </a:lnTo>
                <a:lnTo>
                  <a:pt x="1188720" y="27940"/>
                </a:lnTo>
                <a:lnTo>
                  <a:pt x="1206500" y="19050"/>
                </a:lnTo>
                <a:lnTo>
                  <a:pt x="1233170" y="19050"/>
                </a:lnTo>
                <a:lnTo>
                  <a:pt x="1250950" y="19050"/>
                </a:lnTo>
                <a:lnTo>
                  <a:pt x="1295400" y="10160"/>
                </a:lnTo>
                <a:lnTo>
                  <a:pt x="1339850" y="10160"/>
                </a:lnTo>
                <a:lnTo>
                  <a:pt x="1384300" y="10160"/>
                </a:lnTo>
                <a:lnTo>
                  <a:pt x="1419860" y="10160"/>
                </a:lnTo>
                <a:lnTo>
                  <a:pt x="1464310" y="0"/>
                </a:lnTo>
                <a:lnTo>
                  <a:pt x="1510030" y="0"/>
                </a:lnTo>
                <a:lnTo>
                  <a:pt x="1545590" y="0"/>
                </a:lnTo>
                <a:lnTo>
                  <a:pt x="1581150" y="0"/>
                </a:lnTo>
                <a:lnTo>
                  <a:pt x="1616710" y="0"/>
                </a:lnTo>
                <a:lnTo>
                  <a:pt x="1643380" y="0"/>
                </a:lnTo>
                <a:lnTo>
                  <a:pt x="1678940" y="0"/>
                </a:lnTo>
                <a:lnTo>
                  <a:pt x="1723390" y="0"/>
                </a:lnTo>
                <a:lnTo>
                  <a:pt x="1750060" y="0"/>
                </a:lnTo>
                <a:lnTo>
                  <a:pt x="1795780" y="0"/>
                </a:lnTo>
                <a:lnTo>
                  <a:pt x="1840230" y="0"/>
                </a:lnTo>
                <a:lnTo>
                  <a:pt x="1884680" y="0"/>
                </a:lnTo>
                <a:lnTo>
                  <a:pt x="1893570" y="10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SMARTINK"/>
          <p:cNvSpPr/>
          <p:nvPr/>
        </p:nvSpPr>
        <p:spPr>
          <a:xfrm>
            <a:off x="5634990" y="5250180"/>
            <a:ext cx="17781" cy="26671"/>
          </a:xfrm>
          <a:custGeom>
            <a:avLst/>
            <a:gdLst/>
            <a:ahLst/>
            <a:cxnLst/>
            <a:rect l="0" t="0" r="0" b="0"/>
            <a:pathLst>
              <a:path w="17781" h="26671">
                <a:moveTo>
                  <a:pt x="17780" y="17780"/>
                </a:moveTo>
                <a:lnTo>
                  <a:pt x="0" y="2667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SMARTINK"/>
          <p:cNvSpPr/>
          <p:nvPr/>
        </p:nvSpPr>
        <p:spPr>
          <a:xfrm>
            <a:off x="5715000" y="4973320"/>
            <a:ext cx="161291" cy="285751"/>
          </a:xfrm>
          <a:custGeom>
            <a:avLst/>
            <a:gdLst/>
            <a:ahLst/>
            <a:cxnLst/>
            <a:rect l="0" t="0" r="0" b="0"/>
            <a:pathLst>
              <a:path w="161291" h="285751">
                <a:moveTo>
                  <a:pt x="88900" y="17780"/>
                </a:moveTo>
                <a:lnTo>
                  <a:pt x="53340" y="0"/>
                </a:lnTo>
                <a:lnTo>
                  <a:pt x="35560" y="0"/>
                </a:lnTo>
                <a:lnTo>
                  <a:pt x="17780" y="0"/>
                </a:lnTo>
                <a:lnTo>
                  <a:pt x="0" y="8890"/>
                </a:lnTo>
                <a:lnTo>
                  <a:pt x="0" y="27940"/>
                </a:lnTo>
                <a:lnTo>
                  <a:pt x="0" y="63500"/>
                </a:lnTo>
                <a:lnTo>
                  <a:pt x="0" y="99060"/>
                </a:lnTo>
                <a:lnTo>
                  <a:pt x="0" y="116840"/>
                </a:lnTo>
                <a:lnTo>
                  <a:pt x="17780" y="125730"/>
                </a:lnTo>
                <a:lnTo>
                  <a:pt x="53340" y="116840"/>
                </a:lnTo>
                <a:lnTo>
                  <a:pt x="97790" y="107950"/>
                </a:lnTo>
                <a:lnTo>
                  <a:pt x="124460" y="116840"/>
                </a:lnTo>
                <a:lnTo>
                  <a:pt x="142240" y="125730"/>
                </a:lnTo>
                <a:lnTo>
                  <a:pt x="161290" y="152400"/>
                </a:lnTo>
                <a:lnTo>
                  <a:pt x="152400" y="196850"/>
                </a:lnTo>
                <a:lnTo>
                  <a:pt x="142240" y="214630"/>
                </a:lnTo>
                <a:lnTo>
                  <a:pt x="106680" y="259080"/>
                </a:lnTo>
                <a:lnTo>
                  <a:pt x="71120" y="276860"/>
                </a:lnTo>
                <a:lnTo>
                  <a:pt x="53340" y="285750"/>
                </a:lnTo>
                <a:lnTo>
                  <a:pt x="3556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SMARTINK"/>
          <p:cNvSpPr/>
          <p:nvPr/>
        </p:nvSpPr>
        <p:spPr>
          <a:xfrm>
            <a:off x="5982970" y="5054600"/>
            <a:ext cx="80011" cy="1"/>
          </a:xfrm>
          <a:custGeom>
            <a:avLst/>
            <a:gdLst/>
            <a:ahLst/>
            <a:cxnLst/>
            <a:rect l="0" t="0" r="0" b="0"/>
            <a:pathLst>
              <a:path w="8001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SMARTINK"/>
          <p:cNvSpPr/>
          <p:nvPr/>
        </p:nvSpPr>
        <p:spPr>
          <a:xfrm>
            <a:off x="6188710" y="4937760"/>
            <a:ext cx="17781" cy="232411"/>
          </a:xfrm>
          <a:custGeom>
            <a:avLst/>
            <a:gdLst/>
            <a:ahLst/>
            <a:cxnLst/>
            <a:rect l="0" t="0" r="0" b="0"/>
            <a:pathLst>
              <a:path w="17781" h="232411">
                <a:moveTo>
                  <a:pt x="8890" y="0"/>
                </a:moveTo>
                <a:lnTo>
                  <a:pt x="8890" y="35560"/>
                </a:lnTo>
                <a:lnTo>
                  <a:pt x="0" y="72390"/>
                </a:lnTo>
                <a:lnTo>
                  <a:pt x="0" y="116840"/>
                </a:lnTo>
                <a:lnTo>
                  <a:pt x="0" y="161290"/>
                </a:lnTo>
                <a:lnTo>
                  <a:pt x="8890" y="20574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SMARTINK"/>
          <p:cNvSpPr/>
          <p:nvPr/>
        </p:nvSpPr>
        <p:spPr>
          <a:xfrm>
            <a:off x="6322060" y="4848860"/>
            <a:ext cx="88901" cy="374651"/>
          </a:xfrm>
          <a:custGeom>
            <a:avLst/>
            <a:gdLst/>
            <a:ahLst/>
            <a:cxnLst/>
            <a:rect l="0" t="0" r="0" b="0"/>
            <a:pathLst>
              <a:path w="88901" h="374651">
                <a:moveTo>
                  <a:pt x="0" y="0"/>
                </a:moveTo>
                <a:lnTo>
                  <a:pt x="35560" y="26670"/>
                </a:lnTo>
                <a:lnTo>
                  <a:pt x="71120" y="62230"/>
                </a:lnTo>
                <a:lnTo>
                  <a:pt x="88900" y="115570"/>
                </a:lnTo>
                <a:lnTo>
                  <a:pt x="88900" y="161290"/>
                </a:lnTo>
                <a:lnTo>
                  <a:pt x="88900" y="205740"/>
                </a:lnTo>
                <a:lnTo>
                  <a:pt x="88900" y="241300"/>
                </a:lnTo>
                <a:lnTo>
                  <a:pt x="80010" y="267970"/>
                </a:lnTo>
                <a:lnTo>
                  <a:pt x="62230" y="303530"/>
                </a:lnTo>
                <a:lnTo>
                  <a:pt x="44450" y="347980"/>
                </a:lnTo>
                <a:lnTo>
                  <a:pt x="3556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SMARTINK"/>
          <p:cNvSpPr/>
          <p:nvPr/>
        </p:nvSpPr>
        <p:spPr>
          <a:xfrm>
            <a:off x="5500370" y="4928870"/>
            <a:ext cx="187961" cy="544831"/>
          </a:xfrm>
          <a:custGeom>
            <a:avLst/>
            <a:gdLst/>
            <a:ahLst/>
            <a:cxnLst/>
            <a:rect l="0" t="0" r="0" b="0"/>
            <a:pathLst>
              <a:path w="187961" h="544831">
                <a:moveTo>
                  <a:pt x="116840" y="0"/>
                </a:moveTo>
                <a:lnTo>
                  <a:pt x="99060" y="0"/>
                </a:lnTo>
                <a:lnTo>
                  <a:pt x="72390" y="8890"/>
                </a:lnTo>
                <a:lnTo>
                  <a:pt x="35560" y="53340"/>
                </a:lnTo>
                <a:lnTo>
                  <a:pt x="17780" y="9906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12420"/>
                </a:lnTo>
                <a:lnTo>
                  <a:pt x="17780" y="347980"/>
                </a:lnTo>
                <a:lnTo>
                  <a:pt x="26670" y="384810"/>
                </a:lnTo>
                <a:lnTo>
                  <a:pt x="53340" y="429260"/>
                </a:lnTo>
                <a:lnTo>
                  <a:pt x="62230" y="447040"/>
                </a:lnTo>
                <a:lnTo>
                  <a:pt x="99060" y="491490"/>
                </a:lnTo>
                <a:lnTo>
                  <a:pt x="125730" y="518160"/>
                </a:lnTo>
                <a:lnTo>
                  <a:pt x="170180" y="535940"/>
                </a:lnTo>
                <a:lnTo>
                  <a:pt x="187960" y="544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SMARTINK"/>
          <p:cNvSpPr/>
          <p:nvPr/>
        </p:nvSpPr>
        <p:spPr>
          <a:xfrm>
            <a:off x="6510020" y="4831080"/>
            <a:ext cx="177801" cy="383541"/>
          </a:xfrm>
          <a:custGeom>
            <a:avLst/>
            <a:gdLst/>
            <a:ahLst/>
            <a:cxnLst/>
            <a:rect l="0" t="0" r="0" b="0"/>
            <a:pathLst>
              <a:path w="177801" h="383541">
                <a:moveTo>
                  <a:pt x="1778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79070"/>
                </a:lnTo>
                <a:lnTo>
                  <a:pt x="26670" y="214630"/>
                </a:lnTo>
                <a:lnTo>
                  <a:pt x="44450" y="259080"/>
                </a:lnTo>
                <a:lnTo>
                  <a:pt x="53340" y="294640"/>
                </a:lnTo>
                <a:lnTo>
                  <a:pt x="88900" y="330200"/>
                </a:lnTo>
                <a:lnTo>
                  <a:pt x="115570" y="365760"/>
                </a:lnTo>
                <a:lnTo>
                  <a:pt x="133350" y="383540"/>
                </a:lnTo>
                <a:lnTo>
                  <a:pt x="151130" y="383540"/>
                </a:lnTo>
                <a:lnTo>
                  <a:pt x="17780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SMARTINK"/>
          <p:cNvSpPr/>
          <p:nvPr/>
        </p:nvSpPr>
        <p:spPr>
          <a:xfrm>
            <a:off x="6715760" y="5045710"/>
            <a:ext cx="35561" cy="35561"/>
          </a:xfrm>
          <a:custGeom>
            <a:avLst/>
            <a:gdLst/>
            <a:ahLst/>
            <a:cxnLst/>
            <a:rect l="0" t="0" r="0" b="0"/>
            <a:pathLst>
              <a:path w="35561" h="35561">
                <a:moveTo>
                  <a:pt x="35560" y="0"/>
                </a:moveTo>
                <a:lnTo>
                  <a:pt x="17780" y="1778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SMARTINK"/>
          <p:cNvSpPr/>
          <p:nvPr/>
        </p:nvSpPr>
        <p:spPr>
          <a:xfrm>
            <a:off x="6840220" y="4831080"/>
            <a:ext cx="124461" cy="259081"/>
          </a:xfrm>
          <a:custGeom>
            <a:avLst/>
            <a:gdLst/>
            <a:ahLst/>
            <a:cxnLst/>
            <a:rect l="0" t="0" r="0" b="0"/>
            <a:pathLst>
              <a:path w="124461" h="259081">
                <a:moveTo>
                  <a:pt x="71120" y="35560"/>
                </a:moveTo>
                <a:lnTo>
                  <a:pt x="44450" y="8890"/>
                </a:lnTo>
                <a:lnTo>
                  <a:pt x="26670" y="0"/>
                </a:lnTo>
                <a:lnTo>
                  <a:pt x="8890" y="17780"/>
                </a:lnTo>
                <a:lnTo>
                  <a:pt x="0" y="35560"/>
                </a:lnTo>
                <a:lnTo>
                  <a:pt x="0" y="62230"/>
                </a:lnTo>
                <a:lnTo>
                  <a:pt x="0" y="88900"/>
                </a:lnTo>
                <a:lnTo>
                  <a:pt x="8890" y="106680"/>
                </a:lnTo>
                <a:lnTo>
                  <a:pt x="62230" y="115570"/>
                </a:lnTo>
                <a:lnTo>
                  <a:pt x="88900" y="115570"/>
                </a:lnTo>
                <a:lnTo>
                  <a:pt x="106680" y="115570"/>
                </a:lnTo>
                <a:lnTo>
                  <a:pt x="124460" y="124460"/>
                </a:lnTo>
                <a:lnTo>
                  <a:pt x="124460" y="142240"/>
                </a:lnTo>
                <a:lnTo>
                  <a:pt x="124460" y="160020"/>
                </a:lnTo>
                <a:lnTo>
                  <a:pt x="124460" y="187960"/>
                </a:lnTo>
                <a:lnTo>
                  <a:pt x="97790" y="214630"/>
                </a:lnTo>
                <a:lnTo>
                  <a:pt x="80010" y="232410"/>
                </a:lnTo>
                <a:lnTo>
                  <a:pt x="5334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SMARTINK"/>
          <p:cNvSpPr/>
          <p:nvPr/>
        </p:nvSpPr>
        <p:spPr>
          <a:xfrm>
            <a:off x="7045960" y="491998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35560" y="17780"/>
                </a:lnTo>
                <a:lnTo>
                  <a:pt x="80010" y="8890"/>
                </a:lnTo>
                <a:lnTo>
                  <a:pt x="9779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SMARTINK"/>
          <p:cNvSpPr/>
          <p:nvPr/>
        </p:nvSpPr>
        <p:spPr>
          <a:xfrm>
            <a:off x="7241540" y="4831080"/>
            <a:ext cx="152401" cy="259081"/>
          </a:xfrm>
          <a:custGeom>
            <a:avLst/>
            <a:gdLst/>
            <a:ahLst/>
            <a:cxnLst/>
            <a:rect l="0" t="0" r="0" b="0"/>
            <a:pathLst>
              <a:path w="152401" h="259081">
                <a:moveTo>
                  <a:pt x="0" y="8890"/>
                </a:moveTo>
                <a:lnTo>
                  <a:pt x="45720" y="0"/>
                </a:lnTo>
                <a:lnTo>
                  <a:pt x="72390" y="0"/>
                </a:lnTo>
                <a:lnTo>
                  <a:pt x="90170" y="8890"/>
                </a:lnTo>
                <a:lnTo>
                  <a:pt x="90170" y="26670"/>
                </a:lnTo>
                <a:lnTo>
                  <a:pt x="81280" y="53340"/>
                </a:lnTo>
                <a:lnTo>
                  <a:pt x="35560" y="88900"/>
                </a:lnTo>
                <a:lnTo>
                  <a:pt x="17780" y="106680"/>
                </a:lnTo>
                <a:lnTo>
                  <a:pt x="35560" y="97790"/>
                </a:lnTo>
                <a:lnTo>
                  <a:pt x="63500" y="97790"/>
                </a:lnTo>
                <a:lnTo>
                  <a:pt x="90170" y="97790"/>
                </a:lnTo>
                <a:lnTo>
                  <a:pt x="116840" y="106680"/>
                </a:lnTo>
                <a:lnTo>
                  <a:pt x="134620" y="115570"/>
                </a:lnTo>
                <a:lnTo>
                  <a:pt x="143510" y="133350"/>
                </a:lnTo>
                <a:lnTo>
                  <a:pt x="152400" y="160020"/>
                </a:lnTo>
                <a:lnTo>
                  <a:pt x="143510" y="179070"/>
                </a:lnTo>
                <a:lnTo>
                  <a:pt x="143510" y="196850"/>
                </a:lnTo>
                <a:lnTo>
                  <a:pt x="99060" y="241300"/>
                </a:lnTo>
                <a:lnTo>
                  <a:pt x="81280" y="250190"/>
                </a:lnTo>
                <a:lnTo>
                  <a:pt x="7239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SMARTINK"/>
          <p:cNvSpPr/>
          <p:nvPr/>
        </p:nvSpPr>
        <p:spPr>
          <a:xfrm>
            <a:off x="7411720" y="4795520"/>
            <a:ext cx="124461" cy="356871"/>
          </a:xfrm>
          <a:custGeom>
            <a:avLst/>
            <a:gdLst/>
            <a:ahLst/>
            <a:cxnLst/>
            <a:rect l="0" t="0" r="0" b="0"/>
            <a:pathLst>
              <a:path w="124461" h="356871">
                <a:moveTo>
                  <a:pt x="0" y="0"/>
                </a:moveTo>
                <a:lnTo>
                  <a:pt x="26670" y="0"/>
                </a:lnTo>
                <a:lnTo>
                  <a:pt x="53340" y="8890"/>
                </a:lnTo>
                <a:lnTo>
                  <a:pt x="71120" y="17780"/>
                </a:lnTo>
                <a:lnTo>
                  <a:pt x="88900" y="44450"/>
                </a:lnTo>
                <a:lnTo>
                  <a:pt x="106680" y="88900"/>
                </a:lnTo>
                <a:lnTo>
                  <a:pt x="115570" y="124460"/>
                </a:lnTo>
                <a:lnTo>
                  <a:pt x="124460" y="168910"/>
                </a:lnTo>
                <a:lnTo>
                  <a:pt x="124460" y="195580"/>
                </a:lnTo>
                <a:lnTo>
                  <a:pt x="115570" y="232410"/>
                </a:lnTo>
                <a:lnTo>
                  <a:pt x="106680" y="267970"/>
                </a:lnTo>
                <a:lnTo>
                  <a:pt x="106680" y="285750"/>
                </a:lnTo>
                <a:lnTo>
                  <a:pt x="80010" y="330200"/>
                </a:lnTo>
                <a:lnTo>
                  <a:pt x="62230" y="339090"/>
                </a:lnTo>
                <a:lnTo>
                  <a:pt x="6223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SMARTINK"/>
          <p:cNvSpPr/>
          <p:nvPr/>
        </p:nvSpPr>
        <p:spPr>
          <a:xfrm>
            <a:off x="7617460" y="4625340"/>
            <a:ext cx="133351" cy="35561"/>
          </a:xfrm>
          <a:custGeom>
            <a:avLst/>
            <a:gdLst/>
            <a:ahLst/>
            <a:cxnLst/>
            <a:rect l="0" t="0" r="0" b="0"/>
            <a:pathLst>
              <a:path w="133351" h="35561">
                <a:moveTo>
                  <a:pt x="0" y="35560"/>
                </a:moveTo>
                <a:lnTo>
                  <a:pt x="8890" y="17780"/>
                </a:lnTo>
                <a:lnTo>
                  <a:pt x="5334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SMARTINK"/>
          <p:cNvSpPr/>
          <p:nvPr/>
        </p:nvSpPr>
        <p:spPr>
          <a:xfrm>
            <a:off x="7697470" y="472440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SMARTINK"/>
          <p:cNvSpPr/>
          <p:nvPr/>
        </p:nvSpPr>
        <p:spPr>
          <a:xfrm>
            <a:off x="7992110" y="4250690"/>
            <a:ext cx="8891" cy="223521"/>
          </a:xfrm>
          <a:custGeom>
            <a:avLst/>
            <a:gdLst/>
            <a:ahLst/>
            <a:cxnLst/>
            <a:rect l="0" t="0" r="0" b="0"/>
            <a:pathLst>
              <a:path w="8891" h="22352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96850"/>
                </a:lnTo>
                <a:lnTo>
                  <a:pt x="889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SMARTINK"/>
          <p:cNvSpPr/>
          <p:nvPr/>
        </p:nvSpPr>
        <p:spPr>
          <a:xfrm>
            <a:off x="7912100" y="436626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17780" y="889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SMARTINK"/>
          <p:cNvSpPr/>
          <p:nvPr/>
        </p:nvSpPr>
        <p:spPr>
          <a:xfrm>
            <a:off x="7795260" y="4206240"/>
            <a:ext cx="81281" cy="356871"/>
          </a:xfrm>
          <a:custGeom>
            <a:avLst/>
            <a:gdLst/>
            <a:ahLst/>
            <a:cxnLst/>
            <a:rect l="0" t="0" r="0" b="0"/>
            <a:pathLst>
              <a:path w="81281" h="356871">
                <a:moveTo>
                  <a:pt x="63500" y="0"/>
                </a:moveTo>
                <a:lnTo>
                  <a:pt x="35560" y="35560"/>
                </a:lnTo>
                <a:lnTo>
                  <a:pt x="17780" y="80010"/>
                </a:lnTo>
                <a:lnTo>
                  <a:pt x="8890" y="115570"/>
                </a:lnTo>
                <a:lnTo>
                  <a:pt x="8890" y="160020"/>
                </a:lnTo>
                <a:lnTo>
                  <a:pt x="0" y="195580"/>
                </a:lnTo>
                <a:lnTo>
                  <a:pt x="0" y="232410"/>
                </a:lnTo>
                <a:lnTo>
                  <a:pt x="0" y="267970"/>
                </a:lnTo>
                <a:lnTo>
                  <a:pt x="17780" y="303530"/>
                </a:lnTo>
                <a:lnTo>
                  <a:pt x="35560" y="321310"/>
                </a:lnTo>
                <a:lnTo>
                  <a:pt x="44450" y="339090"/>
                </a:lnTo>
                <a:lnTo>
                  <a:pt x="63500" y="347980"/>
                </a:lnTo>
                <a:lnTo>
                  <a:pt x="8128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SMARTINK"/>
          <p:cNvSpPr/>
          <p:nvPr/>
        </p:nvSpPr>
        <p:spPr>
          <a:xfrm>
            <a:off x="8107680" y="4179570"/>
            <a:ext cx="63501" cy="427991"/>
          </a:xfrm>
          <a:custGeom>
            <a:avLst/>
            <a:gdLst/>
            <a:ahLst/>
            <a:cxnLst/>
            <a:rect l="0" t="0" r="0" b="0"/>
            <a:pathLst>
              <a:path w="63501" h="427991">
                <a:moveTo>
                  <a:pt x="0" y="0"/>
                </a:moveTo>
                <a:lnTo>
                  <a:pt x="35560" y="35560"/>
                </a:lnTo>
                <a:lnTo>
                  <a:pt x="54610" y="62230"/>
                </a:lnTo>
                <a:lnTo>
                  <a:pt x="63500" y="97790"/>
                </a:lnTo>
                <a:lnTo>
                  <a:pt x="63500" y="142240"/>
                </a:lnTo>
                <a:lnTo>
                  <a:pt x="63500" y="177800"/>
                </a:lnTo>
                <a:lnTo>
                  <a:pt x="63500" y="222250"/>
                </a:lnTo>
                <a:lnTo>
                  <a:pt x="63500" y="259080"/>
                </a:lnTo>
                <a:lnTo>
                  <a:pt x="54610" y="294640"/>
                </a:lnTo>
                <a:lnTo>
                  <a:pt x="35560" y="339090"/>
                </a:lnTo>
                <a:lnTo>
                  <a:pt x="26670" y="374650"/>
                </a:lnTo>
                <a:lnTo>
                  <a:pt x="17780" y="419100"/>
                </a:lnTo>
                <a:lnTo>
                  <a:pt x="17780" y="4279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SMARTINK"/>
          <p:cNvSpPr/>
          <p:nvPr/>
        </p:nvSpPr>
        <p:spPr>
          <a:xfrm>
            <a:off x="8242300" y="4188460"/>
            <a:ext cx="97791" cy="356871"/>
          </a:xfrm>
          <a:custGeom>
            <a:avLst/>
            <a:gdLst/>
            <a:ahLst/>
            <a:cxnLst/>
            <a:rect l="0" t="0" r="0" b="0"/>
            <a:pathLst>
              <a:path w="97791" h="35687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195580"/>
                </a:lnTo>
                <a:lnTo>
                  <a:pt x="17780" y="231140"/>
                </a:lnTo>
                <a:lnTo>
                  <a:pt x="26670" y="276860"/>
                </a:lnTo>
                <a:lnTo>
                  <a:pt x="44450" y="312420"/>
                </a:lnTo>
                <a:lnTo>
                  <a:pt x="53340" y="330200"/>
                </a:lnTo>
                <a:lnTo>
                  <a:pt x="71120" y="347980"/>
                </a:lnTo>
                <a:lnTo>
                  <a:pt x="9779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SMARTINK"/>
          <p:cNvSpPr/>
          <p:nvPr/>
        </p:nvSpPr>
        <p:spPr>
          <a:xfrm>
            <a:off x="8430260" y="4206240"/>
            <a:ext cx="8891" cy="259081"/>
          </a:xfrm>
          <a:custGeom>
            <a:avLst/>
            <a:gdLst/>
            <a:ahLst/>
            <a:cxnLst/>
            <a:rect l="0" t="0" r="0" b="0"/>
            <a:pathLst>
              <a:path w="8891" h="25908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86690"/>
                </a:lnTo>
                <a:lnTo>
                  <a:pt x="8890" y="223520"/>
                </a:lnTo>
                <a:lnTo>
                  <a:pt x="889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SMARTINK"/>
          <p:cNvSpPr/>
          <p:nvPr/>
        </p:nvSpPr>
        <p:spPr>
          <a:xfrm>
            <a:off x="8393430" y="431292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26670" y="0"/>
                </a:lnTo>
                <a:lnTo>
                  <a:pt x="72390" y="0"/>
                </a:lnTo>
                <a:lnTo>
                  <a:pt x="9906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SMARTINK"/>
          <p:cNvSpPr/>
          <p:nvPr/>
        </p:nvSpPr>
        <p:spPr>
          <a:xfrm>
            <a:off x="8545830" y="4142740"/>
            <a:ext cx="80011" cy="447041"/>
          </a:xfrm>
          <a:custGeom>
            <a:avLst/>
            <a:gdLst/>
            <a:ahLst/>
            <a:cxnLst/>
            <a:rect l="0" t="0" r="0" b="0"/>
            <a:pathLst>
              <a:path w="80011" h="447041">
                <a:moveTo>
                  <a:pt x="8890" y="0"/>
                </a:moveTo>
                <a:lnTo>
                  <a:pt x="26670" y="19050"/>
                </a:lnTo>
                <a:lnTo>
                  <a:pt x="44450" y="36830"/>
                </a:lnTo>
                <a:lnTo>
                  <a:pt x="62230" y="72390"/>
                </a:lnTo>
                <a:lnTo>
                  <a:pt x="71120" y="90170"/>
                </a:lnTo>
                <a:lnTo>
                  <a:pt x="80010" y="125730"/>
                </a:lnTo>
                <a:lnTo>
                  <a:pt x="80010" y="143510"/>
                </a:lnTo>
                <a:lnTo>
                  <a:pt x="80010" y="187960"/>
                </a:lnTo>
                <a:lnTo>
                  <a:pt x="80010" y="223520"/>
                </a:lnTo>
                <a:lnTo>
                  <a:pt x="71120" y="259080"/>
                </a:lnTo>
                <a:lnTo>
                  <a:pt x="62230" y="295910"/>
                </a:lnTo>
                <a:lnTo>
                  <a:pt x="53340" y="331470"/>
                </a:lnTo>
                <a:lnTo>
                  <a:pt x="35560" y="375920"/>
                </a:lnTo>
                <a:lnTo>
                  <a:pt x="8890" y="411480"/>
                </a:lnTo>
                <a:lnTo>
                  <a:pt x="0" y="447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SMARTINK"/>
          <p:cNvSpPr/>
          <p:nvPr/>
        </p:nvSpPr>
        <p:spPr>
          <a:xfrm>
            <a:off x="7858760" y="4669790"/>
            <a:ext cx="775971" cy="8891"/>
          </a:xfrm>
          <a:custGeom>
            <a:avLst/>
            <a:gdLst/>
            <a:ahLst/>
            <a:cxnLst/>
            <a:rect l="0" t="0" r="0" b="0"/>
            <a:pathLst>
              <a:path w="77597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0"/>
                </a:lnTo>
                <a:lnTo>
                  <a:pt x="195580" y="0"/>
                </a:lnTo>
                <a:lnTo>
                  <a:pt x="240030" y="0"/>
                </a:lnTo>
                <a:lnTo>
                  <a:pt x="284480" y="0"/>
                </a:lnTo>
                <a:lnTo>
                  <a:pt x="312420" y="0"/>
                </a:lnTo>
                <a:lnTo>
                  <a:pt x="347980" y="0"/>
                </a:lnTo>
                <a:lnTo>
                  <a:pt x="374650" y="0"/>
                </a:lnTo>
                <a:lnTo>
                  <a:pt x="410210" y="0"/>
                </a:lnTo>
                <a:lnTo>
                  <a:pt x="445770" y="0"/>
                </a:lnTo>
                <a:lnTo>
                  <a:pt x="481330" y="0"/>
                </a:lnTo>
                <a:lnTo>
                  <a:pt x="516890" y="0"/>
                </a:lnTo>
                <a:lnTo>
                  <a:pt x="552450" y="0"/>
                </a:lnTo>
                <a:lnTo>
                  <a:pt x="589280" y="0"/>
                </a:lnTo>
                <a:lnTo>
                  <a:pt x="624840" y="0"/>
                </a:lnTo>
                <a:lnTo>
                  <a:pt x="660400" y="0"/>
                </a:lnTo>
                <a:lnTo>
                  <a:pt x="687070" y="0"/>
                </a:lnTo>
                <a:lnTo>
                  <a:pt x="731520" y="0"/>
                </a:lnTo>
                <a:lnTo>
                  <a:pt x="77597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SMARTINK"/>
          <p:cNvSpPr/>
          <p:nvPr/>
        </p:nvSpPr>
        <p:spPr>
          <a:xfrm>
            <a:off x="7912100" y="4911090"/>
            <a:ext cx="177801" cy="26671"/>
          </a:xfrm>
          <a:custGeom>
            <a:avLst/>
            <a:gdLst/>
            <a:ahLst/>
            <a:cxnLst/>
            <a:rect l="0" t="0" r="0" b="0"/>
            <a:pathLst>
              <a:path w="177801" h="26671">
                <a:moveTo>
                  <a:pt x="0" y="26670"/>
                </a:moveTo>
                <a:lnTo>
                  <a:pt x="2667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SMARTINK"/>
          <p:cNvSpPr/>
          <p:nvPr/>
        </p:nvSpPr>
        <p:spPr>
          <a:xfrm>
            <a:off x="7786370" y="4822190"/>
            <a:ext cx="53341" cy="276861"/>
          </a:xfrm>
          <a:custGeom>
            <a:avLst/>
            <a:gdLst/>
            <a:ahLst/>
            <a:cxnLst/>
            <a:rect l="0" t="0" r="0" b="0"/>
            <a:pathLst>
              <a:path w="53341" h="276861">
                <a:moveTo>
                  <a:pt x="2667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7960"/>
                </a:lnTo>
                <a:lnTo>
                  <a:pt x="17780" y="232410"/>
                </a:lnTo>
                <a:lnTo>
                  <a:pt x="26670" y="250190"/>
                </a:lnTo>
                <a:lnTo>
                  <a:pt x="5334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SMARTINK"/>
          <p:cNvSpPr/>
          <p:nvPr/>
        </p:nvSpPr>
        <p:spPr>
          <a:xfrm>
            <a:off x="8134350" y="4751070"/>
            <a:ext cx="54611" cy="383541"/>
          </a:xfrm>
          <a:custGeom>
            <a:avLst/>
            <a:gdLst/>
            <a:ahLst/>
            <a:cxnLst/>
            <a:rect l="0" t="0" r="0" b="0"/>
            <a:pathLst>
              <a:path w="54611" h="383541">
                <a:moveTo>
                  <a:pt x="0" y="0"/>
                </a:moveTo>
                <a:lnTo>
                  <a:pt x="27940" y="8890"/>
                </a:lnTo>
                <a:lnTo>
                  <a:pt x="36830" y="26670"/>
                </a:lnTo>
                <a:lnTo>
                  <a:pt x="54610" y="53340"/>
                </a:lnTo>
                <a:lnTo>
                  <a:pt x="54610" y="88900"/>
                </a:lnTo>
                <a:lnTo>
                  <a:pt x="54610" y="133350"/>
                </a:lnTo>
                <a:lnTo>
                  <a:pt x="54610" y="168910"/>
                </a:lnTo>
                <a:lnTo>
                  <a:pt x="54610" y="204470"/>
                </a:lnTo>
                <a:lnTo>
                  <a:pt x="45720" y="240030"/>
                </a:lnTo>
                <a:lnTo>
                  <a:pt x="36830" y="276860"/>
                </a:lnTo>
                <a:lnTo>
                  <a:pt x="27940" y="312420"/>
                </a:lnTo>
                <a:lnTo>
                  <a:pt x="8890" y="34798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SMARTINK"/>
          <p:cNvSpPr/>
          <p:nvPr/>
        </p:nvSpPr>
        <p:spPr>
          <a:xfrm>
            <a:off x="8251190" y="4742180"/>
            <a:ext cx="106681" cy="374651"/>
          </a:xfrm>
          <a:custGeom>
            <a:avLst/>
            <a:gdLst/>
            <a:ahLst/>
            <a:cxnLst/>
            <a:rect l="0" t="0" r="0" b="0"/>
            <a:pathLst>
              <a:path w="106681" h="374651">
                <a:moveTo>
                  <a:pt x="62230" y="0"/>
                </a:moveTo>
                <a:lnTo>
                  <a:pt x="44450" y="17780"/>
                </a:lnTo>
                <a:lnTo>
                  <a:pt x="26670" y="35560"/>
                </a:lnTo>
                <a:lnTo>
                  <a:pt x="17780" y="80010"/>
                </a:lnTo>
                <a:lnTo>
                  <a:pt x="889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8890" y="240030"/>
                </a:lnTo>
                <a:lnTo>
                  <a:pt x="17780" y="276860"/>
                </a:lnTo>
                <a:lnTo>
                  <a:pt x="44450" y="321310"/>
                </a:lnTo>
                <a:lnTo>
                  <a:pt x="62230" y="347980"/>
                </a:lnTo>
                <a:lnTo>
                  <a:pt x="10668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SMARTINK"/>
          <p:cNvSpPr/>
          <p:nvPr/>
        </p:nvSpPr>
        <p:spPr>
          <a:xfrm>
            <a:off x="8348980" y="4884420"/>
            <a:ext cx="90171" cy="26671"/>
          </a:xfrm>
          <a:custGeom>
            <a:avLst/>
            <a:gdLst/>
            <a:ahLst/>
            <a:cxnLst/>
            <a:rect l="0" t="0" r="0" b="0"/>
            <a:pathLst>
              <a:path w="90171" h="26671">
                <a:moveTo>
                  <a:pt x="0" y="26670"/>
                </a:moveTo>
                <a:lnTo>
                  <a:pt x="44450" y="889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SMARTINK"/>
          <p:cNvSpPr/>
          <p:nvPr/>
        </p:nvSpPr>
        <p:spPr>
          <a:xfrm>
            <a:off x="8501380" y="4795520"/>
            <a:ext cx="26671" cy="195581"/>
          </a:xfrm>
          <a:custGeom>
            <a:avLst/>
            <a:gdLst/>
            <a:ahLst/>
            <a:cxnLst/>
            <a:rect l="0" t="0" r="0" b="0"/>
            <a:pathLst>
              <a:path w="26671" h="195581">
                <a:moveTo>
                  <a:pt x="8890" y="0"/>
                </a:moveTo>
                <a:lnTo>
                  <a:pt x="0" y="17780"/>
                </a:lnTo>
                <a:lnTo>
                  <a:pt x="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17780" y="151130"/>
                </a:lnTo>
                <a:lnTo>
                  <a:pt x="26670" y="195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SMARTINK"/>
          <p:cNvSpPr/>
          <p:nvPr/>
        </p:nvSpPr>
        <p:spPr>
          <a:xfrm>
            <a:off x="8563610" y="4724400"/>
            <a:ext cx="80011" cy="419101"/>
          </a:xfrm>
          <a:custGeom>
            <a:avLst/>
            <a:gdLst/>
            <a:ahLst/>
            <a:cxnLst/>
            <a:rect l="0" t="0" r="0" b="0"/>
            <a:pathLst>
              <a:path w="80011" h="419101">
                <a:moveTo>
                  <a:pt x="0" y="0"/>
                </a:moveTo>
                <a:lnTo>
                  <a:pt x="17780" y="8890"/>
                </a:lnTo>
                <a:lnTo>
                  <a:pt x="44450" y="44450"/>
                </a:lnTo>
                <a:lnTo>
                  <a:pt x="62230" y="71120"/>
                </a:lnTo>
                <a:lnTo>
                  <a:pt x="71120" y="115570"/>
                </a:lnTo>
                <a:lnTo>
                  <a:pt x="80010" y="151130"/>
                </a:lnTo>
                <a:lnTo>
                  <a:pt x="80010" y="195580"/>
                </a:lnTo>
                <a:lnTo>
                  <a:pt x="80010" y="240030"/>
                </a:lnTo>
                <a:lnTo>
                  <a:pt x="80010" y="276860"/>
                </a:lnTo>
                <a:lnTo>
                  <a:pt x="71120" y="312420"/>
                </a:lnTo>
                <a:lnTo>
                  <a:pt x="44450" y="356870"/>
                </a:lnTo>
                <a:lnTo>
                  <a:pt x="17780" y="392430"/>
                </a:lnTo>
                <a:lnTo>
                  <a:pt x="889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SMARTINK"/>
          <p:cNvSpPr/>
          <p:nvPr/>
        </p:nvSpPr>
        <p:spPr>
          <a:xfrm>
            <a:off x="8483600" y="4742180"/>
            <a:ext cx="124461" cy="356871"/>
          </a:xfrm>
          <a:custGeom>
            <a:avLst/>
            <a:gdLst/>
            <a:ahLst/>
            <a:cxnLst/>
            <a:rect l="0" t="0" r="0" b="0"/>
            <a:pathLst>
              <a:path w="124461" h="356871">
                <a:moveTo>
                  <a:pt x="0" y="0"/>
                </a:moveTo>
                <a:lnTo>
                  <a:pt x="8890" y="17780"/>
                </a:lnTo>
                <a:lnTo>
                  <a:pt x="26670" y="44450"/>
                </a:lnTo>
                <a:lnTo>
                  <a:pt x="44450" y="88900"/>
                </a:lnTo>
                <a:lnTo>
                  <a:pt x="62230" y="115570"/>
                </a:lnTo>
                <a:lnTo>
                  <a:pt x="62230" y="151130"/>
                </a:lnTo>
                <a:lnTo>
                  <a:pt x="71120" y="186690"/>
                </a:lnTo>
                <a:lnTo>
                  <a:pt x="71120" y="231140"/>
                </a:lnTo>
                <a:lnTo>
                  <a:pt x="71120" y="267970"/>
                </a:lnTo>
                <a:lnTo>
                  <a:pt x="62230" y="312420"/>
                </a:lnTo>
                <a:lnTo>
                  <a:pt x="53340" y="330200"/>
                </a:lnTo>
                <a:lnTo>
                  <a:pt x="71120" y="303530"/>
                </a:lnTo>
                <a:lnTo>
                  <a:pt x="88900" y="259080"/>
                </a:lnTo>
                <a:lnTo>
                  <a:pt x="106680" y="222250"/>
                </a:lnTo>
                <a:lnTo>
                  <a:pt x="115570" y="177800"/>
                </a:lnTo>
                <a:lnTo>
                  <a:pt x="115570" y="142240"/>
                </a:lnTo>
                <a:lnTo>
                  <a:pt x="115570" y="106680"/>
                </a:lnTo>
                <a:lnTo>
                  <a:pt x="106680" y="62230"/>
                </a:lnTo>
                <a:lnTo>
                  <a:pt x="88900" y="26670"/>
                </a:lnTo>
                <a:lnTo>
                  <a:pt x="88900" y="8890"/>
                </a:lnTo>
                <a:lnTo>
                  <a:pt x="71120" y="0"/>
                </a:lnTo>
                <a:lnTo>
                  <a:pt x="71120" y="26670"/>
                </a:lnTo>
                <a:lnTo>
                  <a:pt x="88900" y="62230"/>
                </a:lnTo>
                <a:lnTo>
                  <a:pt x="97790" y="97790"/>
                </a:lnTo>
                <a:lnTo>
                  <a:pt x="106680" y="142240"/>
                </a:lnTo>
                <a:lnTo>
                  <a:pt x="115570" y="177800"/>
                </a:lnTo>
                <a:lnTo>
                  <a:pt x="115570" y="195580"/>
                </a:lnTo>
                <a:lnTo>
                  <a:pt x="115570" y="231140"/>
                </a:lnTo>
                <a:lnTo>
                  <a:pt x="106680" y="267970"/>
                </a:lnTo>
                <a:lnTo>
                  <a:pt x="106680" y="303530"/>
                </a:lnTo>
                <a:lnTo>
                  <a:pt x="97790" y="339090"/>
                </a:lnTo>
                <a:lnTo>
                  <a:pt x="97790" y="294640"/>
                </a:lnTo>
                <a:lnTo>
                  <a:pt x="106680" y="259080"/>
                </a:lnTo>
                <a:lnTo>
                  <a:pt x="106680" y="222250"/>
                </a:lnTo>
                <a:lnTo>
                  <a:pt x="106680" y="186690"/>
                </a:lnTo>
                <a:lnTo>
                  <a:pt x="106680" y="142240"/>
                </a:lnTo>
                <a:lnTo>
                  <a:pt x="97790" y="106680"/>
                </a:lnTo>
                <a:lnTo>
                  <a:pt x="80010" y="62230"/>
                </a:lnTo>
                <a:lnTo>
                  <a:pt x="62230" y="26670"/>
                </a:lnTo>
                <a:lnTo>
                  <a:pt x="53340" y="8890"/>
                </a:lnTo>
                <a:lnTo>
                  <a:pt x="35560" y="8890"/>
                </a:lnTo>
                <a:lnTo>
                  <a:pt x="62230" y="53340"/>
                </a:lnTo>
                <a:lnTo>
                  <a:pt x="71120" y="88900"/>
                </a:lnTo>
                <a:lnTo>
                  <a:pt x="80010" y="133350"/>
                </a:lnTo>
                <a:lnTo>
                  <a:pt x="80010" y="177800"/>
                </a:lnTo>
                <a:lnTo>
                  <a:pt x="80010" y="213360"/>
                </a:lnTo>
                <a:lnTo>
                  <a:pt x="71120" y="248920"/>
                </a:lnTo>
                <a:lnTo>
                  <a:pt x="62230" y="294640"/>
                </a:lnTo>
                <a:lnTo>
                  <a:pt x="53340" y="330200"/>
                </a:lnTo>
                <a:lnTo>
                  <a:pt x="26670" y="356870"/>
                </a:lnTo>
                <a:lnTo>
                  <a:pt x="44450" y="303530"/>
                </a:lnTo>
                <a:lnTo>
                  <a:pt x="71120" y="267970"/>
                </a:lnTo>
                <a:lnTo>
                  <a:pt x="80010" y="240030"/>
                </a:lnTo>
                <a:lnTo>
                  <a:pt x="88900" y="204470"/>
                </a:lnTo>
                <a:lnTo>
                  <a:pt x="97790" y="168910"/>
                </a:lnTo>
                <a:lnTo>
                  <a:pt x="97790" y="124460"/>
                </a:lnTo>
                <a:lnTo>
                  <a:pt x="97790" y="80010"/>
                </a:lnTo>
                <a:lnTo>
                  <a:pt x="97790" y="35560"/>
                </a:lnTo>
                <a:lnTo>
                  <a:pt x="88900" y="17780"/>
                </a:lnTo>
                <a:lnTo>
                  <a:pt x="80010" y="0"/>
                </a:lnTo>
                <a:lnTo>
                  <a:pt x="88900" y="44450"/>
                </a:lnTo>
                <a:lnTo>
                  <a:pt x="106680" y="88900"/>
                </a:lnTo>
                <a:lnTo>
                  <a:pt x="124460" y="124460"/>
                </a:lnTo>
                <a:lnTo>
                  <a:pt x="124460" y="160020"/>
                </a:lnTo>
                <a:lnTo>
                  <a:pt x="124460" y="195580"/>
                </a:lnTo>
                <a:lnTo>
                  <a:pt x="124460" y="240030"/>
                </a:lnTo>
                <a:lnTo>
                  <a:pt x="115570" y="285750"/>
                </a:lnTo>
                <a:lnTo>
                  <a:pt x="97790" y="321310"/>
                </a:lnTo>
                <a:lnTo>
                  <a:pt x="8890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SMARTINK"/>
          <p:cNvSpPr/>
          <p:nvPr/>
        </p:nvSpPr>
        <p:spPr>
          <a:xfrm>
            <a:off x="8760460" y="4589780"/>
            <a:ext cx="71121" cy="1"/>
          </a:xfrm>
          <a:custGeom>
            <a:avLst/>
            <a:gdLst/>
            <a:ahLst/>
            <a:cxnLst/>
            <a:rect l="0" t="0" r="0" b="0"/>
            <a:pathLst>
              <a:path w="7112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SMARTINK"/>
          <p:cNvSpPr/>
          <p:nvPr/>
        </p:nvSpPr>
        <p:spPr>
          <a:xfrm>
            <a:off x="8769350" y="4643120"/>
            <a:ext cx="44451" cy="17781"/>
          </a:xfrm>
          <a:custGeom>
            <a:avLst/>
            <a:gdLst/>
            <a:ahLst/>
            <a:cxnLst/>
            <a:rect l="0" t="0" r="0" b="0"/>
            <a:pathLst>
              <a:path w="44451" h="17781">
                <a:moveTo>
                  <a:pt x="0" y="17780"/>
                </a:move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SMARTINK"/>
          <p:cNvSpPr/>
          <p:nvPr/>
        </p:nvSpPr>
        <p:spPr>
          <a:xfrm>
            <a:off x="9001760" y="4474210"/>
            <a:ext cx="17781" cy="240031"/>
          </a:xfrm>
          <a:custGeom>
            <a:avLst/>
            <a:gdLst/>
            <a:ahLst/>
            <a:cxnLst/>
            <a:rect l="0" t="0" r="0" b="0"/>
            <a:pathLst>
              <a:path w="17781" h="24003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8890" y="97790"/>
                </a:lnTo>
                <a:lnTo>
                  <a:pt x="8890" y="142240"/>
                </a:lnTo>
                <a:lnTo>
                  <a:pt x="17780" y="177800"/>
                </a:lnTo>
                <a:lnTo>
                  <a:pt x="17780" y="204470"/>
                </a:lnTo>
                <a:lnTo>
                  <a:pt x="17780" y="240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SMARTINK"/>
          <p:cNvSpPr/>
          <p:nvPr/>
        </p:nvSpPr>
        <p:spPr>
          <a:xfrm>
            <a:off x="8938260" y="456311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26670" y="0"/>
                </a:lnTo>
                <a:lnTo>
                  <a:pt x="53340" y="0"/>
                </a:lnTo>
                <a:lnTo>
                  <a:pt x="90170" y="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SMARTINK"/>
          <p:cNvSpPr/>
          <p:nvPr/>
        </p:nvSpPr>
        <p:spPr>
          <a:xfrm>
            <a:off x="2687320" y="4456430"/>
            <a:ext cx="161291" cy="240031"/>
          </a:xfrm>
          <a:custGeom>
            <a:avLst/>
            <a:gdLst/>
            <a:ahLst/>
            <a:cxnLst/>
            <a:rect l="0" t="0" r="0" b="0"/>
            <a:pathLst>
              <a:path w="161291" h="240031">
                <a:moveTo>
                  <a:pt x="107950" y="8890"/>
                </a:moveTo>
                <a:lnTo>
                  <a:pt x="90170" y="0"/>
                </a:lnTo>
                <a:lnTo>
                  <a:pt x="72390" y="0"/>
                </a:lnTo>
                <a:lnTo>
                  <a:pt x="45720" y="8890"/>
                </a:lnTo>
                <a:lnTo>
                  <a:pt x="27940" y="35560"/>
                </a:lnTo>
                <a:lnTo>
                  <a:pt x="8890" y="71120"/>
                </a:lnTo>
                <a:lnTo>
                  <a:pt x="0" y="88900"/>
                </a:lnTo>
                <a:lnTo>
                  <a:pt x="0" y="106680"/>
                </a:lnTo>
                <a:lnTo>
                  <a:pt x="8890" y="133350"/>
                </a:lnTo>
                <a:lnTo>
                  <a:pt x="27940" y="151130"/>
                </a:lnTo>
                <a:lnTo>
                  <a:pt x="45720" y="160020"/>
                </a:lnTo>
                <a:lnTo>
                  <a:pt x="72390" y="151130"/>
                </a:lnTo>
                <a:lnTo>
                  <a:pt x="99060" y="106680"/>
                </a:lnTo>
                <a:lnTo>
                  <a:pt x="99060" y="88900"/>
                </a:lnTo>
                <a:lnTo>
                  <a:pt x="99060" y="71120"/>
                </a:lnTo>
                <a:lnTo>
                  <a:pt x="90170" y="53340"/>
                </a:lnTo>
                <a:lnTo>
                  <a:pt x="90170" y="71120"/>
                </a:lnTo>
                <a:lnTo>
                  <a:pt x="99060" y="124460"/>
                </a:lnTo>
                <a:lnTo>
                  <a:pt x="107950" y="160020"/>
                </a:lnTo>
                <a:lnTo>
                  <a:pt x="125730" y="204470"/>
                </a:lnTo>
                <a:lnTo>
                  <a:pt x="134620" y="222250"/>
                </a:lnTo>
                <a:lnTo>
                  <a:pt x="161290" y="240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SMARTINK"/>
          <p:cNvSpPr/>
          <p:nvPr/>
        </p:nvSpPr>
        <p:spPr>
          <a:xfrm>
            <a:off x="2804160" y="4330700"/>
            <a:ext cx="151131" cy="312421"/>
          </a:xfrm>
          <a:custGeom>
            <a:avLst/>
            <a:gdLst/>
            <a:ahLst/>
            <a:cxnLst/>
            <a:rect l="0" t="0" r="0" b="0"/>
            <a:pathLst>
              <a:path w="151131" h="312421">
                <a:moveTo>
                  <a:pt x="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17780" y="125730"/>
                </a:lnTo>
                <a:lnTo>
                  <a:pt x="17780" y="161290"/>
                </a:lnTo>
                <a:lnTo>
                  <a:pt x="26670" y="196850"/>
                </a:lnTo>
                <a:lnTo>
                  <a:pt x="26670" y="241300"/>
                </a:lnTo>
                <a:lnTo>
                  <a:pt x="35560" y="276860"/>
                </a:lnTo>
                <a:lnTo>
                  <a:pt x="44450" y="303530"/>
                </a:lnTo>
                <a:lnTo>
                  <a:pt x="44450" y="267970"/>
                </a:lnTo>
                <a:lnTo>
                  <a:pt x="53340" y="232410"/>
                </a:lnTo>
                <a:lnTo>
                  <a:pt x="53340" y="187960"/>
                </a:lnTo>
                <a:lnTo>
                  <a:pt x="62230" y="152400"/>
                </a:lnTo>
                <a:lnTo>
                  <a:pt x="71120" y="134620"/>
                </a:lnTo>
                <a:lnTo>
                  <a:pt x="97790" y="116840"/>
                </a:lnTo>
                <a:lnTo>
                  <a:pt x="115570" y="116840"/>
                </a:lnTo>
                <a:lnTo>
                  <a:pt x="142240" y="125730"/>
                </a:lnTo>
                <a:lnTo>
                  <a:pt x="151130" y="143510"/>
                </a:lnTo>
                <a:lnTo>
                  <a:pt x="151130" y="187960"/>
                </a:lnTo>
                <a:lnTo>
                  <a:pt x="151130" y="214630"/>
                </a:lnTo>
                <a:lnTo>
                  <a:pt x="133350" y="259080"/>
                </a:lnTo>
                <a:lnTo>
                  <a:pt x="115570" y="285750"/>
                </a:lnTo>
                <a:lnTo>
                  <a:pt x="97790" y="294640"/>
                </a:lnTo>
                <a:lnTo>
                  <a:pt x="71120" y="312420"/>
                </a:lnTo>
                <a:lnTo>
                  <a:pt x="53340" y="312420"/>
                </a:lnTo>
                <a:lnTo>
                  <a:pt x="4445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SMARTINK"/>
          <p:cNvSpPr/>
          <p:nvPr/>
        </p:nvSpPr>
        <p:spPr>
          <a:xfrm>
            <a:off x="2955290" y="4419600"/>
            <a:ext cx="143511" cy="161291"/>
          </a:xfrm>
          <a:custGeom>
            <a:avLst/>
            <a:gdLst/>
            <a:ahLst/>
            <a:cxnLst/>
            <a:rect l="0" t="0" r="0" b="0"/>
            <a:pathLst>
              <a:path w="143511" h="161291">
                <a:moveTo>
                  <a:pt x="44450" y="0"/>
                </a:moveTo>
                <a:lnTo>
                  <a:pt x="26670" y="36830"/>
                </a:lnTo>
                <a:lnTo>
                  <a:pt x="26670" y="72390"/>
                </a:lnTo>
                <a:lnTo>
                  <a:pt x="26670" y="90170"/>
                </a:lnTo>
                <a:lnTo>
                  <a:pt x="44450" y="134620"/>
                </a:lnTo>
                <a:lnTo>
                  <a:pt x="54610" y="152400"/>
                </a:lnTo>
                <a:lnTo>
                  <a:pt x="72390" y="161290"/>
                </a:lnTo>
                <a:lnTo>
                  <a:pt x="107950" y="161290"/>
                </a:lnTo>
                <a:lnTo>
                  <a:pt x="125730" y="152400"/>
                </a:lnTo>
                <a:lnTo>
                  <a:pt x="143510" y="134620"/>
                </a:lnTo>
                <a:lnTo>
                  <a:pt x="134620" y="107950"/>
                </a:lnTo>
                <a:lnTo>
                  <a:pt x="116840" y="63500"/>
                </a:lnTo>
                <a:lnTo>
                  <a:pt x="99060" y="45720"/>
                </a:lnTo>
                <a:lnTo>
                  <a:pt x="54610" y="27940"/>
                </a:lnTo>
                <a:lnTo>
                  <a:pt x="26670" y="10160"/>
                </a:lnTo>
                <a:lnTo>
                  <a:pt x="0" y="10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SMARTINK"/>
          <p:cNvSpPr/>
          <p:nvPr/>
        </p:nvSpPr>
        <p:spPr>
          <a:xfrm>
            <a:off x="3045460" y="4357370"/>
            <a:ext cx="177801" cy="232411"/>
          </a:xfrm>
          <a:custGeom>
            <a:avLst/>
            <a:gdLst/>
            <a:ahLst/>
            <a:cxnLst/>
            <a:rect l="0" t="0" r="0" b="0"/>
            <a:pathLst>
              <a:path w="177801" h="232411">
                <a:moveTo>
                  <a:pt x="0" y="0"/>
                </a:moveTo>
                <a:lnTo>
                  <a:pt x="8890" y="17780"/>
                </a:lnTo>
                <a:lnTo>
                  <a:pt x="26670" y="53340"/>
                </a:lnTo>
                <a:lnTo>
                  <a:pt x="53340" y="99060"/>
                </a:lnTo>
                <a:lnTo>
                  <a:pt x="62230" y="143510"/>
                </a:lnTo>
                <a:lnTo>
                  <a:pt x="80010" y="187960"/>
                </a:lnTo>
                <a:lnTo>
                  <a:pt x="97790" y="214630"/>
                </a:lnTo>
                <a:lnTo>
                  <a:pt x="106680" y="232410"/>
                </a:lnTo>
                <a:lnTo>
                  <a:pt x="124460" y="232410"/>
                </a:lnTo>
                <a:lnTo>
                  <a:pt x="151130" y="223520"/>
                </a:lnTo>
                <a:lnTo>
                  <a:pt x="160020" y="205740"/>
                </a:lnTo>
                <a:lnTo>
                  <a:pt x="168910" y="170180"/>
                </a:lnTo>
                <a:lnTo>
                  <a:pt x="177800" y="134620"/>
                </a:lnTo>
                <a:lnTo>
                  <a:pt x="177800" y="116840"/>
                </a:lnTo>
                <a:lnTo>
                  <a:pt x="177800" y="72390"/>
                </a:lnTo>
                <a:lnTo>
                  <a:pt x="177800" y="62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SMARTINK"/>
          <p:cNvSpPr/>
          <p:nvPr/>
        </p:nvSpPr>
        <p:spPr>
          <a:xfrm>
            <a:off x="3214370" y="4429760"/>
            <a:ext cx="205741" cy="168911"/>
          </a:xfrm>
          <a:custGeom>
            <a:avLst/>
            <a:gdLst/>
            <a:ahLst/>
            <a:cxnLst/>
            <a:rect l="0" t="0" r="0" b="0"/>
            <a:pathLst>
              <a:path w="205741" h="168911">
                <a:moveTo>
                  <a:pt x="0" y="71120"/>
                </a:moveTo>
                <a:lnTo>
                  <a:pt x="26670" y="88900"/>
                </a:lnTo>
                <a:lnTo>
                  <a:pt x="53340" y="97790"/>
                </a:lnTo>
                <a:lnTo>
                  <a:pt x="72390" y="97790"/>
                </a:lnTo>
                <a:lnTo>
                  <a:pt x="99060" y="88900"/>
                </a:lnTo>
                <a:lnTo>
                  <a:pt x="116840" y="80010"/>
                </a:lnTo>
                <a:lnTo>
                  <a:pt x="134620" y="62230"/>
                </a:lnTo>
                <a:lnTo>
                  <a:pt x="134620" y="35560"/>
                </a:lnTo>
                <a:lnTo>
                  <a:pt x="125730" y="17780"/>
                </a:lnTo>
                <a:lnTo>
                  <a:pt x="116840" y="0"/>
                </a:lnTo>
                <a:lnTo>
                  <a:pt x="99060" y="0"/>
                </a:lnTo>
                <a:lnTo>
                  <a:pt x="81280" y="8890"/>
                </a:lnTo>
                <a:lnTo>
                  <a:pt x="44450" y="35560"/>
                </a:lnTo>
                <a:lnTo>
                  <a:pt x="35560" y="62230"/>
                </a:lnTo>
                <a:lnTo>
                  <a:pt x="35560" y="97790"/>
                </a:lnTo>
                <a:lnTo>
                  <a:pt x="35560" y="124460"/>
                </a:lnTo>
                <a:lnTo>
                  <a:pt x="44450" y="142240"/>
                </a:lnTo>
                <a:lnTo>
                  <a:pt x="81280" y="168910"/>
                </a:lnTo>
                <a:lnTo>
                  <a:pt x="116840" y="168910"/>
                </a:lnTo>
                <a:lnTo>
                  <a:pt x="143510" y="168910"/>
                </a:lnTo>
                <a:lnTo>
                  <a:pt x="187960" y="168910"/>
                </a:lnTo>
                <a:lnTo>
                  <a:pt x="205740" y="1689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SMARTINK"/>
          <p:cNvSpPr/>
          <p:nvPr/>
        </p:nvSpPr>
        <p:spPr>
          <a:xfrm>
            <a:off x="3714750" y="5232400"/>
            <a:ext cx="161291" cy="179071"/>
          </a:xfrm>
          <a:custGeom>
            <a:avLst/>
            <a:gdLst/>
            <a:ahLst/>
            <a:cxnLst/>
            <a:rect l="0" t="0" r="0" b="0"/>
            <a:pathLst>
              <a:path w="161291" h="179071">
                <a:moveTo>
                  <a:pt x="26670" y="17780"/>
                </a:moveTo>
                <a:lnTo>
                  <a:pt x="44450" y="0"/>
                </a:lnTo>
                <a:lnTo>
                  <a:pt x="62230" y="0"/>
                </a:lnTo>
                <a:lnTo>
                  <a:pt x="97790" y="8890"/>
                </a:lnTo>
                <a:lnTo>
                  <a:pt x="124460" y="17780"/>
                </a:lnTo>
                <a:lnTo>
                  <a:pt x="143510" y="26670"/>
                </a:lnTo>
                <a:lnTo>
                  <a:pt x="152400" y="44450"/>
                </a:lnTo>
                <a:lnTo>
                  <a:pt x="152400" y="72390"/>
                </a:lnTo>
                <a:lnTo>
                  <a:pt x="133350" y="99060"/>
                </a:lnTo>
                <a:lnTo>
                  <a:pt x="106680" y="143510"/>
                </a:lnTo>
                <a:lnTo>
                  <a:pt x="88900" y="161290"/>
                </a:lnTo>
                <a:lnTo>
                  <a:pt x="44450" y="179070"/>
                </a:lnTo>
                <a:lnTo>
                  <a:pt x="17780" y="179070"/>
                </a:lnTo>
                <a:lnTo>
                  <a:pt x="0" y="170180"/>
                </a:lnTo>
                <a:lnTo>
                  <a:pt x="0" y="152400"/>
                </a:lnTo>
                <a:lnTo>
                  <a:pt x="8890" y="134620"/>
                </a:lnTo>
                <a:lnTo>
                  <a:pt x="17780" y="116840"/>
                </a:lnTo>
                <a:lnTo>
                  <a:pt x="35560" y="116840"/>
                </a:lnTo>
                <a:lnTo>
                  <a:pt x="71120" y="116840"/>
                </a:lnTo>
                <a:lnTo>
                  <a:pt x="88900" y="116840"/>
                </a:lnTo>
                <a:lnTo>
                  <a:pt x="115570" y="125730"/>
                </a:lnTo>
                <a:lnTo>
                  <a:pt x="133350" y="143510"/>
                </a:lnTo>
                <a:lnTo>
                  <a:pt x="16129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SMARTINK"/>
          <p:cNvSpPr/>
          <p:nvPr/>
        </p:nvSpPr>
        <p:spPr>
          <a:xfrm>
            <a:off x="5367020" y="5643880"/>
            <a:ext cx="186691" cy="213361"/>
          </a:xfrm>
          <a:custGeom>
            <a:avLst/>
            <a:gdLst/>
            <a:ahLst/>
            <a:cxnLst/>
            <a:rect l="0" t="0" r="0" b="0"/>
            <a:pathLst>
              <a:path w="186691" h="213361">
                <a:moveTo>
                  <a:pt x="88900" y="44450"/>
                </a:moveTo>
                <a:lnTo>
                  <a:pt x="97790" y="17780"/>
                </a:lnTo>
                <a:lnTo>
                  <a:pt x="124460" y="0"/>
                </a:lnTo>
                <a:lnTo>
                  <a:pt x="142240" y="0"/>
                </a:lnTo>
                <a:lnTo>
                  <a:pt x="168910" y="8890"/>
                </a:lnTo>
                <a:lnTo>
                  <a:pt x="177800" y="35560"/>
                </a:lnTo>
                <a:lnTo>
                  <a:pt x="177800" y="53340"/>
                </a:lnTo>
                <a:lnTo>
                  <a:pt x="160020" y="88900"/>
                </a:lnTo>
                <a:lnTo>
                  <a:pt x="142240" y="133350"/>
                </a:lnTo>
                <a:lnTo>
                  <a:pt x="124460" y="160020"/>
                </a:lnTo>
                <a:lnTo>
                  <a:pt x="80010" y="195580"/>
                </a:lnTo>
                <a:lnTo>
                  <a:pt x="62230" y="213360"/>
                </a:lnTo>
                <a:lnTo>
                  <a:pt x="44450" y="213360"/>
                </a:lnTo>
                <a:lnTo>
                  <a:pt x="26670" y="213360"/>
                </a:lnTo>
                <a:lnTo>
                  <a:pt x="8890" y="204470"/>
                </a:lnTo>
                <a:lnTo>
                  <a:pt x="0" y="177800"/>
                </a:lnTo>
                <a:lnTo>
                  <a:pt x="17780" y="151130"/>
                </a:lnTo>
                <a:lnTo>
                  <a:pt x="62230" y="133350"/>
                </a:lnTo>
                <a:lnTo>
                  <a:pt x="106680" y="124460"/>
                </a:lnTo>
                <a:lnTo>
                  <a:pt x="124460" y="124460"/>
                </a:lnTo>
                <a:lnTo>
                  <a:pt x="142240" y="133350"/>
                </a:lnTo>
                <a:lnTo>
                  <a:pt x="160020" y="151130"/>
                </a:lnTo>
                <a:lnTo>
                  <a:pt x="177800" y="177800"/>
                </a:lnTo>
                <a:lnTo>
                  <a:pt x="18669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SMARTINK"/>
          <p:cNvSpPr/>
          <p:nvPr/>
        </p:nvSpPr>
        <p:spPr>
          <a:xfrm>
            <a:off x="5331460" y="5553710"/>
            <a:ext cx="115571" cy="447041"/>
          </a:xfrm>
          <a:custGeom>
            <a:avLst/>
            <a:gdLst/>
            <a:ahLst/>
            <a:cxnLst/>
            <a:rect l="0" t="0" r="0" b="0"/>
            <a:pathLst>
              <a:path w="115571" h="447041">
                <a:moveTo>
                  <a:pt x="62230" y="0"/>
                </a:moveTo>
                <a:lnTo>
                  <a:pt x="44450" y="19050"/>
                </a:lnTo>
                <a:lnTo>
                  <a:pt x="26670" y="54610"/>
                </a:lnTo>
                <a:lnTo>
                  <a:pt x="889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85750"/>
                </a:lnTo>
                <a:lnTo>
                  <a:pt x="8890" y="322580"/>
                </a:lnTo>
                <a:lnTo>
                  <a:pt x="17780" y="358140"/>
                </a:lnTo>
                <a:lnTo>
                  <a:pt x="26670" y="384810"/>
                </a:lnTo>
                <a:lnTo>
                  <a:pt x="53340" y="411480"/>
                </a:lnTo>
                <a:lnTo>
                  <a:pt x="97790" y="429260"/>
                </a:lnTo>
                <a:lnTo>
                  <a:pt x="11557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SMARTINK"/>
          <p:cNvSpPr/>
          <p:nvPr/>
        </p:nvSpPr>
        <p:spPr>
          <a:xfrm>
            <a:off x="5626100" y="5562600"/>
            <a:ext cx="62231" cy="331471"/>
          </a:xfrm>
          <a:custGeom>
            <a:avLst/>
            <a:gdLst/>
            <a:ahLst/>
            <a:cxnLst/>
            <a:rect l="0" t="0" r="0" b="0"/>
            <a:pathLst>
              <a:path w="62231" h="331471">
                <a:moveTo>
                  <a:pt x="0" y="0"/>
                </a:moveTo>
                <a:lnTo>
                  <a:pt x="17780" y="10160"/>
                </a:lnTo>
                <a:lnTo>
                  <a:pt x="44450" y="45720"/>
                </a:lnTo>
                <a:lnTo>
                  <a:pt x="62230" y="90170"/>
                </a:lnTo>
                <a:lnTo>
                  <a:pt x="62230" y="125730"/>
                </a:lnTo>
                <a:lnTo>
                  <a:pt x="62230" y="170180"/>
                </a:lnTo>
                <a:lnTo>
                  <a:pt x="62230" y="205740"/>
                </a:lnTo>
                <a:lnTo>
                  <a:pt x="62230" y="241300"/>
                </a:lnTo>
                <a:lnTo>
                  <a:pt x="62230" y="276860"/>
                </a:lnTo>
                <a:lnTo>
                  <a:pt x="53340" y="322580"/>
                </a:lnTo>
                <a:lnTo>
                  <a:pt x="5334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SMARTINK"/>
          <p:cNvSpPr/>
          <p:nvPr/>
        </p:nvSpPr>
        <p:spPr>
          <a:xfrm>
            <a:off x="5750560" y="5420360"/>
            <a:ext cx="106681" cy="97791"/>
          </a:xfrm>
          <a:custGeom>
            <a:avLst/>
            <a:gdLst/>
            <a:ahLst/>
            <a:cxnLst/>
            <a:rect l="0" t="0" r="0" b="0"/>
            <a:pathLst>
              <a:path w="106681" h="97791">
                <a:moveTo>
                  <a:pt x="0" y="44450"/>
                </a:moveTo>
                <a:lnTo>
                  <a:pt x="8890" y="17780"/>
                </a:lnTo>
                <a:lnTo>
                  <a:pt x="26670" y="889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88900" y="44450"/>
                </a:lnTo>
                <a:lnTo>
                  <a:pt x="80010" y="62230"/>
                </a:lnTo>
                <a:lnTo>
                  <a:pt x="44450" y="97790"/>
                </a:lnTo>
                <a:lnTo>
                  <a:pt x="17780" y="97790"/>
                </a:lnTo>
                <a:lnTo>
                  <a:pt x="17780" y="80010"/>
                </a:lnTo>
                <a:lnTo>
                  <a:pt x="35560" y="71120"/>
                </a:lnTo>
                <a:lnTo>
                  <a:pt x="53340" y="71120"/>
                </a:lnTo>
                <a:lnTo>
                  <a:pt x="80010" y="80010"/>
                </a:lnTo>
                <a:lnTo>
                  <a:pt x="10668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SMARTINK"/>
          <p:cNvSpPr/>
          <p:nvPr/>
        </p:nvSpPr>
        <p:spPr>
          <a:xfrm>
            <a:off x="5956300" y="5340350"/>
            <a:ext cx="97791" cy="490221"/>
          </a:xfrm>
          <a:custGeom>
            <a:avLst/>
            <a:gdLst/>
            <a:ahLst/>
            <a:cxnLst/>
            <a:rect l="0" t="0" r="0" b="0"/>
            <a:pathLst>
              <a:path w="97791" h="490221">
                <a:moveTo>
                  <a:pt x="62230" y="0"/>
                </a:moveTo>
                <a:lnTo>
                  <a:pt x="35560" y="35560"/>
                </a:lnTo>
                <a:lnTo>
                  <a:pt x="26670" y="80010"/>
                </a:lnTo>
                <a:lnTo>
                  <a:pt x="8890" y="124460"/>
                </a:lnTo>
                <a:lnTo>
                  <a:pt x="8890" y="160020"/>
                </a:lnTo>
                <a:lnTo>
                  <a:pt x="0" y="19558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47980"/>
                </a:lnTo>
                <a:lnTo>
                  <a:pt x="26670" y="392430"/>
                </a:lnTo>
                <a:lnTo>
                  <a:pt x="35560" y="427990"/>
                </a:lnTo>
                <a:lnTo>
                  <a:pt x="71120" y="463550"/>
                </a:lnTo>
                <a:lnTo>
                  <a:pt x="97790" y="4902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SMARTINK"/>
          <p:cNvSpPr/>
          <p:nvPr/>
        </p:nvSpPr>
        <p:spPr>
          <a:xfrm>
            <a:off x="6071870" y="5473700"/>
            <a:ext cx="161291" cy="241301"/>
          </a:xfrm>
          <a:custGeom>
            <a:avLst/>
            <a:gdLst/>
            <a:ahLst/>
            <a:cxnLst/>
            <a:rect l="0" t="0" r="0" b="0"/>
            <a:pathLst>
              <a:path w="161291" h="241301">
                <a:moveTo>
                  <a:pt x="26670" y="26670"/>
                </a:moveTo>
                <a:lnTo>
                  <a:pt x="44450" y="8890"/>
                </a:lnTo>
                <a:lnTo>
                  <a:pt x="72390" y="0"/>
                </a:lnTo>
                <a:lnTo>
                  <a:pt x="90170" y="0"/>
                </a:lnTo>
                <a:lnTo>
                  <a:pt x="116840" y="17780"/>
                </a:lnTo>
                <a:lnTo>
                  <a:pt x="134620" y="35560"/>
                </a:lnTo>
                <a:lnTo>
                  <a:pt x="134620" y="62230"/>
                </a:lnTo>
                <a:lnTo>
                  <a:pt x="134620" y="99060"/>
                </a:lnTo>
                <a:lnTo>
                  <a:pt x="116840" y="143510"/>
                </a:lnTo>
                <a:lnTo>
                  <a:pt x="107950" y="179070"/>
                </a:lnTo>
                <a:lnTo>
                  <a:pt x="72390" y="214630"/>
                </a:lnTo>
                <a:lnTo>
                  <a:pt x="44450" y="232410"/>
                </a:lnTo>
                <a:lnTo>
                  <a:pt x="26670" y="241300"/>
                </a:lnTo>
                <a:lnTo>
                  <a:pt x="8890" y="232410"/>
                </a:lnTo>
                <a:lnTo>
                  <a:pt x="0" y="214630"/>
                </a:lnTo>
                <a:lnTo>
                  <a:pt x="17780" y="161290"/>
                </a:lnTo>
                <a:lnTo>
                  <a:pt x="35560" y="134620"/>
                </a:lnTo>
                <a:lnTo>
                  <a:pt x="62230" y="116840"/>
                </a:lnTo>
                <a:lnTo>
                  <a:pt x="90170" y="107950"/>
                </a:lnTo>
                <a:lnTo>
                  <a:pt x="107950" y="107950"/>
                </a:lnTo>
                <a:lnTo>
                  <a:pt x="125730" y="125730"/>
                </a:lnTo>
                <a:lnTo>
                  <a:pt x="152400" y="170180"/>
                </a:lnTo>
                <a:lnTo>
                  <a:pt x="16129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SMARTINK"/>
          <p:cNvSpPr/>
          <p:nvPr/>
        </p:nvSpPr>
        <p:spPr>
          <a:xfrm>
            <a:off x="6393180" y="5420360"/>
            <a:ext cx="8891" cy="196851"/>
          </a:xfrm>
          <a:custGeom>
            <a:avLst/>
            <a:gdLst/>
            <a:ahLst/>
            <a:cxnLst/>
            <a:rect l="0" t="0" r="0" b="0"/>
            <a:pathLst>
              <a:path w="8891" h="19685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87960"/>
                </a:lnTo>
                <a:lnTo>
                  <a:pt x="889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SMARTINK"/>
          <p:cNvSpPr/>
          <p:nvPr/>
        </p:nvSpPr>
        <p:spPr>
          <a:xfrm>
            <a:off x="6366510" y="5491480"/>
            <a:ext cx="99061" cy="35561"/>
          </a:xfrm>
          <a:custGeom>
            <a:avLst/>
            <a:gdLst/>
            <a:ahLst/>
            <a:cxnLst/>
            <a:rect l="0" t="0" r="0" b="0"/>
            <a:pathLst>
              <a:path w="99061" h="35561">
                <a:moveTo>
                  <a:pt x="0" y="35560"/>
                </a:moveTo>
                <a:lnTo>
                  <a:pt x="35560" y="8890"/>
                </a:lnTo>
                <a:lnTo>
                  <a:pt x="7239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SMARTINK"/>
          <p:cNvSpPr/>
          <p:nvPr/>
        </p:nvSpPr>
        <p:spPr>
          <a:xfrm>
            <a:off x="6527800" y="5331460"/>
            <a:ext cx="151131" cy="259081"/>
          </a:xfrm>
          <a:custGeom>
            <a:avLst/>
            <a:gdLst/>
            <a:ahLst/>
            <a:cxnLst/>
            <a:rect l="0" t="0" r="0" b="0"/>
            <a:pathLst>
              <a:path w="151131" h="259081">
                <a:moveTo>
                  <a:pt x="62230" y="0"/>
                </a:moveTo>
                <a:lnTo>
                  <a:pt x="88900" y="0"/>
                </a:lnTo>
                <a:lnTo>
                  <a:pt x="106680" y="8890"/>
                </a:lnTo>
                <a:lnTo>
                  <a:pt x="124460" y="26670"/>
                </a:lnTo>
                <a:lnTo>
                  <a:pt x="124460" y="62230"/>
                </a:lnTo>
                <a:lnTo>
                  <a:pt x="124460" y="97790"/>
                </a:lnTo>
                <a:lnTo>
                  <a:pt x="124460" y="142240"/>
                </a:lnTo>
                <a:lnTo>
                  <a:pt x="106680" y="177800"/>
                </a:lnTo>
                <a:lnTo>
                  <a:pt x="80010" y="213360"/>
                </a:lnTo>
                <a:lnTo>
                  <a:pt x="53340" y="250190"/>
                </a:lnTo>
                <a:lnTo>
                  <a:pt x="17780" y="259080"/>
                </a:lnTo>
                <a:lnTo>
                  <a:pt x="0" y="250190"/>
                </a:lnTo>
                <a:lnTo>
                  <a:pt x="0" y="231140"/>
                </a:lnTo>
                <a:lnTo>
                  <a:pt x="8890" y="204470"/>
                </a:lnTo>
                <a:lnTo>
                  <a:pt x="26670" y="186690"/>
                </a:lnTo>
                <a:lnTo>
                  <a:pt x="53340" y="177800"/>
                </a:lnTo>
                <a:lnTo>
                  <a:pt x="71120" y="177800"/>
                </a:lnTo>
                <a:lnTo>
                  <a:pt x="88900" y="186690"/>
                </a:lnTo>
                <a:lnTo>
                  <a:pt x="106680" y="186690"/>
                </a:lnTo>
                <a:lnTo>
                  <a:pt x="133350" y="213360"/>
                </a:lnTo>
                <a:lnTo>
                  <a:pt x="142240" y="231140"/>
                </a:lnTo>
                <a:lnTo>
                  <a:pt x="15113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SMARTINK"/>
          <p:cNvSpPr/>
          <p:nvPr/>
        </p:nvSpPr>
        <p:spPr>
          <a:xfrm>
            <a:off x="6670040" y="5250180"/>
            <a:ext cx="116841" cy="447041"/>
          </a:xfrm>
          <a:custGeom>
            <a:avLst/>
            <a:gdLst/>
            <a:ahLst/>
            <a:cxnLst/>
            <a:rect l="0" t="0" r="0" b="0"/>
            <a:pathLst>
              <a:path w="116841" h="447041">
                <a:moveTo>
                  <a:pt x="0" y="0"/>
                </a:moveTo>
                <a:lnTo>
                  <a:pt x="35560" y="17780"/>
                </a:lnTo>
                <a:lnTo>
                  <a:pt x="54610" y="35560"/>
                </a:lnTo>
                <a:lnTo>
                  <a:pt x="81280" y="81280"/>
                </a:lnTo>
                <a:lnTo>
                  <a:pt x="99060" y="116840"/>
                </a:lnTo>
                <a:lnTo>
                  <a:pt x="99060" y="152400"/>
                </a:lnTo>
                <a:lnTo>
                  <a:pt x="107950" y="179070"/>
                </a:lnTo>
                <a:lnTo>
                  <a:pt x="116840" y="223520"/>
                </a:lnTo>
                <a:lnTo>
                  <a:pt x="116840" y="259080"/>
                </a:lnTo>
                <a:lnTo>
                  <a:pt x="116840" y="294640"/>
                </a:lnTo>
                <a:lnTo>
                  <a:pt x="116840" y="331470"/>
                </a:lnTo>
                <a:lnTo>
                  <a:pt x="107950" y="367030"/>
                </a:lnTo>
                <a:lnTo>
                  <a:pt x="99060" y="402590"/>
                </a:lnTo>
                <a:lnTo>
                  <a:pt x="8128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SMARTINK"/>
          <p:cNvSpPr/>
          <p:nvPr/>
        </p:nvSpPr>
        <p:spPr>
          <a:xfrm>
            <a:off x="5402580" y="5723890"/>
            <a:ext cx="1428751" cy="312421"/>
          </a:xfrm>
          <a:custGeom>
            <a:avLst/>
            <a:gdLst/>
            <a:ahLst/>
            <a:cxnLst/>
            <a:rect l="0" t="0" r="0" b="0"/>
            <a:pathLst>
              <a:path w="1428751" h="312421">
                <a:moveTo>
                  <a:pt x="0" y="312420"/>
                </a:moveTo>
                <a:lnTo>
                  <a:pt x="35560" y="303530"/>
                </a:lnTo>
                <a:lnTo>
                  <a:pt x="71120" y="294640"/>
                </a:lnTo>
                <a:lnTo>
                  <a:pt x="106680" y="285750"/>
                </a:lnTo>
                <a:lnTo>
                  <a:pt x="142240" y="276860"/>
                </a:lnTo>
                <a:lnTo>
                  <a:pt x="179070" y="267970"/>
                </a:lnTo>
                <a:lnTo>
                  <a:pt x="223520" y="259080"/>
                </a:lnTo>
                <a:lnTo>
                  <a:pt x="259080" y="250190"/>
                </a:lnTo>
                <a:lnTo>
                  <a:pt x="294640" y="241300"/>
                </a:lnTo>
                <a:lnTo>
                  <a:pt x="330200" y="232410"/>
                </a:lnTo>
                <a:lnTo>
                  <a:pt x="365760" y="214630"/>
                </a:lnTo>
                <a:lnTo>
                  <a:pt x="401320" y="205740"/>
                </a:lnTo>
                <a:lnTo>
                  <a:pt x="436880" y="196850"/>
                </a:lnTo>
                <a:lnTo>
                  <a:pt x="473710" y="179070"/>
                </a:lnTo>
                <a:lnTo>
                  <a:pt x="509270" y="170180"/>
                </a:lnTo>
                <a:lnTo>
                  <a:pt x="553720" y="161290"/>
                </a:lnTo>
                <a:lnTo>
                  <a:pt x="598170" y="143510"/>
                </a:lnTo>
                <a:lnTo>
                  <a:pt x="633730" y="133350"/>
                </a:lnTo>
                <a:lnTo>
                  <a:pt x="678180" y="124460"/>
                </a:lnTo>
                <a:lnTo>
                  <a:pt x="722630" y="106680"/>
                </a:lnTo>
                <a:lnTo>
                  <a:pt x="741680" y="97790"/>
                </a:lnTo>
                <a:lnTo>
                  <a:pt x="786130" y="88900"/>
                </a:lnTo>
                <a:lnTo>
                  <a:pt x="830580" y="71120"/>
                </a:lnTo>
                <a:lnTo>
                  <a:pt x="857250" y="71120"/>
                </a:lnTo>
                <a:lnTo>
                  <a:pt x="875030" y="62230"/>
                </a:lnTo>
                <a:lnTo>
                  <a:pt x="919480" y="53340"/>
                </a:lnTo>
                <a:lnTo>
                  <a:pt x="963930" y="35560"/>
                </a:lnTo>
                <a:lnTo>
                  <a:pt x="1008380" y="26670"/>
                </a:lnTo>
                <a:lnTo>
                  <a:pt x="1045210" y="26670"/>
                </a:lnTo>
                <a:lnTo>
                  <a:pt x="1089660" y="17780"/>
                </a:lnTo>
                <a:lnTo>
                  <a:pt x="1125220" y="8890"/>
                </a:lnTo>
                <a:lnTo>
                  <a:pt x="1160780" y="8890"/>
                </a:lnTo>
                <a:lnTo>
                  <a:pt x="1196340" y="8890"/>
                </a:lnTo>
                <a:lnTo>
                  <a:pt x="1231900" y="8890"/>
                </a:lnTo>
                <a:lnTo>
                  <a:pt x="1276350" y="0"/>
                </a:lnTo>
                <a:lnTo>
                  <a:pt x="1322070" y="0"/>
                </a:lnTo>
                <a:lnTo>
                  <a:pt x="1357630" y="0"/>
                </a:lnTo>
                <a:lnTo>
                  <a:pt x="1393190" y="0"/>
                </a:lnTo>
                <a:lnTo>
                  <a:pt x="1428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SMARTINK"/>
          <p:cNvSpPr/>
          <p:nvPr/>
        </p:nvSpPr>
        <p:spPr>
          <a:xfrm>
            <a:off x="5500370" y="6089650"/>
            <a:ext cx="152401" cy="223521"/>
          </a:xfrm>
          <a:custGeom>
            <a:avLst/>
            <a:gdLst/>
            <a:ahLst/>
            <a:cxnLst/>
            <a:rect l="0" t="0" r="0" b="0"/>
            <a:pathLst>
              <a:path w="152401" h="223521">
                <a:moveTo>
                  <a:pt x="62230" y="26670"/>
                </a:moveTo>
                <a:lnTo>
                  <a:pt x="81280" y="8890"/>
                </a:lnTo>
                <a:lnTo>
                  <a:pt x="107950" y="0"/>
                </a:lnTo>
                <a:lnTo>
                  <a:pt x="125730" y="8890"/>
                </a:lnTo>
                <a:lnTo>
                  <a:pt x="143510" y="35560"/>
                </a:lnTo>
                <a:lnTo>
                  <a:pt x="143510" y="63500"/>
                </a:lnTo>
                <a:lnTo>
                  <a:pt x="134620" y="107950"/>
                </a:lnTo>
                <a:lnTo>
                  <a:pt x="116840" y="152400"/>
                </a:lnTo>
                <a:lnTo>
                  <a:pt x="90170" y="179070"/>
                </a:lnTo>
                <a:lnTo>
                  <a:pt x="72390" y="196850"/>
                </a:lnTo>
                <a:lnTo>
                  <a:pt x="44450" y="214630"/>
                </a:lnTo>
                <a:lnTo>
                  <a:pt x="17780" y="223520"/>
                </a:lnTo>
                <a:lnTo>
                  <a:pt x="0" y="205740"/>
                </a:lnTo>
                <a:lnTo>
                  <a:pt x="0" y="179070"/>
                </a:lnTo>
                <a:lnTo>
                  <a:pt x="0" y="152400"/>
                </a:lnTo>
                <a:lnTo>
                  <a:pt x="8890" y="134620"/>
                </a:lnTo>
                <a:lnTo>
                  <a:pt x="26670" y="116840"/>
                </a:lnTo>
                <a:lnTo>
                  <a:pt x="62230" y="99060"/>
                </a:lnTo>
                <a:lnTo>
                  <a:pt x="90170" y="99060"/>
                </a:lnTo>
                <a:lnTo>
                  <a:pt x="107950" y="99060"/>
                </a:lnTo>
                <a:lnTo>
                  <a:pt x="15240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SMARTINK"/>
          <p:cNvSpPr/>
          <p:nvPr/>
        </p:nvSpPr>
        <p:spPr>
          <a:xfrm>
            <a:off x="5723890" y="6089650"/>
            <a:ext cx="115571" cy="54611"/>
          </a:xfrm>
          <a:custGeom>
            <a:avLst/>
            <a:gdLst/>
            <a:ahLst/>
            <a:cxnLst/>
            <a:rect l="0" t="0" r="0" b="0"/>
            <a:pathLst>
              <a:path w="115571" h="54611">
                <a:moveTo>
                  <a:pt x="0" y="54610"/>
                </a:moveTo>
                <a:lnTo>
                  <a:pt x="44450" y="35560"/>
                </a:lnTo>
                <a:lnTo>
                  <a:pt x="80010" y="2667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SMARTINK"/>
          <p:cNvSpPr/>
          <p:nvPr/>
        </p:nvSpPr>
        <p:spPr>
          <a:xfrm>
            <a:off x="5885180" y="5974080"/>
            <a:ext cx="26671" cy="160021"/>
          </a:xfrm>
          <a:custGeom>
            <a:avLst/>
            <a:gdLst/>
            <a:ahLst/>
            <a:cxnLst/>
            <a:rect l="0" t="0" r="0" b="0"/>
            <a:pathLst>
              <a:path w="26671" h="16002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17780" y="142240"/>
                </a:lnTo>
                <a:lnTo>
                  <a:pt x="2667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SMARTINK"/>
          <p:cNvSpPr/>
          <p:nvPr/>
        </p:nvSpPr>
        <p:spPr>
          <a:xfrm>
            <a:off x="5965190" y="5965190"/>
            <a:ext cx="62231" cy="223521"/>
          </a:xfrm>
          <a:custGeom>
            <a:avLst/>
            <a:gdLst/>
            <a:ahLst/>
            <a:cxnLst/>
            <a:rect l="0" t="0" r="0" b="0"/>
            <a:pathLst>
              <a:path w="62231" h="223521">
                <a:moveTo>
                  <a:pt x="0" y="0"/>
                </a:moveTo>
                <a:lnTo>
                  <a:pt x="17780" y="0"/>
                </a:lnTo>
                <a:lnTo>
                  <a:pt x="35560" y="17780"/>
                </a:lnTo>
                <a:lnTo>
                  <a:pt x="53340" y="44450"/>
                </a:lnTo>
                <a:lnTo>
                  <a:pt x="62230" y="71120"/>
                </a:lnTo>
                <a:lnTo>
                  <a:pt x="62230" y="106680"/>
                </a:lnTo>
                <a:lnTo>
                  <a:pt x="62230" y="142240"/>
                </a:lnTo>
                <a:lnTo>
                  <a:pt x="53340" y="187960"/>
                </a:lnTo>
                <a:lnTo>
                  <a:pt x="5334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SMARTINK"/>
          <p:cNvSpPr/>
          <p:nvPr/>
        </p:nvSpPr>
        <p:spPr>
          <a:xfrm>
            <a:off x="5464810" y="6089650"/>
            <a:ext cx="205741" cy="349251"/>
          </a:xfrm>
          <a:custGeom>
            <a:avLst/>
            <a:gdLst/>
            <a:ahLst/>
            <a:cxnLst/>
            <a:rect l="0" t="0" r="0" b="0"/>
            <a:pathLst>
              <a:path w="205741" h="349251">
                <a:moveTo>
                  <a:pt x="44450" y="0"/>
                </a:moveTo>
                <a:lnTo>
                  <a:pt x="17780" y="3556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87960"/>
                </a:lnTo>
                <a:lnTo>
                  <a:pt x="17780" y="223520"/>
                </a:lnTo>
                <a:lnTo>
                  <a:pt x="26670" y="259080"/>
                </a:lnTo>
                <a:lnTo>
                  <a:pt x="53340" y="303530"/>
                </a:lnTo>
                <a:lnTo>
                  <a:pt x="62230" y="321310"/>
                </a:lnTo>
                <a:lnTo>
                  <a:pt x="80010" y="339090"/>
                </a:lnTo>
                <a:lnTo>
                  <a:pt x="125730" y="349250"/>
                </a:lnTo>
                <a:lnTo>
                  <a:pt x="170180" y="349250"/>
                </a:lnTo>
                <a:lnTo>
                  <a:pt x="20574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SMARTINK"/>
          <p:cNvSpPr/>
          <p:nvPr/>
        </p:nvSpPr>
        <p:spPr>
          <a:xfrm>
            <a:off x="6071870" y="5848350"/>
            <a:ext cx="161291" cy="358141"/>
          </a:xfrm>
          <a:custGeom>
            <a:avLst/>
            <a:gdLst/>
            <a:ahLst/>
            <a:cxnLst/>
            <a:rect l="0" t="0" r="0" b="0"/>
            <a:pathLst>
              <a:path w="161291" h="358141">
                <a:moveTo>
                  <a:pt x="35560" y="0"/>
                </a:moveTo>
                <a:lnTo>
                  <a:pt x="17780" y="19050"/>
                </a:lnTo>
                <a:lnTo>
                  <a:pt x="889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32410"/>
                </a:lnTo>
                <a:lnTo>
                  <a:pt x="17780" y="267970"/>
                </a:lnTo>
                <a:lnTo>
                  <a:pt x="26670" y="285750"/>
                </a:lnTo>
                <a:lnTo>
                  <a:pt x="53340" y="322580"/>
                </a:lnTo>
                <a:lnTo>
                  <a:pt x="72390" y="340360"/>
                </a:lnTo>
                <a:lnTo>
                  <a:pt x="116840" y="349250"/>
                </a:lnTo>
                <a:lnTo>
                  <a:pt x="16129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SMARTINK"/>
          <p:cNvSpPr/>
          <p:nvPr/>
        </p:nvSpPr>
        <p:spPr>
          <a:xfrm>
            <a:off x="6188710" y="5902960"/>
            <a:ext cx="160021" cy="160021"/>
          </a:xfrm>
          <a:custGeom>
            <a:avLst/>
            <a:gdLst/>
            <a:ahLst/>
            <a:cxnLst/>
            <a:rect l="0" t="0" r="0" b="0"/>
            <a:pathLst>
              <a:path w="160021" h="160021">
                <a:moveTo>
                  <a:pt x="26670" y="17780"/>
                </a:moveTo>
                <a:lnTo>
                  <a:pt x="26670" y="0"/>
                </a:lnTo>
                <a:lnTo>
                  <a:pt x="44450" y="0"/>
                </a:lnTo>
                <a:lnTo>
                  <a:pt x="71120" y="0"/>
                </a:lnTo>
                <a:lnTo>
                  <a:pt x="88900" y="8890"/>
                </a:lnTo>
                <a:lnTo>
                  <a:pt x="106680" y="17780"/>
                </a:lnTo>
                <a:lnTo>
                  <a:pt x="106680" y="35560"/>
                </a:lnTo>
                <a:lnTo>
                  <a:pt x="106680" y="53340"/>
                </a:lnTo>
                <a:lnTo>
                  <a:pt x="97790" y="97790"/>
                </a:lnTo>
                <a:lnTo>
                  <a:pt x="88900" y="115570"/>
                </a:lnTo>
                <a:lnTo>
                  <a:pt x="44450" y="142240"/>
                </a:lnTo>
                <a:lnTo>
                  <a:pt x="26670" y="160020"/>
                </a:lnTo>
                <a:lnTo>
                  <a:pt x="8890" y="160020"/>
                </a:lnTo>
                <a:lnTo>
                  <a:pt x="0" y="142240"/>
                </a:lnTo>
                <a:lnTo>
                  <a:pt x="8890" y="124460"/>
                </a:lnTo>
                <a:lnTo>
                  <a:pt x="44450" y="106680"/>
                </a:lnTo>
                <a:lnTo>
                  <a:pt x="80010" y="106680"/>
                </a:lnTo>
                <a:lnTo>
                  <a:pt x="124460" y="106680"/>
                </a:lnTo>
                <a:lnTo>
                  <a:pt x="16002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SMARTINK"/>
          <p:cNvSpPr/>
          <p:nvPr/>
        </p:nvSpPr>
        <p:spPr>
          <a:xfrm>
            <a:off x="6447790" y="5885180"/>
            <a:ext cx="62231" cy="17781"/>
          </a:xfrm>
          <a:custGeom>
            <a:avLst/>
            <a:gdLst/>
            <a:ahLst/>
            <a:cxnLst/>
            <a:rect l="0" t="0" r="0" b="0"/>
            <a:pathLst>
              <a:path w="62231" h="17781">
                <a:moveTo>
                  <a:pt x="0" y="17780"/>
                </a:moveTo>
                <a:lnTo>
                  <a:pt x="5334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SMARTINK"/>
          <p:cNvSpPr/>
          <p:nvPr/>
        </p:nvSpPr>
        <p:spPr>
          <a:xfrm>
            <a:off x="6563360" y="5786120"/>
            <a:ext cx="97791" cy="232411"/>
          </a:xfrm>
          <a:custGeom>
            <a:avLst/>
            <a:gdLst/>
            <a:ahLst/>
            <a:cxnLst/>
            <a:rect l="0" t="0" r="0" b="0"/>
            <a:pathLst>
              <a:path w="97791" h="232411">
                <a:moveTo>
                  <a:pt x="0" y="0"/>
                </a:moveTo>
                <a:lnTo>
                  <a:pt x="26670" y="0"/>
                </a:lnTo>
                <a:lnTo>
                  <a:pt x="53340" y="8890"/>
                </a:lnTo>
                <a:lnTo>
                  <a:pt x="62230" y="26670"/>
                </a:lnTo>
                <a:lnTo>
                  <a:pt x="53340" y="62230"/>
                </a:lnTo>
                <a:lnTo>
                  <a:pt x="35560" y="81280"/>
                </a:lnTo>
                <a:lnTo>
                  <a:pt x="8890" y="99060"/>
                </a:lnTo>
                <a:lnTo>
                  <a:pt x="44450" y="71120"/>
                </a:lnTo>
                <a:lnTo>
                  <a:pt x="71120" y="62230"/>
                </a:lnTo>
                <a:lnTo>
                  <a:pt x="88900" y="71120"/>
                </a:lnTo>
                <a:lnTo>
                  <a:pt x="97790" y="90170"/>
                </a:lnTo>
                <a:lnTo>
                  <a:pt x="97790" y="125730"/>
                </a:lnTo>
                <a:lnTo>
                  <a:pt x="88900" y="170180"/>
                </a:lnTo>
                <a:lnTo>
                  <a:pt x="71120" y="214630"/>
                </a:lnTo>
                <a:lnTo>
                  <a:pt x="5334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SMARTINK"/>
          <p:cNvSpPr/>
          <p:nvPr/>
        </p:nvSpPr>
        <p:spPr>
          <a:xfrm>
            <a:off x="6678930" y="5786120"/>
            <a:ext cx="81281" cy="285751"/>
          </a:xfrm>
          <a:custGeom>
            <a:avLst/>
            <a:gdLst/>
            <a:ahLst/>
            <a:cxnLst/>
            <a:rect l="0" t="0" r="0" b="0"/>
            <a:pathLst>
              <a:path w="81281" h="285751">
                <a:moveTo>
                  <a:pt x="0" y="0"/>
                </a:moveTo>
                <a:lnTo>
                  <a:pt x="17780" y="0"/>
                </a:lnTo>
                <a:lnTo>
                  <a:pt x="36830" y="8890"/>
                </a:lnTo>
                <a:lnTo>
                  <a:pt x="63500" y="53340"/>
                </a:lnTo>
                <a:lnTo>
                  <a:pt x="72390" y="99060"/>
                </a:lnTo>
                <a:lnTo>
                  <a:pt x="81280" y="134620"/>
                </a:lnTo>
                <a:lnTo>
                  <a:pt x="81280" y="152400"/>
                </a:lnTo>
                <a:lnTo>
                  <a:pt x="81280" y="196850"/>
                </a:lnTo>
                <a:lnTo>
                  <a:pt x="72390" y="232410"/>
                </a:lnTo>
                <a:lnTo>
                  <a:pt x="63500" y="276860"/>
                </a:lnTo>
                <a:lnTo>
                  <a:pt x="6350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SMARTINK"/>
          <p:cNvSpPr/>
          <p:nvPr/>
        </p:nvSpPr>
        <p:spPr>
          <a:xfrm>
            <a:off x="6929120" y="5553710"/>
            <a:ext cx="90171" cy="8891"/>
          </a:xfrm>
          <a:custGeom>
            <a:avLst/>
            <a:gdLst/>
            <a:ahLst/>
            <a:cxnLst/>
            <a:rect l="0" t="0" r="0" b="0"/>
            <a:pathLst>
              <a:path w="90171" h="889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901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SMARTINK"/>
          <p:cNvSpPr/>
          <p:nvPr/>
        </p:nvSpPr>
        <p:spPr>
          <a:xfrm>
            <a:off x="6964680" y="5661660"/>
            <a:ext cx="81281" cy="1"/>
          </a:xfrm>
          <a:custGeom>
            <a:avLst/>
            <a:gdLst/>
            <a:ahLst/>
            <a:cxnLst/>
            <a:rect l="0" t="0" r="0" b="0"/>
            <a:pathLst>
              <a:path w="81281" h="1">
                <a:moveTo>
                  <a:pt x="0" y="0"/>
                </a:moveTo>
                <a:lnTo>
                  <a:pt x="35560" y="0"/>
                </a:lnTo>
                <a:lnTo>
                  <a:pt x="812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SMARTINK"/>
          <p:cNvSpPr/>
          <p:nvPr/>
        </p:nvSpPr>
        <p:spPr>
          <a:xfrm>
            <a:off x="7402830" y="5196840"/>
            <a:ext cx="8891" cy="276861"/>
          </a:xfrm>
          <a:custGeom>
            <a:avLst/>
            <a:gdLst/>
            <a:ahLst/>
            <a:cxnLst/>
            <a:rect l="0" t="0" r="0" b="0"/>
            <a:pathLst>
              <a:path w="8891" h="27686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67970"/>
                </a:lnTo>
                <a:lnTo>
                  <a:pt x="889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SMARTINK"/>
          <p:cNvSpPr/>
          <p:nvPr/>
        </p:nvSpPr>
        <p:spPr>
          <a:xfrm>
            <a:off x="7277100" y="5313680"/>
            <a:ext cx="179071" cy="17781"/>
          </a:xfrm>
          <a:custGeom>
            <a:avLst/>
            <a:gdLst/>
            <a:ahLst/>
            <a:cxnLst/>
            <a:rect l="0" t="0" r="0" b="0"/>
            <a:pathLst>
              <a:path w="179071" h="17781">
                <a:moveTo>
                  <a:pt x="0" y="17780"/>
                </a:moveTo>
                <a:lnTo>
                  <a:pt x="19050" y="0"/>
                </a:lnTo>
                <a:lnTo>
                  <a:pt x="63500" y="0"/>
                </a:lnTo>
                <a:lnTo>
                  <a:pt x="99060" y="0"/>
                </a:lnTo>
                <a:lnTo>
                  <a:pt x="14351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SMARTINK"/>
          <p:cNvSpPr/>
          <p:nvPr/>
        </p:nvSpPr>
        <p:spPr>
          <a:xfrm>
            <a:off x="7635240" y="5205730"/>
            <a:ext cx="17781" cy="259081"/>
          </a:xfrm>
          <a:custGeom>
            <a:avLst/>
            <a:gdLst/>
            <a:ahLst/>
            <a:cxnLst/>
            <a:rect l="0" t="0" r="0" b="0"/>
            <a:pathLst>
              <a:path w="17781" h="25908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8890" y="10795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1778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SMARTINK"/>
          <p:cNvSpPr/>
          <p:nvPr/>
        </p:nvSpPr>
        <p:spPr>
          <a:xfrm>
            <a:off x="7590790" y="529590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SMARTINK"/>
          <p:cNvSpPr/>
          <p:nvPr/>
        </p:nvSpPr>
        <p:spPr>
          <a:xfrm>
            <a:off x="7205980" y="5518150"/>
            <a:ext cx="562611" cy="17781"/>
          </a:xfrm>
          <a:custGeom>
            <a:avLst/>
            <a:gdLst/>
            <a:ahLst/>
            <a:cxnLst/>
            <a:rect l="0" t="0" r="0" b="0"/>
            <a:pathLst>
              <a:path w="562611" h="17781">
                <a:moveTo>
                  <a:pt x="0" y="1778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16840" y="8890"/>
                </a:lnTo>
                <a:lnTo>
                  <a:pt x="161290" y="8890"/>
                </a:lnTo>
                <a:lnTo>
                  <a:pt x="196850" y="8890"/>
                </a:lnTo>
                <a:lnTo>
                  <a:pt x="241300" y="0"/>
                </a:lnTo>
                <a:lnTo>
                  <a:pt x="276860" y="0"/>
                </a:lnTo>
                <a:lnTo>
                  <a:pt x="312420" y="0"/>
                </a:lnTo>
                <a:lnTo>
                  <a:pt x="347980" y="0"/>
                </a:lnTo>
                <a:lnTo>
                  <a:pt x="393700" y="0"/>
                </a:lnTo>
                <a:lnTo>
                  <a:pt x="438150" y="0"/>
                </a:lnTo>
                <a:lnTo>
                  <a:pt x="473710" y="0"/>
                </a:lnTo>
                <a:lnTo>
                  <a:pt x="509270" y="0"/>
                </a:lnTo>
                <a:lnTo>
                  <a:pt x="535940" y="0"/>
                </a:lnTo>
                <a:lnTo>
                  <a:pt x="5626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SMARTINK"/>
          <p:cNvSpPr/>
          <p:nvPr/>
        </p:nvSpPr>
        <p:spPr>
          <a:xfrm>
            <a:off x="7214870" y="5634990"/>
            <a:ext cx="35561" cy="250191"/>
          </a:xfrm>
          <a:custGeom>
            <a:avLst/>
            <a:gdLst/>
            <a:ahLst/>
            <a:cxnLst/>
            <a:rect l="0" t="0" r="0" b="0"/>
            <a:pathLst>
              <a:path w="35561" h="250191">
                <a:moveTo>
                  <a:pt x="35560" y="0"/>
                </a:moveTo>
                <a:lnTo>
                  <a:pt x="17780" y="8890"/>
                </a:lnTo>
                <a:lnTo>
                  <a:pt x="889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32410"/>
                </a:lnTo>
                <a:lnTo>
                  <a:pt x="1778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SMARTINK"/>
          <p:cNvSpPr/>
          <p:nvPr/>
        </p:nvSpPr>
        <p:spPr>
          <a:xfrm>
            <a:off x="7143750" y="575056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  <a:lnTo>
                  <a:pt x="1435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SMARTINK"/>
          <p:cNvSpPr/>
          <p:nvPr/>
        </p:nvSpPr>
        <p:spPr>
          <a:xfrm>
            <a:off x="7473950" y="568833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107950" y="0"/>
                </a:lnTo>
                <a:lnTo>
                  <a:pt x="14351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SMARTINK"/>
          <p:cNvSpPr/>
          <p:nvPr/>
        </p:nvSpPr>
        <p:spPr>
          <a:xfrm>
            <a:off x="7894320" y="5411470"/>
            <a:ext cx="106681" cy="1"/>
          </a:xfrm>
          <a:custGeom>
            <a:avLst/>
            <a:gdLst/>
            <a:ahLst/>
            <a:cxnLst/>
            <a:rect l="0" t="0" r="0" b="0"/>
            <a:pathLst>
              <a:path w="10668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SMARTINK"/>
          <p:cNvSpPr/>
          <p:nvPr/>
        </p:nvSpPr>
        <p:spPr>
          <a:xfrm>
            <a:off x="7903210" y="547370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SMARTINK"/>
          <p:cNvSpPr/>
          <p:nvPr/>
        </p:nvSpPr>
        <p:spPr>
          <a:xfrm>
            <a:off x="8153400" y="5411470"/>
            <a:ext cx="213361" cy="8891"/>
          </a:xfrm>
          <a:custGeom>
            <a:avLst/>
            <a:gdLst/>
            <a:ahLst/>
            <a:cxnLst/>
            <a:rect l="0" t="0" r="0" b="0"/>
            <a:pathLst>
              <a:path w="213361" h="8891">
                <a:moveTo>
                  <a:pt x="0" y="8890"/>
                </a:moveTo>
                <a:lnTo>
                  <a:pt x="35560" y="8890"/>
                </a:lnTo>
                <a:lnTo>
                  <a:pt x="80010" y="8890"/>
                </a:lnTo>
                <a:lnTo>
                  <a:pt x="124460" y="8890"/>
                </a:lnTo>
                <a:lnTo>
                  <a:pt x="168910" y="8890"/>
                </a:lnTo>
                <a:lnTo>
                  <a:pt x="2133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SMARTINK"/>
          <p:cNvSpPr/>
          <p:nvPr/>
        </p:nvSpPr>
        <p:spPr>
          <a:xfrm>
            <a:off x="3348990" y="5759450"/>
            <a:ext cx="168911" cy="312421"/>
          </a:xfrm>
          <a:custGeom>
            <a:avLst/>
            <a:gdLst/>
            <a:ahLst/>
            <a:cxnLst/>
            <a:rect l="0" t="0" r="0" b="0"/>
            <a:pathLst>
              <a:path w="168911" h="312421">
                <a:moveTo>
                  <a:pt x="0" y="0"/>
                </a:moveTo>
                <a:lnTo>
                  <a:pt x="0" y="35560"/>
                </a:lnTo>
                <a:lnTo>
                  <a:pt x="17780" y="80010"/>
                </a:lnTo>
                <a:lnTo>
                  <a:pt x="17780" y="97790"/>
                </a:lnTo>
                <a:lnTo>
                  <a:pt x="26670" y="143510"/>
                </a:lnTo>
                <a:lnTo>
                  <a:pt x="35560" y="179070"/>
                </a:lnTo>
                <a:lnTo>
                  <a:pt x="35560" y="214630"/>
                </a:lnTo>
                <a:lnTo>
                  <a:pt x="35560" y="241300"/>
                </a:lnTo>
                <a:lnTo>
                  <a:pt x="35560" y="276860"/>
                </a:lnTo>
                <a:lnTo>
                  <a:pt x="35560" y="303530"/>
                </a:lnTo>
                <a:lnTo>
                  <a:pt x="17780" y="312420"/>
                </a:lnTo>
                <a:lnTo>
                  <a:pt x="8890" y="285750"/>
                </a:lnTo>
                <a:lnTo>
                  <a:pt x="17780" y="241300"/>
                </a:lnTo>
                <a:lnTo>
                  <a:pt x="26670" y="205740"/>
                </a:lnTo>
                <a:lnTo>
                  <a:pt x="35560" y="170180"/>
                </a:lnTo>
                <a:lnTo>
                  <a:pt x="44450" y="152400"/>
                </a:lnTo>
                <a:lnTo>
                  <a:pt x="80010" y="125730"/>
                </a:lnTo>
                <a:lnTo>
                  <a:pt x="106680" y="116840"/>
                </a:lnTo>
                <a:lnTo>
                  <a:pt x="142240" y="125730"/>
                </a:lnTo>
                <a:lnTo>
                  <a:pt x="160020" y="134620"/>
                </a:lnTo>
                <a:lnTo>
                  <a:pt x="168910" y="161290"/>
                </a:lnTo>
                <a:lnTo>
                  <a:pt x="160020" y="179070"/>
                </a:lnTo>
                <a:lnTo>
                  <a:pt x="142240" y="205740"/>
                </a:lnTo>
                <a:lnTo>
                  <a:pt x="97790" y="241300"/>
                </a:lnTo>
                <a:lnTo>
                  <a:pt x="71120" y="259080"/>
                </a:lnTo>
                <a:lnTo>
                  <a:pt x="44450" y="259080"/>
                </a:lnTo>
                <a:lnTo>
                  <a:pt x="26670" y="259080"/>
                </a:lnTo>
                <a:lnTo>
                  <a:pt x="1778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SMARTINK"/>
          <p:cNvSpPr/>
          <p:nvPr/>
        </p:nvSpPr>
        <p:spPr>
          <a:xfrm>
            <a:off x="3553460" y="5768340"/>
            <a:ext cx="125731" cy="241301"/>
          </a:xfrm>
          <a:custGeom>
            <a:avLst/>
            <a:gdLst/>
            <a:ahLst/>
            <a:cxnLst/>
            <a:rect l="0" t="0" r="0" b="0"/>
            <a:pathLst>
              <a:path w="125731" h="241301">
                <a:moveTo>
                  <a:pt x="0" y="143510"/>
                </a:moveTo>
                <a:lnTo>
                  <a:pt x="27940" y="143510"/>
                </a:lnTo>
                <a:lnTo>
                  <a:pt x="54610" y="143510"/>
                </a:lnTo>
                <a:lnTo>
                  <a:pt x="72390" y="134620"/>
                </a:lnTo>
                <a:lnTo>
                  <a:pt x="90170" y="107950"/>
                </a:lnTo>
                <a:lnTo>
                  <a:pt x="99060" y="71120"/>
                </a:lnTo>
                <a:lnTo>
                  <a:pt x="99060" y="53340"/>
                </a:lnTo>
                <a:lnTo>
                  <a:pt x="99060" y="26670"/>
                </a:lnTo>
                <a:lnTo>
                  <a:pt x="90170" y="8890"/>
                </a:lnTo>
                <a:lnTo>
                  <a:pt x="72390" y="0"/>
                </a:lnTo>
                <a:lnTo>
                  <a:pt x="54610" y="17780"/>
                </a:lnTo>
                <a:lnTo>
                  <a:pt x="45720" y="44450"/>
                </a:lnTo>
                <a:lnTo>
                  <a:pt x="45720" y="80010"/>
                </a:lnTo>
                <a:lnTo>
                  <a:pt x="36830" y="125730"/>
                </a:lnTo>
                <a:lnTo>
                  <a:pt x="36830" y="161290"/>
                </a:lnTo>
                <a:lnTo>
                  <a:pt x="36830" y="205740"/>
                </a:lnTo>
                <a:lnTo>
                  <a:pt x="45720" y="223520"/>
                </a:lnTo>
                <a:lnTo>
                  <a:pt x="54610" y="241300"/>
                </a:lnTo>
                <a:lnTo>
                  <a:pt x="72390" y="241300"/>
                </a:lnTo>
                <a:lnTo>
                  <a:pt x="90170" y="241300"/>
                </a:lnTo>
                <a:lnTo>
                  <a:pt x="116840" y="187960"/>
                </a:lnTo>
                <a:lnTo>
                  <a:pt x="12573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SMARTINK"/>
          <p:cNvSpPr/>
          <p:nvPr/>
        </p:nvSpPr>
        <p:spPr>
          <a:xfrm>
            <a:off x="3741420" y="5652770"/>
            <a:ext cx="35561" cy="330201"/>
          </a:xfrm>
          <a:custGeom>
            <a:avLst/>
            <a:gdLst/>
            <a:ahLst/>
            <a:cxnLst/>
            <a:rect l="0" t="0" r="0" b="0"/>
            <a:pathLst>
              <a:path w="35561" h="33020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30200"/>
                </a:lnTo>
                <a:lnTo>
                  <a:pt x="3556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SMARTINK"/>
          <p:cNvSpPr/>
          <p:nvPr/>
        </p:nvSpPr>
        <p:spPr>
          <a:xfrm>
            <a:off x="3803650" y="5741670"/>
            <a:ext cx="81281" cy="223521"/>
          </a:xfrm>
          <a:custGeom>
            <a:avLst/>
            <a:gdLst/>
            <a:ahLst/>
            <a:cxnLst/>
            <a:rect l="0" t="0" r="0" b="0"/>
            <a:pathLst>
              <a:path w="81281" h="223521">
                <a:moveTo>
                  <a:pt x="17780" y="88900"/>
                </a:moveTo>
                <a:lnTo>
                  <a:pt x="8890" y="134620"/>
                </a:lnTo>
                <a:lnTo>
                  <a:pt x="8890" y="170180"/>
                </a:lnTo>
                <a:lnTo>
                  <a:pt x="17780" y="205740"/>
                </a:lnTo>
                <a:lnTo>
                  <a:pt x="35560" y="223520"/>
                </a:lnTo>
                <a:lnTo>
                  <a:pt x="54610" y="223520"/>
                </a:lnTo>
                <a:lnTo>
                  <a:pt x="72390" y="205740"/>
                </a:lnTo>
                <a:lnTo>
                  <a:pt x="81280" y="187960"/>
                </a:lnTo>
                <a:lnTo>
                  <a:pt x="81280" y="152400"/>
                </a:lnTo>
                <a:lnTo>
                  <a:pt x="81280" y="115570"/>
                </a:lnTo>
                <a:lnTo>
                  <a:pt x="81280" y="80010"/>
                </a:lnTo>
                <a:lnTo>
                  <a:pt x="72390" y="44450"/>
                </a:lnTo>
                <a:lnTo>
                  <a:pt x="63500" y="17780"/>
                </a:lnTo>
                <a:lnTo>
                  <a:pt x="35560" y="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SMARTINK"/>
          <p:cNvSpPr/>
          <p:nvPr/>
        </p:nvSpPr>
        <p:spPr>
          <a:xfrm>
            <a:off x="3902710" y="5732780"/>
            <a:ext cx="267971" cy="223521"/>
          </a:xfrm>
          <a:custGeom>
            <a:avLst/>
            <a:gdLst/>
            <a:ahLst/>
            <a:cxnLst/>
            <a:rect l="0" t="0" r="0" b="0"/>
            <a:pathLst>
              <a:path w="267971" h="223521">
                <a:moveTo>
                  <a:pt x="0" y="0"/>
                </a:moveTo>
                <a:lnTo>
                  <a:pt x="8890" y="17780"/>
                </a:lnTo>
                <a:lnTo>
                  <a:pt x="26670" y="35560"/>
                </a:lnTo>
                <a:lnTo>
                  <a:pt x="44450" y="80010"/>
                </a:lnTo>
                <a:lnTo>
                  <a:pt x="53340" y="124460"/>
                </a:lnTo>
                <a:lnTo>
                  <a:pt x="62230" y="161290"/>
                </a:lnTo>
                <a:lnTo>
                  <a:pt x="62230" y="196850"/>
                </a:lnTo>
                <a:lnTo>
                  <a:pt x="71120" y="214630"/>
                </a:lnTo>
                <a:lnTo>
                  <a:pt x="71120" y="179070"/>
                </a:lnTo>
                <a:lnTo>
                  <a:pt x="71120" y="134620"/>
                </a:lnTo>
                <a:lnTo>
                  <a:pt x="71120" y="88900"/>
                </a:lnTo>
                <a:lnTo>
                  <a:pt x="80010" y="71120"/>
                </a:lnTo>
                <a:lnTo>
                  <a:pt x="97790" y="71120"/>
                </a:lnTo>
                <a:lnTo>
                  <a:pt x="124460" y="97790"/>
                </a:lnTo>
                <a:lnTo>
                  <a:pt x="142240" y="143510"/>
                </a:lnTo>
                <a:lnTo>
                  <a:pt x="160020" y="179070"/>
                </a:lnTo>
                <a:lnTo>
                  <a:pt x="168910" y="214630"/>
                </a:lnTo>
                <a:lnTo>
                  <a:pt x="186690" y="223520"/>
                </a:lnTo>
                <a:lnTo>
                  <a:pt x="204470" y="187960"/>
                </a:lnTo>
                <a:lnTo>
                  <a:pt x="204470" y="152400"/>
                </a:lnTo>
                <a:lnTo>
                  <a:pt x="222250" y="106680"/>
                </a:lnTo>
                <a:lnTo>
                  <a:pt x="240030" y="71120"/>
                </a:lnTo>
                <a:lnTo>
                  <a:pt x="259080" y="26670"/>
                </a:lnTo>
                <a:lnTo>
                  <a:pt x="2679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SMARTINK"/>
          <p:cNvSpPr/>
          <p:nvPr/>
        </p:nvSpPr>
        <p:spPr>
          <a:xfrm>
            <a:off x="4777740" y="5196840"/>
            <a:ext cx="177801" cy="241301"/>
          </a:xfrm>
          <a:custGeom>
            <a:avLst/>
            <a:gdLst/>
            <a:ahLst/>
            <a:cxnLst/>
            <a:rect l="0" t="0" r="0" b="0"/>
            <a:pathLst>
              <a:path w="177801" h="241301">
                <a:moveTo>
                  <a:pt x="124460" y="17780"/>
                </a:moveTo>
                <a:lnTo>
                  <a:pt x="106680" y="0"/>
                </a:lnTo>
                <a:lnTo>
                  <a:pt x="80010" y="0"/>
                </a:lnTo>
                <a:lnTo>
                  <a:pt x="53340" y="8890"/>
                </a:lnTo>
                <a:lnTo>
                  <a:pt x="35560" y="17780"/>
                </a:lnTo>
                <a:lnTo>
                  <a:pt x="8890" y="53340"/>
                </a:lnTo>
                <a:lnTo>
                  <a:pt x="0" y="88900"/>
                </a:lnTo>
                <a:lnTo>
                  <a:pt x="0" y="125730"/>
                </a:lnTo>
                <a:lnTo>
                  <a:pt x="0" y="143510"/>
                </a:lnTo>
                <a:lnTo>
                  <a:pt x="8890" y="161290"/>
                </a:lnTo>
                <a:lnTo>
                  <a:pt x="62230" y="143510"/>
                </a:lnTo>
                <a:lnTo>
                  <a:pt x="88900" y="134620"/>
                </a:lnTo>
                <a:lnTo>
                  <a:pt x="115570" y="134620"/>
                </a:lnTo>
                <a:lnTo>
                  <a:pt x="133350" y="134620"/>
                </a:lnTo>
                <a:lnTo>
                  <a:pt x="151130" y="143510"/>
                </a:lnTo>
                <a:lnTo>
                  <a:pt x="168910" y="161290"/>
                </a:lnTo>
                <a:lnTo>
                  <a:pt x="177800" y="187960"/>
                </a:lnTo>
                <a:lnTo>
                  <a:pt x="160020" y="205740"/>
                </a:lnTo>
                <a:lnTo>
                  <a:pt x="115570" y="223520"/>
                </a:lnTo>
                <a:lnTo>
                  <a:pt x="80010" y="232410"/>
                </a:lnTo>
                <a:lnTo>
                  <a:pt x="5334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SMARTINK"/>
          <p:cNvSpPr/>
          <p:nvPr/>
        </p:nvSpPr>
        <p:spPr>
          <a:xfrm>
            <a:off x="4768850" y="5179060"/>
            <a:ext cx="204471" cy="250191"/>
          </a:xfrm>
          <a:custGeom>
            <a:avLst/>
            <a:gdLst/>
            <a:ahLst/>
            <a:cxnLst/>
            <a:rect l="0" t="0" r="0" b="0"/>
            <a:pathLst>
              <a:path w="204471" h="250191">
                <a:moveTo>
                  <a:pt x="186690" y="0"/>
                </a:moveTo>
                <a:lnTo>
                  <a:pt x="151130" y="8890"/>
                </a:lnTo>
                <a:lnTo>
                  <a:pt x="106680" y="8890"/>
                </a:lnTo>
                <a:lnTo>
                  <a:pt x="71120" y="17780"/>
                </a:lnTo>
                <a:lnTo>
                  <a:pt x="26670" y="35560"/>
                </a:lnTo>
                <a:lnTo>
                  <a:pt x="8890" y="44450"/>
                </a:lnTo>
                <a:lnTo>
                  <a:pt x="8890" y="62230"/>
                </a:lnTo>
                <a:lnTo>
                  <a:pt x="0" y="106680"/>
                </a:lnTo>
                <a:lnTo>
                  <a:pt x="0" y="143510"/>
                </a:lnTo>
                <a:lnTo>
                  <a:pt x="0" y="161290"/>
                </a:lnTo>
                <a:lnTo>
                  <a:pt x="26670" y="161290"/>
                </a:lnTo>
                <a:lnTo>
                  <a:pt x="62230" y="143510"/>
                </a:lnTo>
                <a:lnTo>
                  <a:pt x="80010" y="143510"/>
                </a:lnTo>
                <a:lnTo>
                  <a:pt x="124460" y="143510"/>
                </a:lnTo>
                <a:lnTo>
                  <a:pt x="151130" y="143510"/>
                </a:lnTo>
                <a:lnTo>
                  <a:pt x="186690" y="152400"/>
                </a:lnTo>
                <a:lnTo>
                  <a:pt x="204470" y="161290"/>
                </a:lnTo>
                <a:lnTo>
                  <a:pt x="204470" y="179070"/>
                </a:lnTo>
                <a:lnTo>
                  <a:pt x="195580" y="196850"/>
                </a:lnTo>
                <a:lnTo>
                  <a:pt x="186690" y="214630"/>
                </a:lnTo>
                <a:lnTo>
                  <a:pt x="142240" y="241300"/>
                </a:lnTo>
                <a:lnTo>
                  <a:pt x="106680" y="250190"/>
                </a:lnTo>
                <a:lnTo>
                  <a:pt x="88900" y="250190"/>
                </a:lnTo>
                <a:lnTo>
                  <a:pt x="53340" y="2501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SMARTINK"/>
          <p:cNvSpPr/>
          <p:nvPr/>
        </p:nvSpPr>
        <p:spPr>
          <a:xfrm>
            <a:off x="3723640" y="1169670"/>
            <a:ext cx="170181" cy="294641"/>
          </a:xfrm>
          <a:custGeom>
            <a:avLst/>
            <a:gdLst/>
            <a:ahLst/>
            <a:cxnLst/>
            <a:rect l="0" t="0" r="0" b="0"/>
            <a:pathLst>
              <a:path w="170181" h="294641">
                <a:moveTo>
                  <a:pt x="97790" y="44450"/>
                </a:moveTo>
                <a:lnTo>
                  <a:pt x="80010" y="17780"/>
                </a:lnTo>
                <a:lnTo>
                  <a:pt x="71120" y="0"/>
                </a:lnTo>
                <a:lnTo>
                  <a:pt x="53340" y="0"/>
                </a:lnTo>
                <a:lnTo>
                  <a:pt x="35560" y="0"/>
                </a:lnTo>
                <a:lnTo>
                  <a:pt x="17780" y="8890"/>
                </a:lnTo>
                <a:lnTo>
                  <a:pt x="8890" y="44450"/>
                </a:lnTo>
                <a:lnTo>
                  <a:pt x="0" y="88900"/>
                </a:lnTo>
                <a:lnTo>
                  <a:pt x="0" y="115570"/>
                </a:lnTo>
                <a:lnTo>
                  <a:pt x="8890" y="134620"/>
                </a:lnTo>
                <a:lnTo>
                  <a:pt x="35560" y="134620"/>
                </a:lnTo>
                <a:lnTo>
                  <a:pt x="71120" y="115570"/>
                </a:lnTo>
                <a:lnTo>
                  <a:pt x="88900" y="106680"/>
                </a:lnTo>
                <a:lnTo>
                  <a:pt x="106680" y="106680"/>
                </a:lnTo>
                <a:lnTo>
                  <a:pt x="124460" y="106680"/>
                </a:lnTo>
                <a:lnTo>
                  <a:pt x="152400" y="134620"/>
                </a:lnTo>
                <a:lnTo>
                  <a:pt x="170180" y="143510"/>
                </a:lnTo>
                <a:lnTo>
                  <a:pt x="170180" y="161290"/>
                </a:lnTo>
                <a:lnTo>
                  <a:pt x="170180" y="196850"/>
                </a:lnTo>
                <a:lnTo>
                  <a:pt x="152400" y="232410"/>
                </a:lnTo>
                <a:lnTo>
                  <a:pt x="143510" y="267970"/>
                </a:lnTo>
                <a:lnTo>
                  <a:pt x="115570" y="285750"/>
                </a:lnTo>
                <a:lnTo>
                  <a:pt x="10668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SMARTINK"/>
          <p:cNvSpPr/>
          <p:nvPr/>
        </p:nvSpPr>
        <p:spPr>
          <a:xfrm>
            <a:off x="3867150" y="1169670"/>
            <a:ext cx="97791" cy="347981"/>
          </a:xfrm>
          <a:custGeom>
            <a:avLst/>
            <a:gdLst/>
            <a:ahLst/>
            <a:cxnLst/>
            <a:rect l="0" t="0" r="0" b="0"/>
            <a:pathLst>
              <a:path w="97791" h="347981">
                <a:moveTo>
                  <a:pt x="0" y="0"/>
                </a:moveTo>
                <a:lnTo>
                  <a:pt x="17780" y="0"/>
                </a:lnTo>
                <a:lnTo>
                  <a:pt x="53340" y="35560"/>
                </a:lnTo>
                <a:lnTo>
                  <a:pt x="71120" y="71120"/>
                </a:lnTo>
                <a:lnTo>
                  <a:pt x="80010" y="106680"/>
                </a:lnTo>
                <a:lnTo>
                  <a:pt x="97790" y="143510"/>
                </a:lnTo>
                <a:lnTo>
                  <a:pt x="97790" y="187960"/>
                </a:lnTo>
                <a:lnTo>
                  <a:pt x="97790" y="223520"/>
                </a:lnTo>
                <a:lnTo>
                  <a:pt x="97790" y="259080"/>
                </a:lnTo>
                <a:lnTo>
                  <a:pt x="88900" y="285750"/>
                </a:lnTo>
                <a:lnTo>
                  <a:pt x="62230" y="330200"/>
                </a:lnTo>
                <a:lnTo>
                  <a:pt x="53340" y="347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SMARTINK"/>
          <p:cNvSpPr/>
          <p:nvPr/>
        </p:nvSpPr>
        <p:spPr>
          <a:xfrm>
            <a:off x="3581400" y="1116330"/>
            <a:ext cx="195581" cy="427991"/>
          </a:xfrm>
          <a:custGeom>
            <a:avLst/>
            <a:gdLst/>
            <a:ahLst/>
            <a:cxnLst/>
            <a:rect l="0" t="0" r="0" b="0"/>
            <a:pathLst>
              <a:path w="195581" h="427991">
                <a:moveTo>
                  <a:pt x="44450" y="0"/>
                </a:moveTo>
                <a:lnTo>
                  <a:pt x="26670" y="0"/>
                </a:lnTo>
                <a:lnTo>
                  <a:pt x="889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33350"/>
                </a:lnTo>
                <a:lnTo>
                  <a:pt x="0" y="16891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303530"/>
                </a:lnTo>
                <a:lnTo>
                  <a:pt x="44450" y="347980"/>
                </a:lnTo>
                <a:lnTo>
                  <a:pt x="71120" y="383540"/>
                </a:lnTo>
                <a:lnTo>
                  <a:pt x="97790" y="401320"/>
                </a:lnTo>
                <a:lnTo>
                  <a:pt x="133350" y="419100"/>
                </a:lnTo>
                <a:lnTo>
                  <a:pt x="177800" y="419100"/>
                </a:lnTo>
                <a:lnTo>
                  <a:pt x="19558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SMARTINK"/>
          <p:cNvSpPr/>
          <p:nvPr/>
        </p:nvSpPr>
        <p:spPr>
          <a:xfrm>
            <a:off x="3982720" y="1000760"/>
            <a:ext cx="151131" cy="168911"/>
          </a:xfrm>
          <a:custGeom>
            <a:avLst/>
            <a:gdLst/>
            <a:ahLst/>
            <a:cxnLst/>
            <a:rect l="0" t="0" r="0" b="0"/>
            <a:pathLst>
              <a:path w="151131" h="168911">
                <a:moveTo>
                  <a:pt x="8890" y="80010"/>
                </a:moveTo>
                <a:lnTo>
                  <a:pt x="0" y="62230"/>
                </a:lnTo>
                <a:lnTo>
                  <a:pt x="0" y="44450"/>
                </a:lnTo>
                <a:lnTo>
                  <a:pt x="8890" y="17780"/>
                </a:lnTo>
                <a:lnTo>
                  <a:pt x="35560" y="0"/>
                </a:lnTo>
                <a:lnTo>
                  <a:pt x="53340" y="8890"/>
                </a:lnTo>
                <a:lnTo>
                  <a:pt x="62230" y="35560"/>
                </a:lnTo>
                <a:lnTo>
                  <a:pt x="62230" y="62230"/>
                </a:lnTo>
                <a:lnTo>
                  <a:pt x="53340" y="106680"/>
                </a:lnTo>
                <a:lnTo>
                  <a:pt x="35560" y="142240"/>
                </a:lnTo>
                <a:lnTo>
                  <a:pt x="35560" y="160020"/>
                </a:lnTo>
                <a:lnTo>
                  <a:pt x="71120" y="168910"/>
                </a:lnTo>
                <a:lnTo>
                  <a:pt x="115570" y="151130"/>
                </a:lnTo>
                <a:lnTo>
                  <a:pt x="151130" y="142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SMARTINK"/>
          <p:cNvSpPr/>
          <p:nvPr/>
        </p:nvSpPr>
        <p:spPr>
          <a:xfrm>
            <a:off x="4152900" y="1125220"/>
            <a:ext cx="160021" cy="436881"/>
          </a:xfrm>
          <a:custGeom>
            <a:avLst/>
            <a:gdLst/>
            <a:ahLst/>
            <a:cxnLst/>
            <a:rect l="0" t="0" r="0" b="0"/>
            <a:pathLst>
              <a:path w="160021" h="436881">
                <a:moveTo>
                  <a:pt x="88900" y="0"/>
                </a:moveTo>
                <a:lnTo>
                  <a:pt x="62230" y="8890"/>
                </a:lnTo>
                <a:lnTo>
                  <a:pt x="53340" y="26670"/>
                </a:lnTo>
                <a:lnTo>
                  <a:pt x="35560" y="62230"/>
                </a:lnTo>
                <a:lnTo>
                  <a:pt x="17780" y="97790"/>
                </a:lnTo>
                <a:lnTo>
                  <a:pt x="8890" y="13335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21310"/>
                </a:lnTo>
                <a:lnTo>
                  <a:pt x="35560" y="356870"/>
                </a:lnTo>
                <a:lnTo>
                  <a:pt x="71120" y="401320"/>
                </a:lnTo>
                <a:lnTo>
                  <a:pt x="80010" y="419100"/>
                </a:lnTo>
                <a:lnTo>
                  <a:pt x="106680" y="436880"/>
                </a:lnTo>
                <a:lnTo>
                  <a:pt x="133350" y="436880"/>
                </a:lnTo>
                <a:lnTo>
                  <a:pt x="16002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SMARTINK"/>
          <p:cNvSpPr/>
          <p:nvPr/>
        </p:nvSpPr>
        <p:spPr>
          <a:xfrm>
            <a:off x="4286250" y="1223010"/>
            <a:ext cx="161291" cy="276861"/>
          </a:xfrm>
          <a:custGeom>
            <a:avLst/>
            <a:gdLst/>
            <a:ahLst/>
            <a:cxnLst/>
            <a:rect l="0" t="0" r="0" b="0"/>
            <a:pathLst>
              <a:path w="161291" h="276861">
                <a:moveTo>
                  <a:pt x="161290" y="0"/>
                </a:moveTo>
                <a:lnTo>
                  <a:pt x="133350" y="8890"/>
                </a:lnTo>
                <a:lnTo>
                  <a:pt x="115570" y="17780"/>
                </a:lnTo>
                <a:lnTo>
                  <a:pt x="80010" y="8890"/>
                </a:lnTo>
                <a:lnTo>
                  <a:pt x="35560" y="8890"/>
                </a:lnTo>
                <a:lnTo>
                  <a:pt x="17780" y="8890"/>
                </a:ln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52400"/>
                </a:lnTo>
                <a:lnTo>
                  <a:pt x="35560" y="161290"/>
                </a:lnTo>
                <a:lnTo>
                  <a:pt x="80010" y="107950"/>
                </a:lnTo>
                <a:lnTo>
                  <a:pt x="97790" y="99060"/>
                </a:lnTo>
                <a:lnTo>
                  <a:pt x="115570" y="107950"/>
                </a:lnTo>
                <a:lnTo>
                  <a:pt x="133350" y="143510"/>
                </a:lnTo>
                <a:lnTo>
                  <a:pt x="143510" y="187960"/>
                </a:lnTo>
                <a:lnTo>
                  <a:pt x="143510" y="214630"/>
                </a:lnTo>
                <a:lnTo>
                  <a:pt x="124460" y="259080"/>
                </a:lnTo>
                <a:lnTo>
                  <a:pt x="115570" y="276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SMARTINK"/>
          <p:cNvSpPr/>
          <p:nvPr/>
        </p:nvSpPr>
        <p:spPr>
          <a:xfrm>
            <a:off x="4509770" y="1258570"/>
            <a:ext cx="44451" cy="187961"/>
          </a:xfrm>
          <a:custGeom>
            <a:avLst/>
            <a:gdLst/>
            <a:ahLst/>
            <a:cxnLst/>
            <a:rect l="0" t="0" r="0" b="0"/>
            <a:pathLst>
              <a:path w="44451" h="187961">
                <a:moveTo>
                  <a:pt x="0" y="0"/>
                </a:moveTo>
                <a:lnTo>
                  <a:pt x="8890" y="26670"/>
                </a:lnTo>
                <a:lnTo>
                  <a:pt x="8890" y="72390"/>
                </a:lnTo>
                <a:lnTo>
                  <a:pt x="26670" y="107950"/>
                </a:lnTo>
                <a:lnTo>
                  <a:pt x="26670" y="152400"/>
                </a:lnTo>
                <a:lnTo>
                  <a:pt x="44450" y="187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SMARTINK"/>
          <p:cNvSpPr/>
          <p:nvPr/>
        </p:nvSpPr>
        <p:spPr>
          <a:xfrm>
            <a:off x="4483100" y="133096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26670"/>
                </a:moveTo>
                <a:lnTo>
                  <a:pt x="26670" y="26670"/>
                </a:lnTo>
                <a:lnTo>
                  <a:pt x="62230" y="26670"/>
                </a:lnTo>
                <a:lnTo>
                  <a:pt x="106680" y="889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SMARTINK"/>
          <p:cNvSpPr/>
          <p:nvPr/>
        </p:nvSpPr>
        <p:spPr>
          <a:xfrm>
            <a:off x="4625340" y="1205230"/>
            <a:ext cx="152401" cy="285751"/>
          </a:xfrm>
          <a:custGeom>
            <a:avLst/>
            <a:gdLst/>
            <a:ahLst/>
            <a:cxnLst/>
            <a:rect l="0" t="0" r="0" b="0"/>
            <a:pathLst>
              <a:path w="152401" h="285751">
                <a:moveTo>
                  <a:pt x="71120" y="0"/>
                </a:moveTo>
                <a:lnTo>
                  <a:pt x="116840" y="53340"/>
                </a:lnTo>
                <a:lnTo>
                  <a:pt x="125730" y="90170"/>
                </a:lnTo>
                <a:lnTo>
                  <a:pt x="134620" y="116840"/>
                </a:lnTo>
                <a:lnTo>
                  <a:pt x="125730" y="161290"/>
                </a:lnTo>
                <a:lnTo>
                  <a:pt x="116840" y="196850"/>
                </a:lnTo>
                <a:lnTo>
                  <a:pt x="88900" y="232410"/>
                </a:lnTo>
                <a:lnTo>
                  <a:pt x="53340" y="276860"/>
                </a:lnTo>
                <a:lnTo>
                  <a:pt x="26670" y="285750"/>
                </a:lnTo>
                <a:lnTo>
                  <a:pt x="8890" y="259080"/>
                </a:lnTo>
                <a:lnTo>
                  <a:pt x="0" y="241300"/>
                </a:lnTo>
                <a:lnTo>
                  <a:pt x="17780" y="223520"/>
                </a:lnTo>
                <a:lnTo>
                  <a:pt x="44450" y="214630"/>
                </a:lnTo>
                <a:lnTo>
                  <a:pt x="88900" y="223520"/>
                </a:lnTo>
                <a:lnTo>
                  <a:pt x="116840" y="232410"/>
                </a:lnTo>
                <a:lnTo>
                  <a:pt x="134620" y="241300"/>
                </a:lnTo>
                <a:lnTo>
                  <a:pt x="152400" y="2679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SMARTINK"/>
          <p:cNvSpPr/>
          <p:nvPr/>
        </p:nvSpPr>
        <p:spPr>
          <a:xfrm>
            <a:off x="4751070" y="1223010"/>
            <a:ext cx="142241" cy="438151"/>
          </a:xfrm>
          <a:custGeom>
            <a:avLst/>
            <a:gdLst/>
            <a:ahLst/>
            <a:cxnLst/>
            <a:rect l="0" t="0" r="0" b="0"/>
            <a:pathLst>
              <a:path w="142241" h="438151">
                <a:moveTo>
                  <a:pt x="62230" y="0"/>
                </a:moveTo>
                <a:lnTo>
                  <a:pt x="80010" y="26670"/>
                </a:lnTo>
                <a:lnTo>
                  <a:pt x="106680" y="62230"/>
                </a:lnTo>
                <a:lnTo>
                  <a:pt x="124460" y="99060"/>
                </a:lnTo>
                <a:lnTo>
                  <a:pt x="142240" y="143510"/>
                </a:lnTo>
                <a:lnTo>
                  <a:pt x="142240" y="187960"/>
                </a:lnTo>
                <a:lnTo>
                  <a:pt x="142240" y="232410"/>
                </a:lnTo>
                <a:lnTo>
                  <a:pt x="142240" y="276860"/>
                </a:lnTo>
                <a:lnTo>
                  <a:pt x="142240" y="312420"/>
                </a:lnTo>
                <a:lnTo>
                  <a:pt x="124460" y="349250"/>
                </a:lnTo>
                <a:lnTo>
                  <a:pt x="97790" y="384810"/>
                </a:lnTo>
                <a:lnTo>
                  <a:pt x="88900" y="402590"/>
                </a:lnTo>
                <a:lnTo>
                  <a:pt x="62230" y="420370"/>
                </a:lnTo>
                <a:lnTo>
                  <a:pt x="35560" y="42926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SMARTINK"/>
          <p:cNvSpPr/>
          <p:nvPr/>
        </p:nvSpPr>
        <p:spPr>
          <a:xfrm>
            <a:off x="3652520" y="1643380"/>
            <a:ext cx="1329691" cy="17781"/>
          </a:xfrm>
          <a:custGeom>
            <a:avLst/>
            <a:gdLst/>
            <a:ahLst/>
            <a:cxnLst/>
            <a:rect l="0" t="0" r="0" b="0"/>
            <a:pathLst>
              <a:path w="1329691" h="1778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86690" y="8890"/>
                </a:lnTo>
                <a:lnTo>
                  <a:pt x="232410" y="8890"/>
                </a:lnTo>
                <a:lnTo>
                  <a:pt x="259080" y="8890"/>
                </a:lnTo>
                <a:lnTo>
                  <a:pt x="294640" y="8890"/>
                </a:lnTo>
                <a:lnTo>
                  <a:pt x="330200" y="8890"/>
                </a:lnTo>
                <a:lnTo>
                  <a:pt x="356870" y="8890"/>
                </a:lnTo>
                <a:lnTo>
                  <a:pt x="392430" y="8890"/>
                </a:lnTo>
                <a:lnTo>
                  <a:pt x="427990" y="8890"/>
                </a:lnTo>
                <a:lnTo>
                  <a:pt x="463550" y="8890"/>
                </a:lnTo>
                <a:lnTo>
                  <a:pt x="500380" y="8890"/>
                </a:lnTo>
                <a:lnTo>
                  <a:pt x="535940" y="8890"/>
                </a:lnTo>
                <a:lnTo>
                  <a:pt x="571500" y="17780"/>
                </a:lnTo>
                <a:lnTo>
                  <a:pt x="607060" y="17780"/>
                </a:lnTo>
                <a:lnTo>
                  <a:pt x="642620" y="8890"/>
                </a:lnTo>
                <a:lnTo>
                  <a:pt x="678180" y="8890"/>
                </a:lnTo>
                <a:lnTo>
                  <a:pt x="713740" y="8890"/>
                </a:lnTo>
                <a:lnTo>
                  <a:pt x="758190" y="8890"/>
                </a:lnTo>
                <a:lnTo>
                  <a:pt x="795020" y="0"/>
                </a:lnTo>
                <a:lnTo>
                  <a:pt x="830580" y="0"/>
                </a:lnTo>
                <a:lnTo>
                  <a:pt x="866140" y="0"/>
                </a:lnTo>
                <a:lnTo>
                  <a:pt x="901700" y="0"/>
                </a:lnTo>
                <a:lnTo>
                  <a:pt x="937260" y="0"/>
                </a:lnTo>
                <a:lnTo>
                  <a:pt x="963930" y="0"/>
                </a:lnTo>
                <a:lnTo>
                  <a:pt x="1008380" y="0"/>
                </a:lnTo>
                <a:lnTo>
                  <a:pt x="1043940" y="0"/>
                </a:lnTo>
                <a:lnTo>
                  <a:pt x="1080770" y="0"/>
                </a:lnTo>
                <a:lnTo>
                  <a:pt x="1116330" y="0"/>
                </a:lnTo>
                <a:lnTo>
                  <a:pt x="1151890" y="0"/>
                </a:lnTo>
                <a:lnTo>
                  <a:pt x="1187450" y="0"/>
                </a:lnTo>
                <a:lnTo>
                  <a:pt x="1231900" y="0"/>
                </a:lnTo>
                <a:lnTo>
                  <a:pt x="1267460" y="0"/>
                </a:lnTo>
                <a:lnTo>
                  <a:pt x="1303020" y="0"/>
                </a:lnTo>
                <a:lnTo>
                  <a:pt x="1320800" y="0"/>
                </a:lnTo>
                <a:lnTo>
                  <a:pt x="13296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SMARTINK"/>
          <p:cNvSpPr/>
          <p:nvPr/>
        </p:nvSpPr>
        <p:spPr>
          <a:xfrm>
            <a:off x="3652520" y="1776730"/>
            <a:ext cx="142241" cy="276861"/>
          </a:xfrm>
          <a:custGeom>
            <a:avLst/>
            <a:gdLst/>
            <a:ahLst/>
            <a:cxnLst/>
            <a:rect l="0" t="0" r="0" b="0"/>
            <a:pathLst>
              <a:path w="142241" h="276861">
                <a:moveTo>
                  <a:pt x="142240" y="53340"/>
                </a:moveTo>
                <a:lnTo>
                  <a:pt x="124460" y="35560"/>
                </a:lnTo>
                <a:lnTo>
                  <a:pt x="80010" y="17780"/>
                </a:lnTo>
                <a:lnTo>
                  <a:pt x="44450" y="0"/>
                </a:lnTo>
                <a:lnTo>
                  <a:pt x="26670" y="0"/>
                </a:lnTo>
                <a:lnTo>
                  <a:pt x="8890" y="8890"/>
                </a:lnTo>
                <a:lnTo>
                  <a:pt x="0" y="26670"/>
                </a:lnTo>
                <a:lnTo>
                  <a:pt x="0" y="62230"/>
                </a:lnTo>
                <a:lnTo>
                  <a:pt x="0" y="99060"/>
                </a:lnTo>
                <a:lnTo>
                  <a:pt x="8890" y="134620"/>
                </a:lnTo>
                <a:lnTo>
                  <a:pt x="8890" y="152400"/>
                </a:lnTo>
                <a:lnTo>
                  <a:pt x="17780" y="170180"/>
                </a:lnTo>
                <a:lnTo>
                  <a:pt x="35560" y="179070"/>
                </a:lnTo>
                <a:lnTo>
                  <a:pt x="53340" y="170180"/>
                </a:lnTo>
                <a:lnTo>
                  <a:pt x="88900" y="125730"/>
                </a:lnTo>
                <a:lnTo>
                  <a:pt x="106680" y="116840"/>
                </a:lnTo>
                <a:lnTo>
                  <a:pt x="124460" y="134620"/>
                </a:lnTo>
                <a:lnTo>
                  <a:pt x="124460" y="179070"/>
                </a:lnTo>
                <a:lnTo>
                  <a:pt x="124460" y="223520"/>
                </a:lnTo>
                <a:lnTo>
                  <a:pt x="106680" y="259080"/>
                </a:lnTo>
                <a:lnTo>
                  <a:pt x="97790" y="276860"/>
                </a:lnTo>
                <a:lnTo>
                  <a:pt x="80010" y="2679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SMARTINK"/>
          <p:cNvSpPr/>
          <p:nvPr/>
        </p:nvSpPr>
        <p:spPr>
          <a:xfrm>
            <a:off x="3884930" y="1884680"/>
            <a:ext cx="88901" cy="26671"/>
          </a:xfrm>
          <a:custGeom>
            <a:avLst/>
            <a:gdLst/>
            <a:ahLst/>
            <a:cxnLst/>
            <a:rect l="0" t="0" r="0" b="0"/>
            <a:pathLst>
              <a:path w="88901" h="26671">
                <a:moveTo>
                  <a:pt x="0" y="26670"/>
                </a:moveTo>
                <a:lnTo>
                  <a:pt x="26670" y="17780"/>
                </a:lnTo>
                <a:lnTo>
                  <a:pt x="62230" y="889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SMARTINK"/>
          <p:cNvSpPr/>
          <p:nvPr/>
        </p:nvSpPr>
        <p:spPr>
          <a:xfrm>
            <a:off x="4036060" y="1794510"/>
            <a:ext cx="44451" cy="214631"/>
          </a:xfrm>
          <a:custGeom>
            <a:avLst/>
            <a:gdLst/>
            <a:ahLst/>
            <a:cxnLst/>
            <a:rect l="0" t="0" r="0" b="0"/>
            <a:pathLst>
              <a:path w="44451" h="214631">
                <a:moveTo>
                  <a:pt x="0" y="0"/>
                </a:moveTo>
                <a:lnTo>
                  <a:pt x="0" y="35560"/>
                </a:lnTo>
                <a:lnTo>
                  <a:pt x="0" y="81280"/>
                </a:lnTo>
                <a:lnTo>
                  <a:pt x="17780" y="116840"/>
                </a:lnTo>
                <a:lnTo>
                  <a:pt x="17780" y="161290"/>
                </a:lnTo>
                <a:lnTo>
                  <a:pt x="35560" y="205740"/>
                </a:lnTo>
                <a:lnTo>
                  <a:pt x="44450" y="2146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SMARTINK"/>
          <p:cNvSpPr/>
          <p:nvPr/>
        </p:nvSpPr>
        <p:spPr>
          <a:xfrm>
            <a:off x="4124960" y="1758950"/>
            <a:ext cx="72391" cy="312421"/>
          </a:xfrm>
          <a:custGeom>
            <a:avLst/>
            <a:gdLst/>
            <a:ahLst/>
            <a:cxnLst/>
            <a:rect l="0" t="0" r="0" b="0"/>
            <a:pathLst>
              <a:path w="72391" h="312421">
                <a:moveTo>
                  <a:pt x="0" y="0"/>
                </a:moveTo>
                <a:lnTo>
                  <a:pt x="8890" y="17780"/>
                </a:lnTo>
                <a:lnTo>
                  <a:pt x="36830" y="53340"/>
                </a:lnTo>
                <a:lnTo>
                  <a:pt x="54610" y="88900"/>
                </a:lnTo>
                <a:lnTo>
                  <a:pt x="63500" y="125730"/>
                </a:lnTo>
                <a:lnTo>
                  <a:pt x="72390" y="170180"/>
                </a:lnTo>
                <a:lnTo>
                  <a:pt x="72390" y="196850"/>
                </a:lnTo>
                <a:lnTo>
                  <a:pt x="63500" y="232410"/>
                </a:lnTo>
                <a:lnTo>
                  <a:pt x="54610" y="267970"/>
                </a:lnTo>
                <a:lnTo>
                  <a:pt x="45720" y="285750"/>
                </a:lnTo>
                <a:lnTo>
                  <a:pt x="27940" y="294640"/>
                </a:lnTo>
                <a:lnTo>
                  <a:pt x="8890" y="3124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SMARTINK"/>
          <p:cNvSpPr/>
          <p:nvPr/>
        </p:nvSpPr>
        <p:spPr>
          <a:xfrm>
            <a:off x="3553460" y="1758950"/>
            <a:ext cx="276861" cy="420371"/>
          </a:xfrm>
          <a:custGeom>
            <a:avLst/>
            <a:gdLst/>
            <a:ahLst/>
            <a:cxnLst/>
            <a:rect l="0" t="0" r="0" b="0"/>
            <a:pathLst>
              <a:path w="276861" h="42037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4620"/>
                </a:lnTo>
                <a:lnTo>
                  <a:pt x="8890" y="170180"/>
                </a:lnTo>
                <a:lnTo>
                  <a:pt x="8890" y="196850"/>
                </a:lnTo>
                <a:lnTo>
                  <a:pt x="17780" y="232410"/>
                </a:lnTo>
                <a:lnTo>
                  <a:pt x="36830" y="259080"/>
                </a:lnTo>
                <a:lnTo>
                  <a:pt x="54610" y="303530"/>
                </a:lnTo>
                <a:lnTo>
                  <a:pt x="72390" y="330200"/>
                </a:lnTo>
                <a:lnTo>
                  <a:pt x="107950" y="365760"/>
                </a:lnTo>
                <a:lnTo>
                  <a:pt x="143510" y="393700"/>
                </a:lnTo>
                <a:lnTo>
                  <a:pt x="179070" y="420370"/>
                </a:lnTo>
                <a:lnTo>
                  <a:pt x="214630" y="420370"/>
                </a:lnTo>
                <a:lnTo>
                  <a:pt x="259080" y="420370"/>
                </a:lnTo>
                <a:lnTo>
                  <a:pt x="276860" y="4203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SMARTINK"/>
          <p:cNvSpPr/>
          <p:nvPr/>
        </p:nvSpPr>
        <p:spPr>
          <a:xfrm>
            <a:off x="4304030" y="1670050"/>
            <a:ext cx="134621" cy="392431"/>
          </a:xfrm>
          <a:custGeom>
            <a:avLst/>
            <a:gdLst/>
            <a:ahLst/>
            <a:cxnLst/>
            <a:rect l="0" t="0" r="0" b="0"/>
            <a:pathLst>
              <a:path w="134621" h="392431">
                <a:moveTo>
                  <a:pt x="106680" y="17780"/>
                </a:moveTo>
                <a:lnTo>
                  <a:pt x="88900" y="0"/>
                </a:lnTo>
                <a:lnTo>
                  <a:pt x="71120" y="0"/>
                </a:lnTo>
                <a:lnTo>
                  <a:pt x="53340" y="8890"/>
                </a:lnTo>
                <a:lnTo>
                  <a:pt x="17780" y="5334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6850"/>
                </a:lnTo>
                <a:lnTo>
                  <a:pt x="8890" y="241300"/>
                </a:lnTo>
                <a:lnTo>
                  <a:pt x="17780" y="285750"/>
                </a:lnTo>
                <a:lnTo>
                  <a:pt x="35560" y="321310"/>
                </a:lnTo>
                <a:lnTo>
                  <a:pt x="62230" y="356870"/>
                </a:lnTo>
                <a:lnTo>
                  <a:pt x="80010" y="374650"/>
                </a:lnTo>
                <a:lnTo>
                  <a:pt x="97790" y="383540"/>
                </a:lnTo>
                <a:lnTo>
                  <a:pt x="134620" y="392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SMARTINK"/>
          <p:cNvSpPr/>
          <p:nvPr/>
        </p:nvSpPr>
        <p:spPr>
          <a:xfrm>
            <a:off x="4392930" y="1821180"/>
            <a:ext cx="152401" cy="223521"/>
          </a:xfrm>
          <a:custGeom>
            <a:avLst/>
            <a:gdLst/>
            <a:ahLst/>
            <a:cxnLst/>
            <a:rect l="0" t="0" r="0" b="0"/>
            <a:pathLst>
              <a:path w="152401" h="223521">
                <a:moveTo>
                  <a:pt x="116840" y="17780"/>
                </a:moveTo>
                <a:lnTo>
                  <a:pt x="72390" y="0"/>
                </a:lnTo>
                <a:lnTo>
                  <a:pt x="45720" y="0"/>
                </a:lnTo>
                <a:lnTo>
                  <a:pt x="17780" y="8890"/>
                </a:lnTo>
                <a:lnTo>
                  <a:pt x="0" y="35560"/>
                </a:lnTo>
                <a:lnTo>
                  <a:pt x="0" y="63500"/>
                </a:lnTo>
                <a:lnTo>
                  <a:pt x="8890" y="116840"/>
                </a:lnTo>
                <a:lnTo>
                  <a:pt x="17780" y="134620"/>
                </a:lnTo>
                <a:lnTo>
                  <a:pt x="36830" y="134620"/>
                </a:lnTo>
                <a:lnTo>
                  <a:pt x="81280" y="99060"/>
                </a:lnTo>
                <a:lnTo>
                  <a:pt x="99060" y="90170"/>
                </a:lnTo>
                <a:lnTo>
                  <a:pt x="116840" y="81280"/>
                </a:lnTo>
                <a:lnTo>
                  <a:pt x="134620" y="90170"/>
                </a:lnTo>
                <a:lnTo>
                  <a:pt x="152400" y="99060"/>
                </a:lnTo>
                <a:lnTo>
                  <a:pt x="152400" y="116840"/>
                </a:lnTo>
                <a:lnTo>
                  <a:pt x="152400" y="152400"/>
                </a:lnTo>
                <a:lnTo>
                  <a:pt x="152400" y="179070"/>
                </a:lnTo>
                <a:lnTo>
                  <a:pt x="143510" y="196850"/>
                </a:lnTo>
                <a:lnTo>
                  <a:pt x="11684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SMARTINK"/>
          <p:cNvSpPr/>
          <p:nvPr/>
        </p:nvSpPr>
        <p:spPr>
          <a:xfrm>
            <a:off x="4678680" y="190246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8890"/>
                </a:moveTo>
                <a:lnTo>
                  <a:pt x="35560" y="0"/>
                </a:lnTo>
                <a:lnTo>
                  <a:pt x="7239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SMARTINK"/>
          <p:cNvSpPr/>
          <p:nvPr/>
        </p:nvSpPr>
        <p:spPr>
          <a:xfrm>
            <a:off x="4857750" y="1776730"/>
            <a:ext cx="106681" cy="250191"/>
          </a:xfrm>
          <a:custGeom>
            <a:avLst/>
            <a:gdLst/>
            <a:ahLst/>
            <a:cxnLst/>
            <a:rect l="0" t="0" r="0" b="0"/>
            <a:pathLst>
              <a:path w="106681" h="250191">
                <a:moveTo>
                  <a:pt x="0" y="0"/>
                </a:moveTo>
                <a:lnTo>
                  <a:pt x="17780" y="0"/>
                </a:lnTo>
                <a:lnTo>
                  <a:pt x="35560" y="8890"/>
                </a:lnTo>
                <a:lnTo>
                  <a:pt x="53340" y="35560"/>
                </a:lnTo>
                <a:lnTo>
                  <a:pt x="53340" y="53340"/>
                </a:lnTo>
                <a:lnTo>
                  <a:pt x="44450" y="99060"/>
                </a:lnTo>
                <a:lnTo>
                  <a:pt x="26670" y="134620"/>
                </a:lnTo>
                <a:lnTo>
                  <a:pt x="17780" y="152400"/>
                </a:lnTo>
                <a:lnTo>
                  <a:pt x="17780" y="125730"/>
                </a:lnTo>
                <a:lnTo>
                  <a:pt x="26670" y="107950"/>
                </a:lnTo>
                <a:lnTo>
                  <a:pt x="53340" y="90170"/>
                </a:lnTo>
                <a:lnTo>
                  <a:pt x="71120" y="90170"/>
                </a:lnTo>
                <a:lnTo>
                  <a:pt x="88900" y="99060"/>
                </a:lnTo>
                <a:lnTo>
                  <a:pt x="106680" y="125730"/>
                </a:lnTo>
                <a:lnTo>
                  <a:pt x="106680" y="143510"/>
                </a:lnTo>
                <a:lnTo>
                  <a:pt x="106680" y="179070"/>
                </a:lnTo>
                <a:lnTo>
                  <a:pt x="97790" y="214630"/>
                </a:lnTo>
                <a:lnTo>
                  <a:pt x="88900" y="2501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SMARTINK"/>
          <p:cNvSpPr/>
          <p:nvPr/>
        </p:nvSpPr>
        <p:spPr>
          <a:xfrm>
            <a:off x="5045710" y="1750060"/>
            <a:ext cx="71121" cy="383541"/>
          </a:xfrm>
          <a:custGeom>
            <a:avLst/>
            <a:gdLst/>
            <a:ahLst/>
            <a:cxnLst/>
            <a:rect l="0" t="0" r="0" b="0"/>
            <a:pathLst>
              <a:path w="71121" h="383541">
                <a:moveTo>
                  <a:pt x="8890" y="0"/>
                </a:moveTo>
                <a:lnTo>
                  <a:pt x="17780" y="17780"/>
                </a:lnTo>
                <a:lnTo>
                  <a:pt x="44450" y="53340"/>
                </a:lnTo>
                <a:lnTo>
                  <a:pt x="53340" y="80010"/>
                </a:lnTo>
                <a:lnTo>
                  <a:pt x="62230" y="116840"/>
                </a:lnTo>
                <a:lnTo>
                  <a:pt x="71120" y="152400"/>
                </a:lnTo>
                <a:lnTo>
                  <a:pt x="71120" y="187960"/>
                </a:lnTo>
                <a:lnTo>
                  <a:pt x="71120" y="223520"/>
                </a:lnTo>
                <a:lnTo>
                  <a:pt x="62230" y="259080"/>
                </a:lnTo>
                <a:lnTo>
                  <a:pt x="44450" y="294640"/>
                </a:lnTo>
                <a:lnTo>
                  <a:pt x="26670" y="33909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SMARTINK"/>
          <p:cNvSpPr/>
          <p:nvPr/>
        </p:nvSpPr>
        <p:spPr>
          <a:xfrm>
            <a:off x="5081270" y="1634490"/>
            <a:ext cx="88901" cy="35561"/>
          </a:xfrm>
          <a:custGeom>
            <a:avLst/>
            <a:gdLst/>
            <a:ahLst/>
            <a:cxnLst/>
            <a:rect l="0" t="0" r="0" b="0"/>
            <a:pathLst>
              <a:path w="88901" h="35561">
                <a:moveTo>
                  <a:pt x="0" y="35560"/>
                </a:moveTo>
                <a:lnTo>
                  <a:pt x="35560" y="889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SMARTINK"/>
          <p:cNvSpPr/>
          <p:nvPr/>
        </p:nvSpPr>
        <p:spPr>
          <a:xfrm>
            <a:off x="5116830" y="168783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26670" y="8890"/>
                </a:lnTo>
                <a:lnTo>
                  <a:pt x="7112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SMARTINK"/>
          <p:cNvSpPr/>
          <p:nvPr/>
        </p:nvSpPr>
        <p:spPr>
          <a:xfrm>
            <a:off x="5313680" y="1598930"/>
            <a:ext cx="8891" cy="177801"/>
          </a:xfrm>
          <a:custGeom>
            <a:avLst/>
            <a:gdLst/>
            <a:ahLst/>
            <a:cxnLst/>
            <a:rect l="0" t="0" r="0" b="0"/>
            <a:pathLst>
              <a:path w="8891" h="177801">
                <a:moveTo>
                  <a:pt x="889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33350"/>
                </a:lnTo>
                <a:lnTo>
                  <a:pt x="889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SMARTINK"/>
          <p:cNvSpPr/>
          <p:nvPr/>
        </p:nvSpPr>
        <p:spPr>
          <a:xfrm>
            <a:off x="5276850" y="169672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27940" y="0"/>
                </a:lnTo>
                <a:lnTo>
                  <a:pt x="72390" y="0"/>
                </a:lnTo>
                <a:lnTo>
                  <a:pt x="11684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SMARTINK"/>
          <p:cNvSpPr/>
          <p:nvPr/>
        </p:nvSpPr>
        <p:spPr>
          <a:xfrm>
            <a:off x="4563110" y="4410710"/>
            <a:ext cx="133351" cy="241301"/>
          </a:xfrm>
          <a:custGeom>
            <a:avLst/>
            <a:gdLst/>
            <a:ahLst/>
            <a:cxnLst/>
            <a:rect l="0" t="0" r="0" b="0"/>
            <a:pathLst>
              <a:path w="133351" h="241301">
                <a:moveTo>
                  <a:pt x="106680" y="36830"/>
                </a:moveTo>
                <a:lnTo>
                  <a:pt x="80010" y="36830"/>
                </a:lnTo>
                <a:lnTo>
                  <a:pt x="44450" y="45720"/>
                </a:lnTo>
                <a:lnTo>
                  <a:pt x="26670" y="6350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35560" y="214630"/>
                </a:lnTo>
                <a:lnTo>
                  <a:pt x="44450" y="187960"/>
                </a:lnTo>
                <a:lnTo>
                  <a:pt x="53340" y="143510"/>
                </a:lnTo>
                <a:lnTo>
                  <a:pt x="62230" y="107950"/>
                </a:lnTo>
                <a:lnTo>
                  <a:pt x="71120" y="72390"/>
                </a:lnTo>
                <a:lnTo>
                  <a:pt x="80010" y="36830"/>
                </a:lnTo>
                <a:lnTo>
                  <a:pt x="88900" y="0"/>
                </a:lnTo>
                <a:lnTo>
                  <a:pt x="97790" y="27940"/>
                </a:lnTo>
                <a:lnTo>
                  <a:pt x="97790" y="63500"/>
                </a:lnTo>
                <a:lnTo>
                  <a:pt x="97790" y="99060"/>
                </a:lnTo>
                <a:lnTo>
                  <a:pt x="106680" y="143510"/>
                </a:lnTo>
                <a:lnTo>
                  <a:pt x="106680" y="179070"/>
                </a:lnTo>
                <a:lnTo>
                  <a:pt x="115570" y="223520"/>
                </a:lnTo>
                <a:lnTo>
                  <a:pt x="13335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SMARTINK"/>
          <p:cNvSpPr/>
          <p:nvPr/>
        </p:nvSpPr>
        <p:spPr>
          <a:xfrm>
            <a:off x="4733290" y="4295140"/>
            <a:ext cx="133351" cy="303531"/>
          </a:xfrm>
          <a:custGeom>
            <a:avLst/>
            <a:gdLst/>
            <a:ahLst/>
            <a:cxnLst/>
            <a:rect l="0" t="0" r="0" b="0"/>
            <a:pathLst>
              <a:path w="133351" h="30353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17780" y="152400"/>
                </a:lnTo>
                <a:lnTo>
                  <a:pt x="17780" y="187960"/>
                </a:lnTo>
                <a:lnTo>
                  <a:pt x="26670" y="223520"/>
                </a:lnTo>
                <a:lnTo>
                  <a:pt x="26670" y="267970"/>
                </a:lnTo>
                <a:lnTo>
                  <a:pt x="35560" y="232410"/>
                </a:lnTo>
                <a:lnTo>
                  <a:pt x="53340" y="196850"/>
                </a:lnTo>
                <a:lnTo>
                  <a:pt x="71120" y="152400"/>
                </a:lnTo>
                <a:lnTo>
                  <a:pt x="115570" y="115570"/>
                </a:lnTo>
                <a:lnTo>
                  <a:pt x="133350" y="124460"/>
                </a:lnTo>
                <a:lnTo>
                  <a:pt x="133350" y="152400"/>
                </a:lnTo>
                <a:lnTo>
                  <a:pt x="124460" y="196850"/>
                </a:lnTo>
                <a:lnTo>
                  <a:pt x="97790" y="241300"/>
                </a:lnTo>
                <a:lnTo>
                  <a:pt x="80010" y="276860"/>
                </a:lnTo>
                <a:lnTo>
                  <a:pt x="62230" y="294640"/>
                </a:lnTo>
                <a:lnTo>
                  <a:pt x="6223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SMARTINK"/>
          <p:cNvSpPr/>
          <p:nvPr/>
        </p:nvSpPr>
        <p:spPr>
          <a:xfrm>
            <a:off x="4928870" y="4339590"/>
            <a:ext cx="99061" cy="241301"/>
          </a:xfrm>
          <a:custGeom>
            <a:avLst/>
            <a:gdLst/>
            <a:ahLst/>
            <a:cxnLst/>
            <a:rect l="0" t="0" r="0" b="0"/>
            <a:pathLst>
              <a:path w="99061" h="241301">
                <a:moveTo>
                  <a:pt x="26670" y="17780"/>
                </a:moveTo>
                <a:lnTo>
                  <a:pt x="0" y="53340"/>
                </a:lnTo>
                <a:lnTo>
                  <a:pt x="0" y="9017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32410"/>
                </a:lnTo>
                <a:lnTo>
                  <a:pt x="35560" y="241300"/>
                </a:lnTo>
                <a:lnTo>
                  <a:pt x="53340" y="232410"/>
                </a:lnTo>
                <a:lnTo>
                  <a:pt x="81280" y="205740"/>
                </a:lnTo>
                <a:lnTo>
                  <a:pt x="90170" y="161290"/>
                </a:lnTo>
                <a:lnTo>
                  <a:pt x="99060" y="134620"/>
                </a:lnTo>
                <a:lnTo>
                  <a:pt x="99060" y="90170"/>
                </a:lnTo>
                <a:lnTo>
                  <a:pt x="99060" y="53340"/>
                </a:lnTo>
                <a:lnTo>
                  <a:pt x="90170" y="26670"/>
                </a:lnTo>
                <a:lnTo>
                  <a:pt x="72390" y="8890"/>
                </a:lnTo>
                <a:lnTo>
                  <a:pt x="53340" y="0"/>
                </a:lnTo>
                <a:lnTo>
                  <a:pt x="3556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SMARTINK"/>
          <p:cNvSpPr/>
          <p:nvPr/>
        </p:nvSpPr>
        <p:spPr>
          <a:xfrm>
            <a:off x="5045710" y="4277360"/>
            <a:ext cx="160021" cy="276861"/>
          </a:xfrm>
          <a:custGeom>
            <a:avLst/>
            <a:gdLst/>
            <a:ahLst/>
            <a:cxnLst/>
            <a:rect l="0" t="0" r="0" b="0"/>
            <a:pathLst>
              <a:path w="160021" h="276861">
                <a:moveTo>
                  <a:pt x="889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17780" y="124460"/>
                </a:lnTo>
                <a:lnTo>
                  <a:pt x="26670" y="170180"/>
                </a:lnTo>
                <a:lnTo>
                  <a:pt x="35560" y="205740"/>
                </a:lnTo>
                <a:lnTo>
                  <a:pt x="44450" y="241300"/>
                </a:lnTo>
                <a:lnTo>
                  <a:pt x="53340" y="259080"/>
                </a:lnTo>
                <a:lnTo>
                  <a:pt x="62230" y="276860"/>
                </a:lnTo>
                <a:lnTo>
                  <a:pt x="80010" y="259080"/>
                </a:lnTo>
                <a:lnTo>
                  <a:pt x="88900" y="214630"/>
                </a:lnTo>
                <a:lnTo>
                  <a:pt x="106680" y="170180"/>
                </a:lnTo>
                <a:lnTo>
                  <a:pt x="115570" y="133350"/>
                </a:lnTo>
                <a:lnTo>
                  <a:pt x="133350" y="88900"/>
                </a:lnTo>
                <a:lnTo>
                  <a:pt x="142240" y="71120"/>
                </a:lnTo>
                <a:lnTo>
                  <a:pt x="160020" y="533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SMARTINK"/>
          <p:cNvSpPr/>
          <p:nvPr/>
        </p:nvSpPr>
        <p:spPr>
          <a:xfrm>
            <a:off x="5205730" y="4259580"/>
            <a:ext cx="179071" cy="241301"/>
          </a:xfrm>
          <a:custGeom>
            <a:avLst/>
            <a:gdLst/>
            <a:ahLst/>
            <a:cxnLst/>
            <a:rect l="0" t="0" r="0" b="0"/>
            <a:pathLst>
              <a:path w="179071" h="241301">
                <a:moveTo>
                  <a:pt x="0" y="170180"/>
                </a:moveTo>
                <a:lnTo>
                  <a:pt x="26670" y="170180"/>
                </a:lnTo>
                <a:lnTo>
                  <a:pt x="53340" y="160020"/>
                </a:lnTo>
                <a:lnTo>
                  <a:pt x="80010" y="133350"/>
                </a:lnTo>
                <a:lnTo>
                  <a:pt x="99060" y="115570"/>
                </a:lnTo>
                <a:lnTo>
                  <a:pt x="125730" y="80010"/>
                </a:lnTo>
                <a:lnTo>
                  <a:pt x="125730" y="53340"/>
                </a:lnTo>
                <a:lnTo>
                  <a:pt x="125730" y="26670"/>
                </a:lnTo>
                <a:lnTo>
                  <a:pt x="116840" y="8890"/>
                </a:lnTo>
                <a:lnTo>
                  <a:pt x="99060" y="0"/>
                </a:lnTo>
                <a:lnTo>
                  <a:pt x="80010" y="17780"/>
                </a:lnTo>
                <a:lnTo>
                  <a:pt x="71120" y="35560"/>
                </a:lnTo>
                <a:lnTo>
                  <a:pt x="62230" y="71120"/>
                </a:lnTo>
                <a:lnTo>
                  <a:pt x="53340" y="106680"/>
                </a:lnTo>
                <a:lnTo>
                  <a:pt x="53340" y="142240"/>
                </a:lnTo>
                <a:lnTo>
                  <a:pt x="53340" y="187960"/>
                </a:lnTo>
                <a:lnTo>
                  <a:pt x="62230" y="214630"/>
                </a:lnTo>
                <a:lnTo>
                  <a:pt x="80010" y="232410"/>
                </a:lnTo>
                <a:lnTo>
                  <a:pt x="99060" y="241300"/>
                </a:lnTo>
                <a:lnTo>
                  <a:pt x="143510" y="223520"/>
                </a:lnTo>
                <a:lnTo>
                  <a:pt x="17907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SMARTINK"/>
          <p:cNvSpPr/>
          <p:nvPr/>
        </p:nvSpPr>
        <p:spPr>
          <a:xfrm>
            <a:off x="1767840" y="4982210"/>
            <a:ext cx="688341" cy="232411"/>
          </a:xfrm>
          <a:custGeom>
            <a:avLst/>
            <a:gdLst/>
            <a:ahLst/>
            <a:cxnLst/>
            <a:rect l="0" t="0" r="0" b="0"/>
            <a:pathLst>
              <a:path w="688341" h="232411">
                <a:moveTo>
                  <a:pt x="889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32410"/>
                </a:lnTo>
                <a:lnTo>
                  <a:pt x="26670" y="223520"/>
                </a:lnTo>
                <a:lnTo>
                  <a:pt x="35560" y="205740"/>
                </a:lnTo>
                <a:lnTo>
                  <a:pt x="53340" y="170180"/>
                </a:lnTo>
                <a:lnTo>
                  <a:pt x="71120" y="125730"/>
                </a:lnTo>
                <a:lnTo>
                  <a:pt x="80010" y="90170"/>
                </a:lnTo>
                <a:lnTo>
                  <a:pt x="99060" y="72390"/>
                </a:lnTo>
                <a:lnTo>
                  <a:pt x="116840" y="45720"/>
                </a:lnTo>
                <a:lnTo>
                  <a:pt x="134620" y="45720"/>
                </a:lnTo>
                <a:lnTo>
                  <a:pt x="152400" y="63500"/>
                </a:lnTo>
                <a:lnTo>
                  <a:pt x="152400" y="107950"/>
                </a:lnTo>
                <a:lnTo>
                  <a:pt x="161290" y="152400"/>
                </a:lnTo>
                <a:lnTo>
                  <a:pt x="170180" y="170180"/>
                </a:lnTo>
                <a:lnTo>
                  <a:pt x="187960" y="179070"/>
                </a:lnTo>
                <a:lnTo>
                  <a:pt x="205740" y="161290"/>
                </a:lnTo>
                <a:lnTo>
                  <a:pt x="223520" y="125730"/>
                </a:lnTo>
                <a:lnTo>
                  <a:pt x="241300" y="81280"/>
                </a:lnTo>
                <a:lnTo>
                  <a:pt x="259080" y="45720"/>
                </a:lnTo>
                <a:lnTo>
                  <a:pt x="276860" y="27940"/>
                </a:lnTo>
                <a:lnTo>
                  <a:pt x="294640" y="72390"/>
                </a:lnTo>
                <a:lnTo>
                  <a:pt x="294640" y="107950"/>
                </a:lnTo>
                <a:lnTo>
                  <a:pt x="303530" y="152400"/>
                </a:lnTo>
                <a:lnTo>
                  <a:pt x="303530" y="170180"/>
                </a:lnTo>
                <a:lnTo>
                  <a:pt x="321310" y="170180"/>
                </a:lnTo>
                <a:lnTo>
                  <a:pt x="339090" y="152400"/>
                </a:lnTo>
                <a:lnTo>
                  <a:pt x="365760" y="107950"/>
                </a:lnTo>
                <a:lnTo>
                  <a:pt x="384810" y="72390"/>
                </a:lnTo>
                <a:lnTo>
                  <a:pt x="393700" y="45720"/>
                </a:lnTo>
                <a:lnTo>
                  <a:pt x="411480" y="36830"/>
                </a:lnTo>
                <a:lnTo>
                  <a:pt x="420370" y="54610"/>
                </a:lnTo>
                <a:lnTo>
                  <a:pt x="429260" y="99060"/>
                </a:lnTo>
                <a:lnTo>
                  <a:pt x="429260" y="143510"/>
                </a:lnTo>
                <a:lnTo>
                  <a:pt x="447040" y="179070"/>
                </a:lnTo>
                <a:lnTo>
                  <a:pt x="473710" y="170180"/>
                </a:lnTo>
                <a:lnTo>
                  <a:pt x="491490" y="125730"/>
                </a:lnTo>
                <a:lnTo>
                  <a:pt x="509270" y="90170"/>
                </a:lnTo>
                <a:lnTo>
                  <a:pt x="527050" y="72390"/>
                </a:lnTo>
                <a:lnTo>
                  <a:pt x="535940" y="90170"/>
                </a:lnTo>
                <a:lnTo>
                  <a:pt x="544830" y="134620"/>
                </a:lnTo>
                <a:lnTo>
                  <a:pt x="553720" y="170180"/>
                </a:lnTo>
                <a:lnTo>
                  <a:pt x="562610" y="187960"/>
                </a:lnTo>
                <a:lnTo>
                  <a:pt x="580390" y="179070"/>
                </a:lnTo>
                <a:lnTo>
                  <a:pt x="598170" y="134620"/>
                </a:lnTo>
                <a:lnTo>
                  <a:pt x="607060" y="99060"/>
                </a:lnTo>
                <a:lnTo>
                  <a:pt x="624840" y="63500"/>
                </a:lnTo>
                <a:lnTo>
                  <a:pt x="642620" y="72390"/>
                </a:lnTo>
                <a:lnTo>
                  <a:pt x="660400" y="107950"/>
                </a:lnTo>
                <a:lnTo>
                  <a:pt x="679450" y="152400"/>
                </a:lnTo>
                <a:lnTo>
                  <a:pt x="688340" y="170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SMARTINK"/>
          <p:cNvSpPr/>
          <p:nvPr/>
        </p:nvSpPr>
        <p:spPr>
          <a:xfrm>
            <a:off x="2724150" y="5010150"/>
            <a:ext cx="516891" cy="195581"/>
          </a:xfrm>
          <a:custGeom>
            <a:avLst/>
            <a:gdLst/>
            <a:ahLst/>
            <a:cxnLst/>
            <a:rect l="0" t="0" r="0" b="0"/>
            <a:pathLst>
              <a:path w="516891" h="195581">
                <a:moveTo>
                  <a:pt x="17780" y="0"/>
                </a:moveTo>
                <a:lnTo>
                  <a:pt x="0" y="0"/>
                </a:lnTo>
                <a:lnTo>
                  <a:pt x="0" y="26670"/>
                </a:lnTo>
                <a:lnTo>
                  <a:pt x="0" y="71120"/>
                </a:lnTo>
                <a:lnTo>
                  <a:pt x="0" y="88900"/>
                </a:lnTo>
                <a:lnTo>
                  <a:pt x="26670" y="133350"/>
                </a:lnTo>
                <a:lnTo>
                  <a:pt x="35560" y="168910"/>
                </a:lnTo>
                <a:lnTo>
                  <a:pt x="44450" y="195580"/>
                </a:lnTo>
                <a:lnTo>
                  <a:pt x="71120" y="160020"/>
                </a:lnTo>
                <a:lnTo>
                  <a:pt x="80010" y="115570"/>
                </a:lnTo>
                <a:lnTo>
                  <a:pt x="97790" y="80010"/>
                </a:lnTo>
                <a:lnTo>
                  <a:pt x="106680" y="35560"/>
                </a:lnTo>
                <a:lnTo>
                  <a:pt x="124460" y="0"/>
                </a:lnTo>
                <a:lnTo>
                  <a:pt x="142240" y="0"/>
                </a:lnTo>
                <a:lnTo>
                  <a:pt x="151130" y="17780"/>
                </a:lnTo>
                <a:lnTo>
                  <a:pt x="151130" y="62230"/>
                </a:lnTo>
                <a:lnTo>
                  <a:pt x="160020" y="106680"/>
                </a:lnTo>
                <a:lnTo>
                  <a:pt x="160020" y="151130"/>
                </a:lnTo>
                <a:lnTo>
                  <a:pt x="177800" y="160020"/>
                </a:lnTo>
                <a:lnTo>
                  <a:pt x="195580" y="133350"/>
                </a:lnTo>
                <a:lnTo>
                  <a:pt x="213360" y="88900"/>
                </a:lnTo>
                <a:lnTo>
                  <a:pt x="222250" y="71120"/>
                </a:lnTo>
                <a:lnTo>
                  <a:pt x="231140" y="26670"/>
                </a:lnTo>
                <a:lnTo>
                  <a:pt x="240030" y="8890"/>
                </a:lnTo>
                <a:lnTo>
                  <a:pt x="257810" y="8890"/>
                </a:lnTo>
                <a:lnTo>
                  <a:pt x="257810" y="62230"/>
                </a:lnTo>
                <a:lnTo>
                  <a:pt x="257810" y="106680"/>
                </a:lnTo>
                <a:lnTo>
                  <a:pt x="266700" y="133350"/>
                </a:lnTo>
                <a:lnTo>
                  <a:pt x="285750" y="133350"/>
                </a:lnTo>
                <a:lnTo>
                  <a:pt x="303530" y="106680"/>
                </a:lnTo>
                <a:lnTo>
                  <a:pt x="312420" y="71120"/>
                </a:lnTo>
                <a:lnTo>
                  <a:pt x="330200" y="26670"/>
                </a:lnTo>
                <a:lnTo>
                  <a:pt x="339090" y="8890"/>
                </a:lnTo>
                <a:lnTo>
                  <a:pt x="356870" y="17780"/>
                </a:lnTo>
                <a:lnTo>
                  <a:pt x="365760" y="53340"/>
                </a:lnTo>
                <a:lnTo>
                  <a:pt x="374650" y="88900"/>
                </a:lnTo>
                <a:lnTo>
                  <a:pt x="383540" y="106680"/>
                </a:lnTo>
                <a:lnTo>
                  <a:pt x="401320" y="106680"/>
                </a:lnTo>
                <a:lnTo>
                  <a:pt x="419100" y="71120"/>
                </a:lnTo>
                <a:lnTo>
                  <a:pt x="436880" y="26670"/>
                </a:lnTo>
                <a:lnTo>
                  <a:pt x="454660" y="0"/>
                </a:lnTo>
                <a:lnTo>
                  <a:pt x="472440" y="44450"/>
                </a:lnTo>
                <a:lnTo>
                  <a:pt x="481330" y="80010"/>
                </a:lnTo>
                <a:lnTo>
                  <a:pt x="490220" y="97790"/>
                </a:lnTo>
                <a:lnTo>
                  <a:pt x="516890" y="115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SMARTINK"/>
          <p:cNvSpPr/>
          <p:nvPr/>
        </p:nvSpPr>
        <p:spPr>
          <a:xfrm>
            <a:off x="4456430" y="4902200"/>
            <a:ext cx="713741" cy="241301"/>
          </a:xfrm>
          <a:custGeom>
            <a:avLst/>
            <a:gdLst/>
            <a:ahLst/>
            <a:cxnLst/>
            <a:rect l="0" t="0" r="0" b="0"/>
            <a:pathLst>
              <a:path w="713741" h="241301">
                <a:moveTo>
                  <a:pt x="44450" y="0"/>
                </a:moveTo>
                <a:lnTo>
                  <a:pt x="17780" y="8890"/>
                </a:lnTo>
                <a:lnTo>
                  <a:pt x="0" y="35560"/>
                </a:lnTo>
                <a:lnTo>
                  <a:pt x="0" y="5334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23520"/>
                </a:lnTo>
                <a:lnTo>
                  <a:pt x="8890" y="241300"/>
                </a:lnTo>
                <a:lnTo>
                  <a:pt x="26670" y="223520"/>
                </a:lnTo>
                <a:lnTo>
                  <a:pt x="26670" y="196850"/>
                </a:lnTo>
                <a:lnTo>
                  <a:pt x="35560" y="152400"/>
                </a:lnTo>
                <a:lnTo>
                  <a:pt x="53340" y="107950"/>
                </a:lnTo>
                <a:lnTo>
                  <a:pt x="71120" y="71120"/>
                </a:lnTo>
                <a:lnTo>
                  <a:pt x="80010" y="53340"/>
                </a:lnTo>
                <a:lnTo>
                  <a:pt x="97790" y="53340"/>
                </a:lnTo>
                <a:lnTo>
                  <a:pt x="115570" y="107950"/>
                </a:lnTo>
                <a:lnTo>
                  <a:pt x="124460" y="143510"/>
                </a:lnTo>
                <a:lnTo>
                  <a:pt x="133350" y="179070"/>
                </a:lnTo>
                <a:lnTo>
                  <a:pt x="142240" y="196850"/>
                </a:lnTo>
                <a:lnTo>
                  <a:pt x="160020" y="187960"/>
                </a:lnTo>
                <a:lnTo>
                  <a:pt x="177800" y="170180"/>
                </a:lnTo>
                <a:lnTo>
                  <a:pt x="195580" y="134620"/>
                </a:lnTo>
                <a:lnTo>
                  <a:pt x="213360" y="99060"/>
                </a:lnTo>
                <a:lnTo>
                  <a:pt x="222250" y="53340"/>
                </a:lnTo>
                <a:lnTo>
                  <a:pt x="240030" y="35560"/>
                </a:lnTo>
                <a:lnTo>
                  <a:pt x="257810" y="26670"/>
                </a:lnTo>
                <a:lnTo>
                  <a:pt x="267970" y="71120"/>
                </a:lnTo>
                <a:lnTo>
                  <a:pt x="285750" y="116840"/>
                </a:lnTo>
                <a:lnTo>
                  <a:pt x="285750" y="152400"/>
                </a:lnTo>
                <a:lnTo>
                  <a:pt x="294640" y="179070"/>
                </a:lnTo>
                <a:lnTo>
                  <a:pt x="303530" y="196850"/>
                </a:lnTo>
                <a:lnTo>
                  <a:pt x="321310" y="196850"/>
                </a:lnTo>
                <a:lnTo>
                  <a:pt x="339090" y="179070"/>
                </a:lnTo>
                <a:lnTo>
                  <a:pt x="356870" y="143510"/>
                </a:lnTo>
                <a:lnTo>
                  <a:pt x="374650" y="99060"/>
                </a:lnTo>
                <a:lnTo>
                  <a:pt x="392430" y="62230"/>
                </a:lnTo>
                <a:lnTo>
                  <a:pt x="410210" y="35560"/>
                </a:lnTo>
                <a:lnTo>
                  <a:pt x="427990" y="44450"/>
                </a:lnTo>
                <a:lnTo>
                  <a:pt x="436880" y="62230"/>
                </a:lnTo>
                <a:lnTo>
                  <a:pt x="445770" y="99060"/>
                </a:lnTo>
                <a:lnTo>
                  <a:pt x="445770" y="143510"/>
                </a:lnTo>
                <a:lnTo>
                  <a:pt x="454660" y="179070"/>
                </a:lnTo>
                <a:lnTo>
                  <a:pt x="472440" y="196850"/>
                </a:lnTo>
                <a:lnTo>
                  <a:pt x="490220" y="196850"/>
                </a:lnTo>
                <a:lnTo>
                  <a:pt x="516890" y="143510"/>
                </a:lnTo>
                <a:lnTo>
                  <a:pt x="534670" y="107950"/>
                </a:lnTo>
                <a:lnTo>
                  <a:pt x="544830" y="80010"/>
                </a:lnTo>
                <a:lnTo>
                  <a:pt x="562610" y="80010"/>
                </a:lnTo>
                <a:lnTo>
                  <a:pt x="580390" y="125730"/>
                </a:lnTo>
                <a:lnTo>
                  <a:pt x="598170" y="161290"/>
                </a:lnTo>
                <a:lnTo>
                  <a:pt x="598170" y="179070"/>
                </a:lnTo>
                <a:lnTo>
                  <a:pt x="615950" y="187960"/>
                </a:lnTo>
                <a:lnTo>
                  <a:pt x="633730" y="161290"/>
                </a:lnTo>
                <a:lnTo>
                  <a:pt x="642620" y="125730"/>
                </a:lnTo>
                <a:lnTo>
                  <a:pt x="651510" y="88900"/>
                </a:lnTo>
                <a:lnTo>
                  <a:pt x="669290" y="53340"/>
                </a:lnTo>
                <a:lnTo>
                  <a:pt x="678180" y="99060"/>
                </a:lnTo>
                <a:lnTo>
                  <a:pt x="695960" y="143510"/>
                </a:lnTo>
                <a:lnTo>
                  <a:pt x="71374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SMARTINK"/>
          <p:cNvSpPr/>
          <p:nvPr/>
        </p:nvSpPr>
        <p:spPr>
          <a:xfrm>
            <a:off x="5143500" y="4822190"/>
            <a:ext cx="250191" cy="410211"/>
          </a:xfrm>
          <a:custGeom>
            <a:avLst/>
            <a:gdLst/>
            <a:ahLst/>
            <a:cxnLst/>
            <a:rect l="0" t="0" r="0" b="0"/>
            <a:pathLst>
              <a:path w="250191" h="410211">
                <a:moveTo>
                  <a:pt x="0" y="0"/>
                </a:moveTo>
                <a:lnTo>
                  <a:pt x="8890" y="35560"/>
                </a:lnTo>
                <a:lnTo>
                  <a:pt x="44450" y="62230"/>
                </a:lnTo>
                <a:lnTo>
                  <a:pt x="71120" y="88900"/>
                </a:lnTo>
                <a:lnTo>
                  <a:pt x="106680" y="97790"/>
                </a:lnTo>
                <a:lnTo>
                  <a:pt x="142240" y="106680"/>
                </a:lnTo>
                <a:lnTo>
                  <a:pt x="187960" y="115570"/>
                </a:lnTo>
                <a:lnTo>
                  <a:pt x="223520" y="133350"/>
                </a:lnTo>
                <a:lnTo>
                  <a:pt x="241300" y="142240"/>
                </a:lnTo>
                <a:lnTo>
                  <a:pt x="250190" y="168910"/>
                </a:lnTo>
                <a:lnTo>
                  <a:pt x="232410" y="196850"/>
                </a:lnTo>
                <a:lnTo>
                  <a:pt x="205740" y="232410"/>
                </a:lnTo>
                <a:lnTo>
                  <a:pt x="170180" y="267970"/>
                </a:lnTo>
                <a:lnTo>
                  <a:pt x="142240" y="312420"/>
                </a:lnTo>
                <a:lnTo>
                  <a:pt x="106680" y="347980"/>
                </a:lnTo>
                <a:lnTo>
                  <a:pt x="80010" y="392430"/>
                </a:lnTo>
                <a:lnTo>
                  <a:pt x="62230" y="410210"/>
                </a:lnTo>
                <a:lnTo>
                  <a:pt x="53340" y="356870"/>
                </a:lnTo>
                <a:lnTo>
                  <a:pt x="44450" y="321310"/>
                </a:lnTo>
                <a:lnTo>
                  <a:pt x="44450" y="285750"/>
                </a:lnTo>
                <a:lnTo>
                  <a:pt x="44450" y="250190"/>
                </a:lnTo>
                <a:lnTo>
                  <a:pt x="44450" y="214630"/>
                </a:lnTo>
                <a:lnTo>
                  <a:pt x="44450" y="179070"/>
                </a:lnTo>
                <a:lnTo>
                  <a:pt x="44450" y="142240"/>
                </a:lnTo>
                <a:lnTo>
                  <a:pt x="44450" y="106680"/>
                </a:lnTo>
                <a:lnTo>
                  <a:pt x="44450" y="71120"/>
                </a:lnTo>
                <a:lnTo>
                  <a:pt x="35560" y="44450"/>
                </a:lnTo>
                <a:lnTo>
                  <a:pt x="35560" y="97790"/>
                </a:lnTo>
                <a:lnTo>
                  <a:pt x="35560" y="142240"/>
                </a:lnTo>
                <a:lnTo>
                  <a:pt x="44450" y="179070"/>
                </a:lnTo>
                <a:lnTo>
                  <a:pt x="44450" y="205740"/>
                </a:lnTo>
                <a:lnTo>
                  <a:pt x="53340" y="232410"/>
                </a:lnTo>
                <a:lnTo>
                  <a:pt x="53340" y="276860"/>
                </a:lnTo>
                <a:lnTo>
                  <a:pt x="62230" y="312420"/>
                </a:lnTo>
                <a:lnTo>
                  <a:pt x="80010" y="294640"/>
                </a:lnTo>
                <a:lnTo>
                  <a:pt x="88900" y="250190"/>
                </a:lnTo>
                <a:lnTo>
                  <a:pt x="97790" y="214630"/>
                </a:lnTo>
                <a:lnTo>
                  <a:pt x="106680" y="187960"/>
                </a:lnTo>
                <a:lnTo>
                  <a:pt x="124460" y="205740"/>
                </a:lnTo>
                <a:lnTo>
                  <a:pt x="142240" y="214630"/>
                </a:lnTo>
                <a:lnTo>
                  <a:pt x="170180" y="196850"/>
                </a:lnTo>
                <a:lnTo>
                  <a:pt x="196850" y="160020"/>
                </a:lnTo>
                <a:lnTo>
                  <a:pt x="223520" y="168910"/>
                </a:lnTo>
                <a:lnTo>
                  <a:pt x="223520" y="187960"/>
                </a:lnTo>
                <a:lnTo>
                  <a:pt x="22352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SMARTINK"/>
          <p:cNvSpPr/>
          <p:nvPr/>
        </p:nvSpPr>
        <p:spPr>
          <a:xfrm>
            <a:off x="1258570" y="6215380"/>
            <a:ext cx="241301" cy="356871"/>
          </a:xfrm>
          <a:custGeom>
            <a:avLst/>
            <a:gdLst/>
            <a:ahLst/>
            <a:cxnLst/>
            <a:rect l="0" t="0" r="0" b="0"/>
            <a:pathLst>
              <a:path w="241301" h="356871">
                <a:moveTo>
                  <a:pt x="241300" y="17780"/>
                </a:moveTo>
                <a:lnTo>
                  <a:pt x="196850" y="17780"/>
                </a:lnTo>
                <a:lnTo>
                  <a:pt x="179070" y="8890"/>
                </a:lnTo>
                <a:lnTo>
                  <a:pt x="143510" y="0"/>
                </a:lnTo>
                <a:lnTo>
                  <a:pt x="107950" y="0"/>
                </a:lnTo>
                <a:lnTo>
                  <a:pt x="81280" y="8890"/>
                </a:lnTo>
                <a:lnTo>
                  <a:pt x="63500" y="35560"/>
                </a:lnTo>
                <a:lnTo>
                  <a:pt x="54610" y="62230"/>
                </a:lnTo>
                <a:lnTo>
                  <a:pt x="45720" y="97790"/>
                </a:lnTo>
                <a:lnTo>
                  <a:pt x="36830" y="133350"/>
                </a:lnTo>
                <a:lnTo>
                  <a:pt x="26670" y="177800"/>
                </a:lnTo>
                <a:lnTo>
                  <a:pt x="26670" y="213360"/>
                </a:lnTo>
                <a:lnTo>
                  <a:pt x="8890" y="250190"/>
                </a:lnTo>
                <a:lnTo>
                  <a:pt x="8890" y="294640"/>
                </a:lnTo>
                <a:lnTo>
                  <a:pt x="0" y="330200"/>
                </a:lnTo>
                <a:lnTo>
                  <a:pt x="8890" y="347980"/>
                </a:lnTo>
                <a:lnTo>
                  <a:pt x="26670" y="356870"/>
                </a:lnTo>
                <a:lnTo>
                  <a:pt x="72390" y="347980"/>
                </a:lnTo>
                <a:lnTo>
                  <a:pt x="107950" y="339090"/>
                </a:lnTo>
                <a:lnTo>
                  <a:pt x="13462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SMARTINK"/>
          <p:cNvSpPr/>
          <p:nvPr/>
        </p:nvSpPr>
        <p:spPr>
          <a:xfrm>
            <a:off x="1402080" y="6402070"/>
            <a:ext cx="88901" cy="17781"/>
          </a:xfrm>
          <a:custGeom>
            <a:avLst/>
            <a:gdLst/>
            <a:ahLst/>
            <a:cxnLst/>
            <a:rect l="0" t="0" r="0" b="0"/>
            <a:pathLst>
              <a:path w="88901" h="17781">
                <a:moveTo>
                  <a:pt x="0" y="17780"/>
                </a:moveTo>
                <a:lnTo>
                  <a:pt x="26670" y="8890"/>
                </a:lnTo>
                <a:lnTo>
                  <a:pt x="4445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SMARTINK"/>
          <p:cNvSpPr/>
          <p:nvPr/>
        </p:nvSpPr>
        <p:spPr>
          <a:xfrm>
            <a:off x="1553210" y="6250940"/>
            <a:ext cx="161291" cy="267971"/>
          </a:xfrm>
          <a:custGeom>
            <a:avLst/>
            <a:gdLst/>
            <a:ahLst/>
            <a:cxnLst/>
            <a:rect l="0" t="0" r="0" b="0"/>
            <a:pathLst>
              <a:path w="161291" h="267971">
                <a:moveTo>
                  <a:pt x="36830" y="26670"/>
                </a:moveTo>
                <a:lnTo>
                  <a:pt x="5461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25730" y="0"/>
                </a:lnTo>
                <a:lnTo>
                  <a:pt x="152400" y="26670"/>
                </a:lnTo>
                <a:lnTo>
                  <a:pt x="161290" y="44450"/>
                </a:lnTo>
                <a:lnTo>
                  <a:pt x="161290" y="88900"/>
                </a:lnTo>
                <a:lnTo>
                  <a:pt x="161290" y="124460"/>
                </a:lnTo>
                <a:lnTo>
                  <a:pt x="143510" y="168910"/>
                </a:lnTo>
                <a:lnTo>
                  <a:pt x="134620" y="205740"/>
                </a:lnTo>
                <a:lnTo>
                  <a:pt x="116840" y="223520"/>
                </a:lnTo>
                <a:lnTo>
                  <a:pt x="90170" y="241300"/>
                </a:lnTo>
                <a:lnTo>
                  <a:pt x="63500" y="241300"/>
                </a:lnTo>
                <a:lnTo>
                  <a:pt x="45720" y="241300"/>
                </a:lnTo>
                <a:lnTo>
                  <a:pt x="8890" y="223520"/>
                </a:lnTo>
                <a:lnTo>
                  <a:pt x="0" y="205740"/>
                </a:lnTo>
                <a:lnTo>
                  <a:pt x="19050" y="177800"/>
                </a:lnTo>
                <a:lnTo>
                  <a:pt x="36830" y="168910"/>
                </a:lnTo>
                <a:lnTo>
                  <a:pt x="54610" y="160020"/>
                </a:lnTo>
                <a:lnTo>
                  <a:pt x="72390" y="160020"/>
                </a:lnTo>
                <a:lnTo>
                  <a:pt x="107950" y="168910"/>
                </a:lnTo>
                <a:lnTo>
                  <a:pt x="134620" y="177800"/>
                </a:lnTo>
                <a:lnTo>
                  <a:pt x="152400" y="205740"/>
                </a:lnTo>
                <a:lnTo>
                  <a:pt x="152400" y="241300"/>
                </a:lnTo>
                <a:lnTo>
                  <a:pt x="15240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SMARTINK"/>
          <p:cNvSpPr/>
          <p:nvPr/>
        </p:nvSpPr>
        <p:spPr>
          <a:xfrm>
            <a:off x="1758950" y="6447790"/>
            <a:ext cx="97791" cy="151131"/>
          </a:xfrm>
          <a:custGeom>
            <a:avLst/>
            <a:gdLst/>
            <a:ahLst/>
            <a:cxnLst/>
            <a:rect l="0" t="0" r="0" b="0"/>
            <a:pathLst>
              <a:path w="97791" h="151131">
                <a:moveTo>
                  <a:pt x="97790" y="0"/>
                </a:moveTo>
                <a:lnTo>
                  <a:pt x="71120" y="35560"/>
                </a:lnTo>
                <a:lnTo>
                  <a:pt x="62230" y="80010"/>
                </a:lnTo>
                <a:lnTo>
                  <a:pt x="35560" y="115570"/>
                </a:lnTo>
                <a:lnTo>
                  <a:pt x="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SMARTINK"/>
          <p:cNvSpPr/>
          <p:nvPr/>
        </p:nvSpPr>
        <p:spPr>
          <a:xfrm>
            <a:off x="2018030" y="6206490"/>
            <a:ext cx="8891" cy="250191"/>
          </a:xfrm>
          <a:custGeom>
            <a:avLst/>
            <a:gdLst/>
            <a:ahLst/>
            <a:cxnLst/>
            <a:rect l="0" t="0" r="0" b="0"/>
            <a:pathLst>
              <a:path w="8891" h="250191">
                <a:moveTo>
                  <a:pt x="889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2225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SMARTINK"/>
          <p:cNvSpPr/>
          <p:nvPr/>
        </p:nvSpPr>
        <p:spPr>
          <a:xfrm>
            <a:off x="2080260" y="6071870"/>
            <a:ext cx="161291" cy="518161"/>
          </a:xfrm>
          <a:custGeom>
            <a:avLst/>
            <a:gdLst/>
            <a:ahLst/>
            <a:cxnLst/>
            <a:rect l="0" t="0" r="0" b="0"/>
            <a:pathLst>
              <a:path w="161291" h="518161">
                <a:moveTo>
                  <a:pt x="90170" y="0"/>
                </a:moveTo>
                <a:lnTo>
                  <a:pt x="99060" y="17780"/>
                </a:lnTo>
                <a:lnTo>
                  <a:pt x="116840" y="35560"/>
                </a:lnTo>
                <a:lnTo>
                  <a:pt x="134620" y="81280"/>
                </a:lnTo>
                <a:lnTo>
                  <a:pt x="143510" y="116840"/>
                </a:lnTo>
                <a:lnTo>
                  <a:pt x="152400" y="161290"/>
                </a:lnTo>
                <a:lnTo>
                  <a:pt x="161290" y="196850"/>
                </a:lnTo>
                <a:lnTo>
                  <a:pt x="161290" y="232410"/>
                </a:lnTo>
                <a:lnTo>
                  <a:pt x="152400" y="267970"/>
                </a:lnTo>
                <a:lnTo>
                  <a:pt x="143510" y="303530"/>
                </a:lnTo>
                <a:lnTo>
                  <a:pt x="125730" y="347980"/>
                </a:lnTo>
                <a:lnTo>
                  <a:pt x="107950" y="393700"/>
                </a:lnTo>
                <a:lnTo>
                  <a:pt x="81280" y="429260"/>
                </a:lnTo>
                <a:lnTo>
                  <a:pt x="44450" y="473710"/>
                </a:lnTo>
                <a:lnTo>
                  <a:pt x="0" y="50927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SMARTINK"/>
          <p:cNvSpPr/>
          <p:nvPr/>
        </p:nvSpPr>
        <p:spPr>
          <a:xfrm>
            <a:off x="2357120" y="6134100"/>
            <a:ext cx="267971" cy="393701"/>
          </a:xfrm>
          <a:custGeom>
            <a:avLst/>
            <a:gdLst/>
            <a:ahLst/>
            <a:cxnLst/>
            <a:rect l="0" t="0" r="0" b="0"/>
            <a:pathLst>
              <a:path w="267971" h="393701">
                <a:moveTo>
                  <a:pt x="17780" y="10160"/>
                </a:moveTo>
                <a:lnTo>
                  <a:pt x="0" y="3683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85750"/>
                </a:lnTo>
                <a:lnTo>
                  <a:pt x="26670" y="331470"/>
                </a:lnTo>
                <a:lnTo>
                  <a:pt x="35560" y="358140"/>
                </a:lnTo>
                <a:lnTo>
                  <a:pt x="62230" y="375920"/>
                </a:lnTo>
                <a:lnTo>
                  <a:pt x="90170" y="393700"/>
                </a:lnTo>
                <a:lnTo>
                  <a:pt x="107950" y="393700"/>
                </a:lnTo>
                <a:lnTo>
                  <a:pt x="125730" y="393700"/>
                </a:lnTo>
                <a:lnTo>
                  <a:pt x="152400" y="375920"/>
                </a:lnTo>
                <a:lnTo>
                  <a:pt x="187960" y="322580"/>
                </a:lnTo>
                <a:lnTo>
                  <a:pt x="205740" y="285750"/>
                </a:lnTo>
                <a:lnTo>
                  <a:pt x="223520" y="241300"/>
                </a:lnTo>
                <a:lnTo>
                  <a:pt x="241300" y="196850"/>
                </a:lnTo>
                <a:lnTo>
                  <a:pt x="250190" y="152400"/>
                </a:lnTo>
                <a:lnTo>
                  <a:pt x="259080" y="116840"/>
                </a:lnTo>
                <a:lnTo>
                  <a:pt x="259080" y="81280"/>
                </a:lnTo>
                <a:lnTo>
                  <a:pt x="259080" y="45720"/>
                </a:lnTo>
                <a:lnTo>
                  <a:pt x="259080" y="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SMARTINK"/>
          <p:cNvSpPr/>
          <p:nvPr/>
        </p:nvSpPr>
        <p:spPr>
          <a:xfrm>
            <a:off x="2786380" y="6134100"/>
            <a:ext cx="106681" cy="482601"/>
          </a:xfrm>
          <a:custGeom>
            <a:avLst/>
            <a:gdLst/>
            <a:ahLst/>
            <a:cxnLst/>
            <a:rect l="0" t="0" r="0" b="0"/>
            <a:pathLst>
              <a:path w="106681" h="482601">
                <a:moveTo>
                  <a:pt x="88900" y="0"/>
                </a:moveTo>
                <a:lnTo>
                  <a:pt x="71120" y="10160"/>
                </a:lnTo>
                <a:lnTo>
                  <a:pt x="26670" y="63500"/>
                </a:lnTo>
                <a:lnTo>
                  <a:pt x="17780" y="8128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13690"/>
                </a:lnTo>
                <a:lnTo>
                  <a:pt x="17780" y="358140"/>
                </a:lnTo>
                <a:lnTo>
                  <a:pt x="35560" y="402590"/>
                </a:lnTo>
                <a:lnTo>
                  <a:pt x="44450" y="429260"/>
                </a:lnTo>
                <a:lnTo>
                  <a:pt x="80010" y="464820"/>
                </a:lnTo>
                <a:lnTo>
                  <a:pt x="10668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SMARTINK"/>
          <p:cNvSpPr/>
          <p:nvPr/>
        </p:nvSpPr>
        <p:spPr>
          <a:xfrm>
            <a:off x="2946400" y="6250940"/>
            <a:ext cx="152401" cy="223521"/>
          </a:xfrm>
          <a:custGeom>
            <a:avLst/>
            <a:gdLst/>
            <a:ahLst/>
            <a:cxnLst/>
            <a:rect l="0" t="0" r="0" b="0"/>
            <a:pathLst>
              <a:path w="152401" h="223521">
                <a:moveTo>
                  <a:pt x="0" y="62230"/>
                </a:moveTo>
                <a:lnTo>
                  <a:pt x="8890" y="35560"/>
                </a:lnTo>
                <a:lnTo>
                  <a:pt x="44450" y="8890"/>
                </a:lnTo>
                <a:lnTo>
                  <a:pt x="72390" y="0"/>
                </a:lnTo>
                <a:lnTo>
                  <a:pt x="90170" y="17780"/>
                </a:lnTo>
                <a:lnTo>
                  <a:pt x="90170" y="44450"/>
                </a:lnTo>
                <a:lnTo>
                  <a:pt x="72390" y="80010"/>
                </a:lnTo>
                <a:lnTo>
                  <a:pt x="44450" y="106680"/>
                </a:lnTo>
                <a:lnTo>
                  <a:pt x="72390" y="97790"/>
                </a:lnTo>
                <a:lnTo>
                  <a:pt x="99060" y="97790"/>
                </a:lnTo>
                <a:lnTo>
                  <a:pt x="116840" y="106680"/>
                </a:lnTo>
                <a:lnTo>
                  <a:pt x="143510" y="133350"/>
                </a:lnTo>
                <a:lnTo>
                  <a:pt x="152400" y="151130"/>
                </a:lnTo>
                <a:lnTo>
                  <a:pt x="143510" y="177800"/>
                </a:lnTo>
                <a:lnTo>
                  <a:pt x="125730" y="196850"/>
                </a:lnTo>
                <a:lnTo>
                  <a:pt x="99060" y="205740"/>
                </a:lnTo>
                <a:lnTo>
                  <a:pt x="63500" y="214630"/>
                </a:lnTo>
                <a:lnTo>
                  <a:pt x="35560" y="214630"/>
                </a:lnTo>
                <a:lnTo>
                  <a:pt x="1778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SMARTINK"/>
          <p:cNvSpPr/>
          <p:nvPr/>
        </p:nvSpPr>
        <p:spPr>
          <a:xfrm>
            <a:off x="3169920" y="6375400"/>
            <a:ext cx="88901" cy="152401"/>
          </a:xfrm>
          <a:custGeom>
            <a:avLst/>
            <a:gdLst/>
            <a:ahLst/>
            <a:cxnLst/>
            <a:rect l="0" t="0" r="0" b="0"/>
            <a:pathLst>
              <a:path w="88901" h="152401">
                <a:moveTo>
                  <a:pt x="88900" y="0"/>
                </a:moveTo>
                <a:lnTo>
                  <a:pt x="71120" y="35560"/>
                </a:lnTo>
                <a:lnTo>
                  <a:pt x="53340" y="81280"/>
                </a:lnTo>
                <a:lnTo>
                  <a:pt x="26670" y="116840"/>
                </a:lnTo>
                <a:lnTo>
                  <a:pt x="8890" y="14351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SMARTINK"/>
          <p:cNvSpPr/>
          <p:nvPr/>
        </p:nvSpPr>
        <p:spPr>
          <a:xfrm>
            <a:off x="3375660" y="6188710"/>
            <a:ext cx="133351" cy="250191"/>
          </a:xfrm>
          <a:custGeom>
            <a:avLst/>
            <a:gdLst/>
            <a:ahLst/>
            <a:cxnLst/>
            <a:rect l="0" t="0" r="0" b="0"/>
            <a:pathLst>
              <a:path w="133351" h="250191">
                <a:moveTo>
                  <a:pt x="53340" y="0"/>
                </a:moveTo>
                <a:lnTo>
                  <a:pt x="26670" y="35560"/>
                </a:lnTo>
                <a:lnTo>
                  <a:pt x="17780" y="71120"/>
                </a:lnTo>
                <a:lnTo>
                  <a:pt x="17780" y="106680"/>
                </a:lnTo>
                <a:lnTo>
                  <a:pt x="17780" y="124460"/>
                </a:lnTo>
                <a:lnTo>
                  <a:pt x="17780" y="168910"/>
                </a:lnTo>
                <a:lnTo>
                  <a:pt x="26670" y="204470"/>
                </a:lnTo>
                <a:lnTo>
                  <a:pt x="35560" y="222250"/>
                </a:lnTo>
                <a:lnTo>
                  <a:pt x="53340" y="240030"/>
                </a:lnTo>
                <a:lnTo>
                  <a:pt x="71120" y="250190"/>
                </a:lnTo>
                <a:lnTo>
                  <a:pt x="97790" y="240030"/>
                </a:lnTo>
                <a:lnTo>
                  <a:pt x="115570" y="222250"/>
                </a:lnTo>
                <a:lnTo>
                  <a:pt x="133350" y="195580"/>
                </a:lnTo>
                <a:lnTo>
                  <a:pt x="133350" y="168910"/>
                </a:lnTo>
                <a:lnTo>
                  <a:pt x="133350" y="124460"/>
                </a:lnTo>
                <a:lnTo>
                  <a:pt x="124460" y="80010"/>
                </a:lnTo>
                <a:lnTo>
                  <a:pt x="115570" y="53340"/>
                </a:lnTo>
                <a:lnTo>
                  <a:pt x="97790" y="35560"/>
                </a:lnTo>
                <a:lnTo>
                  <a:pt x="80010" y="26670"/>
                </a:lnTo>
                <a:lnTo>
                  <a:pt x="62230" y="26670"/>
                </a:lnTo>
                <a:lnTo>
                  <a:pt x="35560" y="26670"/>
                </a:lnTo>
                <a:lnTo>
                  <a:pt x="8890" y="5334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SMARTINK"/>
          <p:cNvSpPr/>
          <p:nvPr/>
        </p:nvSpPr>
        <p:spPr>
          <a:xfrm>
            <a:off x="3491230" y="6188710"/>
            <a:ext cx="134621" cy="231141"/>
          </a:xfrm>
          <a:custGeom>
            <a:avLst/>
            <a:gdLst/>
            <a:ahLst/>
            <a:cxnLst/>
            <a:rect l="0" t="0" r="0" b="0"/>
            <a:pathLst>
              <a:path w="134621" h="231141">
                <a:moveTo>
                  <a:pt x="71120" y="0"/>
                </a:moveTo>
                <a:lnTo>
                  <a:pt x="44450" y="8890"/>
                </a:lnTo>
                <a:lnTo>
                  <a:pt x="17780" y="6223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60020"/>
                </a:lnTo>
                <a:lnTo>
                  <a:pt x="26670" y="195580"/>
                </a:lnTo>
                <a:lnTo>
                  <a:pt x="35560" y="213360"/>
                </a:lnTo>
                <a:lnTo>
                  <a:pt x="53340" y="231140"/>
                </a:lnTo>
                <a:lnTo>
                  <a:pt x="71120" y="231140"/>
                </a:lnTo>
                <a:lnTo>
                  <a:pt x="99060" y="231140"/>
                </a:lnTo>
                <a:lnTo>
                  <a:pt x="116840" y="213360"/>
                </a:lnTo>
                <a:lnTo>
                  <a:pt x="134620" y="177800"/>
                </a:lnTo>
                <a:lnTo>
                  <a:pt x="134620" y="160020"/>
                </a:lnTo>
                <a:lnTo>
                  <a:pt x="134620" y="124460"/>
                </a:lnTo>
                <a:lnTo>
                  <a:pt x="125730" y="88900"/>
                </a:lnTo>
                <a:lnTo>
                  <a:pt x="107950" y="53340"/>
                </a:lnTo>
                <a:lnTo>
                  <a:pt x="71120" y="26670"/>
                </a:lnTo>
                <a:lnTo>
                  <a:pt x="53340" y="2667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SMARTINK"/>
          <p:cNvSpPr/>
          <p:nvPr/>
        </p:nvSpPr>
        <p:spPr>
          <a:xfrm>
            <a:off x="3634740" y="6107430"/>
            <a:ext cx="106681" cy="411481"/>
          </a:xfrm>
          <a:custGeom>
            <a:avLst/>
            <a:gdLst/>
            <a:ahLst/>
            <a:cxnLst/>
            <a:rect l="0" t="0" r="0" b="0"/>
            <a:pathLst>
              <a:path w="106681" h="411481">
                <a:moveTo>
                  <a:pt x="17780" y="0"/>
                </a:moveTo>
                <a:lnTo>
                  <a:pt x="35560" y="0"/>
                </a:lnTo>
                <a:lnTo>
                  <a:pt x="62230" y="8890"/>
                </a:lnTo>
                <a:lnTo>
                  <a:pt x="80010" y="36830"/>
                </a:lnTo>
                <a:lnTo>
                  <a:pt x="97790" y="81280"/>
                </a:lnTo>
                <a:lnTo>
                  <a:pt x="106680" y="107950"/>
                </a:lnTo>
                <a:lnTo>
                  <a:pt x="106680" y="143510"/>
                </a:lnTo>
                <a:lnTo>
                  <a:pt x="106680" y="187960"/>
                </a:lnTo>
                <a:lnTo>
                  <a:pt x="88900" y="223520"/>
                </a:lnTo>
                <a:lnTo>
                  <a:pt x="80010" y="267970"/>
                </a:lnTo>
                <a:lnTo>
                  <a:pt x="53340" y="303530"/>
                </a:lnTo>
                <a:lnTo>
                  <a:pt x="35560" y="349250"/>
                </a:lnTo>
                <a:lnTo>
                  <a:pt x="8890" y="38481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SMARTINK"/>
          <p:cNvSpPr/>
          <p:nvPr/>
        </p:nvSpPr>
        <p:spPr>
          <a:xfrm>
            <a:off x="6616700" y="6188710"/>
            <a:ext cx="170181" cy="347981"/>
          </a:xfrm>
          <a:custGeom>
            <a:avLst/>
            <a:gdLst/>
            <a:ahLst/>
            <a:cxnLst/>
            <a:rect l="0" t="0" r="0" b="0"/>
            <a:pathLst>
              <a:path w="170181" h="347981">
                <a:moveTo>
                  <a:pt x="170180" y="0"/>
                </a:moveTo>
                <a:lnTo>
                  <a:pt x="134620" y="35560"/>
                </a:lnTo>
                <a:lnTo>
                  <a:pt x="125730" y="53340"/>
                </a:lnTo>
                <a:lnTo>
                  <a:pt x="107950" y="97790"/>
                </a:lnTo>
                <a:lnTo>
                  <a:pt x="88900" y="133350"/>
                </a:lnTo>
                <a:lnTo>
                  <a:pt x="71120" y="168910"/>
                </a:lnTo>
                <a:lnTo>
                  <a:pt x="53340" y="213360"/>
                </a:lnTo>
                <a:lnTo>
                  <a:pt x="44450" y="259080"/>
                </a:lnTo>
                <a:lnTo>
                  <a:pt x="26670" y="294640"/>
                </a:lnTo>
                <a:lnTo>
                  <a:pt x="8890" y="33020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SMARTINK"/>
          <p:cNvSpPr/>
          <p:nvPr/>
        </p:nvSpPr>
        <p:spPr>
          <a:xfrm>
            <a:off x="6616700" y="6197600"/>
            <a:ext cx="134621" cy="339091"/>
          </a:xfrm>
          <a:custGeom>
            <a:avLst/>
            <a:gdLst/>
            <a:ahLst/>
            <a:cxnLst/>
            <a:rect l="0" t="0" r="0" b="0"/>
            <a:pathLst>
              <a:path w="134621" h="339091">
                <a:moveTo>
                  <a:pt x="0" y="0"/>
                </a:moveTo>
                <a:lnTo>
                  <a:pt x="8890" y="17780"/>
                </a:lnTo>
                <a:lnTo>
                  <a:pt x="26670" y="44450"/>
                </a:lnTo>
                <a:lnTo>
                  <a:pt x="44450" y="80010"/>
                </a:lnTo>
                <a:lnTo>
                  <a:pt x="53340" y="124460"/>
                </a:lnTo>
                <a:lnTo>
                  <a:pt x="62230" y="160020"/>
                </a:lnTo>
                <a:lnTo>
                  <a:pt x="71120" y="204470"/>
                </a:lnTo>
                <a:lnTo>
                  <a:pt x="88900" y="250190"/>
                </a:lnTo>
                <a:lnTo>
                  <a:pt x="107950" y="294640"/>
                </a:lnTo>
                <a:lnTo>
                  <a:pt x="13462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SMARTINK"/>
          <p:cNvSpPr/>
          <p:nvPr/>
        </p:nvSpPr>
        <p:spPr>
          <a:xfrm>
            <a:off x="6902450" y="6098540"/>
            <a:ext cx="44451" cy="544831"/>
          </a:xfrm>
          <a:custGeom>
            <a:avLst/>
            <a:gdLst/>
            <a:ahLst/>
            <a:cxnLst/>
            <a:rect l="0" t="0" r="0" b="0"/>
            <a:pathLst>
              <a:path w="44451" h="544831">
                <a:moveTo>
                  <a:pt x="44450" y="0"/>
                </a:moveTo>
                <a:lnTo>
                  <a:pt x="35560" y="45720"/>
                </a:lnTo>
                <a:lnTo>
                  <a:pt x="26670" y="81280"/>
                </a:lnTo>
                <a:lnTo>
                  <a:pt x="17780" y="125730"/>
                </a:lnTo>
                <a:lnTo>
                  <a:pt x="17780" y="161290"/>
                </a:lnTo>
                <a:lnTo>
                  <a:pt x="8890" y="205740"/>
                </a:lnTo>
                <a:lnTo>
                  <a:pt x="889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0" y="375920"/>
                </a:lnTo>
                <a:lnTo>
                  <a:pt x="0" y="411480"/>
                </a:lnTo>
                <a:lnTo>
                  <a:pt x="0" y="447040"/>
                </a:lnTo>
                <a:lnTo>
                  <a:pt x="0" y="482600"/>
                </a:lnTo>
                <a:lnTo>
                  <a:pt x="0" y="527050"/>
                </a:lnTo>
                <a:lnTo>
                  <a:pt x="889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SMARTINK"/>
          <p:cNvSpPr/>
          <p:nvPr/>
        </p:nvSpPr>
        <p:spPr>
          <a:xfrm>
            <a:off x="7072630" y="631317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0"/>
                </a:moveTo>
                <a:lnTo>
                  <a:pt x="17780" y="8890"/>
                </a:lnTo>
                <a:lnTo>
                  <a:pt x="35560" y="8890"/>
                </a:lnTo>
                <a:lnTo>
                  <a:pt x="80010" y="889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SMARTINK"/>
          <p:cNvSpPr/>
          <p:nvPr/>
        </p:nvSpPr>
        <p:spPr>
          <a:xfrm>
            <a:off x="7197090" y="6153150"/>
            <a:ext cx="134621" cy="303531"/>
          </a:xfrm>
          <a:custGeom>
            <a:avLst/>
            <a:gdLst/>
            <a:ahLst/>
            <a:cxnLst/>
            <a:rect l="0" t="0" r="0" b="0"/>
            <a:pathLst>
              <a:path w="134621" h="303531">
                <a:moveTo>
                  <a:pt x="26670" y="17780"/>
                </a:moveTo>
                <a:lnTo>
                  <a:pt x="53340" y="0"/>
                </a:lnTo>
                <a:lnTo>
                  <a:pt x="71120" y="0"/>
                </a:lnTo>
                <a:lnTo>
                  <a:pt x="107950" y="8890"/>
                </a:lnTo>
                <a:lnTo>
                  <a:pt x="125730" y="17780"/>
                </a:lnTo>
                <a:lnTo>
                  <a:pt x="134620" y="35560"/>
                </a:lnTo>
                <a:lnTo>
                  <a:pt x="134620" y="62230"/>
                </a:lnTo>
                <a:lnTo>
                  <a:pt x="134620" y="80010"/>
                </a:lnTo>
                <a:lnTo>
                  <a:pt x="107950" y="115570"/>
                </a:lnTo>
                <a:lnTo>
                  <a:pt x="99060" y="142240"/>
                </a:lnTo>
                <a:lnTo>
                  <a:pt x="53340" y="177800"/>
                </a:lnTo>
                <a:lnTo>
                  <a:pt x="26670" y="213360"/>
                </a:lnTo>
                <a:lnTo>
                  <a:pt x="0" y="231140"/>
                </a:lnTo>
                <a:lnTo>
                  <a:pt x="8890" y="248920"/>
                </a:lnTo>
                <a:lnTo>
                  <a:pt x="53340" y="266700"/>
                </a:lnTo>
                <a:lnTo>
                  <a:pt x="90170" y="285750"/>
                </a:lnTo>
                <a:lnTo>
                  <a:pt x="11684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SMARTINK"/>
          <p:cNvSpPr/>
          <p:nvPr/>
        </p:nvSpPr>
        <p:spPr>
          <a:xfrm>
            <a:off x="7429500" y="6080760"/>
            <a:ext cx="214631" cy="170181"/>
          </a:xfrm>
          <a:custGeom>
            <a:avLst/>
            <a:gdLst/>
            <a:ahLst/>
            <a:cxnLst/>
            <a:rect l="0" t="0" r="0" b="0"/>
            <a:pathLst>
              <a:path w="214631" h="170181">
                <a:moveTo>
                  <a:pt x="214630" y="0"/>
                </a:moveTo>
                <a:lnTo>
                  <a:pt x="196850" y="0"/>
                </a:lnTo>
                <a:lnTo>
                  <a:pt x="179070" y="17780"/>
                </a:lnTo>
                <a:lnTo>
                  <a:pt x="133350" y="53340"/>
                </a:lnTo>
                <a:lnTo>
                  <a:pt x="97790" y="81280"/>
                </a:lnTo>
                <a:lnTo>
                  <a:pt x="53340" y="116840"/>
                </a:lnTo>
                <a:lnTo>
                  <a:pt x="17780" y="152400"/>
                </a:lnTo>
                <a:lnTo>
                  <a:pt x="0" y="170180"/>
                </a:lnTo>
                <a:lnTo>
                  <a:pt x="44450" y="170180"/>
                </a:lnTo>
                <a:lnTo>
                  <a:pt x="80010" y="161290"/>
                </a:lnTo>
                <a:lnTo>
                  <a:pt x="124460" y="161290"/>
                </a:lnTo>
                <a:lnTo>
                  <a:pt x="161290" y="152400"/>
                </a:lnTo>
                <a:lnTo>
                  <a:pt x="18796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SMARTINK"/>
          <p:cNvSpPr/>
          <p:nvPr/>
        </p:nvSpPr>
        <p:spPr>
          <a:xfrm>
            <a:off x="7447280" y="6322060"/>
            <a:ext cx="170181" cy="8891"/>
          </a:xfrm>
          <a:custGeom>
            <a:avLst/>
            <a:gdLst/>
            <a:ahLst/>
            <a:cxnLst/>
            <a:rect l="0" t="0" r="0" b="0"/>
            <a:pathLst>
              <a:path w="17018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106680" y="0"/>
                </a:lnTo>
                <a:lnTo>
                  <a:pt x="14351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SMARTINK"/>
          <p:cNvSpPr/>
          <p:nvPr/>
        </p:nvSpPr>
        <p:spPr>
          <a:xfrm>
            <a:off x="7733030" y="6045200"/>
            <a:ext cx="115571" cy="259081"/>
          </a:xfrm>
          <a:custGeom>
            <a:avLst/>
            <a:gdLst/>
            <a:ahLst/>
            <a:cxnLst/>
            <a:rect l="0" t="0" r="0" b="0"/>
            <a:pathLst>
              <a:path w="115571" h="259081">
                <a:moveTo>
                  <a:pt x="115570" y="0"/>
                </a:moveTo>
                <a:lnTo>
                  <a:pt x="97790" y="35560"/>
                </a:lnTo>
                <a:lnTo>
                  <a:pt x="71120" y="71120"/>
                </a:lnTo>
                <a:lnTo>
                  <a:pt x="62230" y="116840"/>
                </a:lnTo>
                <a:lnTo>
                  <a:pt x="44450" y="152400"/>
                </a:lnTo>
                <a:lnTo>
                  <a:pt x="35560" y="196850"/>
                </a:lnTo>
                <a:lnTo>
                  <a:pt x="17780" y="232410"/>
                </a:lnTo>
                <a:lnTo>
                  <a:pt x="8890" y="25019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SMARTINK"/>
          <p:cNvSpPr/>
          <p:nvPr/>
        </p:nvSpPr>
        <p:spPr>
          <a:xfrm>
            <a:off x="7733030" y="6054090"/>
            <a:ext cx="134621" cy="232411"/>
          </a:xfrm>
          <a:custGeom>
            <a:avLst/>
            <a:gdLst/>
            <a:ahLst/>
            <a:cxnLst/>
            <a:rect l="0" t="0" r="0" b="0"/>
            <a:pathLst>
              <a:path w="134621" h="232411">
                <a:moveTo>
                  <a:pt x="0" y="0"/>
                </a:moveTo>
                <a:lnTo>
                  <a:pt x="26670" y="35560"/>
                </a:lnTo>
                <a:lnTo>
                  <a:pt x="44450" y="71120"/>
                </a:lnTo>
                <a:lnTo>
                  <a:pt x="71120" y="116840"/>
                </a:lnTo>
                <a:lnTo>
                  <a:pt x="97790" y="161290"/>
                </a:lnTo>
                <a:lnTo>
                  <a:pt x="115570" y="205740"/>
                </a:lnTo>
                <a:lnTo>
                  <a:pt x="13462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SMARTINK"/>
          <p:cNvSpPr/>
          <p:nvPr/>
        </p:nvSpPr>
        <p:spPr>
          <a:xfrm>
            <a:off x="7938770" y="5982970"/>
            <a:ext cx="151131" cy="170181"/>
          </a:xfrm>
          <a:custGeom>
            <a:avLst/>
            <a:gdLst/>
            <a:ahLst/>
            <a:cxnLst/>
            <a:rect l="0" t="0" r="0" b="0"/>
            <a:pathLst>
              <a:path w="151131" h="170181">
                <a:moveTo>
                  <a:pt x="124460" y="0"/>
                </a:moveTo>
                <a:lnTo>
                  <a:pt x="106680" y="17780"/>
                </a:lnTo>
                <a:lnTo>
                  <a:pt x="80010" y="53340"/>
                </a:lnTo>
                <a:lnTo>
                  <a:pt x="71120" y="71120"/>
                </a:lnTo>
                <a:lnTo>
                  <a:pt x="53340" y="88900"/>
                </a:lnTo>
                <a:lnTo>
                  <a:pt x="17780" y="124460"/>
                </a:lnTo>
                <a:lnTo>
                  <a:pt x="0" y="142240"/>
                </a:lnTo>
                <a:lnTo>
                  <a:pt x="26670" y="151130"/>
                </a:lnTo>
                <a:lnTo>
                  <a:pt x="44450" y="151130"/>
                </a:lnTo>
                <a:lnTo>
                  <a:pt x="80010" y="161290"/>
                </a:lnTo>
                <a:lnTo>
                  <a:pt x="124460" y="161290"/>
                </a:lnTo>
                <a:lnTo>
                  <a:pt x="15113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SMARTINK"/>
          <p:cNvSpPr/>
          <p:nvPr/>
        </p:nvSpPr>
        <p:spPr>
          <a:xfrm>
            <a:off x="8197850" y="5894070"/>
            <a:ext cx="17781" cy="347981"/>
          </a:xfrm>
          <a:custGeom>
            <a:avLst/>
            <a:gdLst/>
            <a:ahLst/>
            <a:cxnLst/>
            <a:rect l="0" t="0" r="0" b="0"/>
            <a:pathLst>
              <a:path w="17781" h="34798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8890" y="276860"/>
                </a:lnTo>
                <a:lnTo>
                  <a:pt x="8890" y="321310"/>
                </a:lnTo>
                <a:lnTo>
                  <a:pt x="1778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SMARTINK"/>
          <p:cNvSpPr/>
          <p:nvPr/>
        </p:nvSpPr>
        <p:spPr>
          <a:xfrm>
            <a:off x="8357870" y="5750560"/>
            <a:ext cx="294641" cy="402591"/>
          </a:xfrm>
          <a:custGeom>
            <a:avLst/>
            <a:gdLst/>
            <a:ahLst/>
            <a:cxnLst/>
            <a:rect l="0" t="0" r="0" b="0"/>
            <a:pathLst>
              <a:path w="294641" h="402591">
                <a:moveTo>
                  <a:pt x="35560" y="106680"/>
                </a:moveTo>
                <a:lnTo>
                  <a:pt x="17780" y="106680"/>
                </a:lnTo>
                <a:lnTo>
                  <a:pt x="0" y="116840"/>
                </a:lnTo>
                <a:lnTo>
                  <a:pt x="0" y="134620"/>
                </a:lnTo>
                <a:lnTo>
                  <a:pt x="0" y="152400"/>
                </a:lnTo>
                <a:lnTo>
                  <a:pt x="8890" y="179070"/>
                </a:lnTo>
                <a:lnTo>
                  <a:pt x="17780" y="214630"/>
                </a:lnTo>
                <a:lnTo>
                  <a:pt x="35560" y="259080"/>
                </a:lnTo>
                <a:lnTo>
                  <a:pt x="62230" y="303530"/>
                </a:lnTo>
                <a:lnTo>
                  <a:pt x="81280" y="321310"/>
                </a:lnTo>
                <a:lnTo>
                  <a:pt x="107950" y="365760"/>
                </a:lnTo>
                <a:lnTo>
                  <a:pt x="143510" y="402590"/>
                </a:lnTo>
                <a:lnTo>
                  <a:pt x="161290" y="402590"/>
                </a:lnTo>
                <a:lnTo>
                  <a:pt x="187960" y="402590"/>
                </a:lnTo>
                <a:lnTo>
                  <a:pt x="214630" y="383540"/>
                </a:lnTo>
                <a:lnTo>
                  <a:pt x="232410" y="347980"/>
                </a:lnTo>
                <a:lnTo>
                  <a:pt x="241300" y="312420"/>
                </a:lnTo>
                <a:lnTo>
                  <a:pt x="259080" y="276860"/>
                </a:lnTo>
                <a:lnTo>
                  <a:pt x="267970" y="241300"/>
                </a:lnTo>
                <a:lnTo>
                  <a:pt x="267970" y="205740"/>
                </a:lnTo>
                <a:lnTo>
                  <a:pt x="276860" y="170180"/>
                </a:lnTo>
                <a:lnTo>
                  <a:pt x="276860" y="134620"/>
                </a:lnTo>
                <a:lnTo>
                  <a:pt x="276860" y="97790"/>
                </a:lnTo>
                <a:lnTo>
                  <a:pt x="276860" y="62230"/>
                </a:lnTo>
                <a:lnTo>
                  <a:pt x="285750" y="2667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SMARTINK"/>
          <p:cNvSpPr/>
          <p:nvPr/>
        </p:nvSpPr>
        <p:spPr>
          <a:xfrm>
            <a:off x="7795260" y="6428740"/>
            <a:ext cx="152401" cy="205741"/>
          </a:xfrm>
          <a:custGeom>
            <a:avLst/>
            <a:gdLst/>
            <a:ahLst/>
            <a:cxnLst/>
            <a:rect l="0" t="0" r="0" b="0"/>
            <a:pathLst>
              <a:path w="152401" h="205741">
                <a:moveTo>
                  <a:pt x="0" y="36830"/>
                </a:moveTo>
                <a:lnTo>
                  <a:pt x="35560" y="10160"/>
                </a:lnTo>
                <a:lnTo>
                  <a:pt x="53340" y="0"/>
                </a:lnTo>
                <a:lnTo>
                  <a:pt x="99060" y="0"/>
                </a:lnTo>
                <a:lnTo>
                  <a:pt x="116840" y="10160"/>
                </a:lnTo>
                <a:lnTo>
                  <a:pt x="107950" y="27940"/>
                </a:lnTo>
                <a:lnTo>
                  <a:pt x="81280" y="72390"/>
                </a:lnTo>
                <a:lnTo>
                  <a:pt x="63500" y="90170"/>
                </a:lnTo>
                <a:lnTo>
                  <a:pt x="44450" y="99060"/>
                </a:lnTo>
                <a:lnTo>
                  <a:pt x="17780" y="116840"/>
                </a:lnTo>
                <a:lnTo>
                  <a:pt x="44450" y="90170"/>
                </a:lnTo>
                <a:lnTo>
                  <a:pt x="72390" y="90170"/>
                </a:lnTo>
                <a:lnTo>
                  <a:pt x="90170" y="90170"/>
                </a:lnTo>
                <a:lnTo>
                  <a:pt x="134620" y="107950"/>
                </a:lnTo>
                <a:lnTo>
                  <a:pt x="152400" y="116840"/>
                </a:lnTo>
                <a:lnTo>
                  <a:pt x="152400" y="134620"/>
                </a:lnTo>
                <a:lnTo>
                  <a:pt x="125730" y="161290"/>
                </a:lnTo>
                <a:lnTo>
                  <a:pt x="81280" y="187960"/>
                </a:lnTo>
                <a:lnTo>
                  <a:pt x="35560" y="196850"/>
                </a:lnTo>
                <a:lnTo>
                  <a:pt x="8890" y="20574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SMARTINK"/>
          <p:cNvSpPr/>
          <p:nvPr/>
        </p:nvSpPr>
        <p:spPr>
          <a:xfrm>
            <a:off x="8036560" y="6348730"/>
            <a:ext cx="152401" cy="143511"/>
          </a:xfrm>
          <a:custGeom>
            <a:avLst/>
            <a:gdLst/>
            <a:ahLst/>
            <a:cxnLst/>
            <a:rect l="0" t="0" r="0" b="0"/>
            <a:pathLst>
              <a:path w="152401" h="143511">
                <a:moveTo>
                  <a:pt x="71120" y="0"/>
                </a:moveTo>
                <a:lnTo>
                  <a:pt x="44450" y="35560"/>
                </a:lnTo>
                <a:lnTo>
                  <a:pt x="26670" y="71120"/>
                </a:lnTo>
                <a:lnTo>
                  <a:pt x="0" y="107950"/>
                </a:lnTo>
                <a:lnTo>
                  <a:pt x="0" y="125730"/>
                </a:lnTo>
                <a:lnTo>
                  <a:pt x="35560" y="125730"/>
                </a:lnTo>
                <a:lnTo>
                  <a:pt x="71120" y="134620"/>
                </a:lnTo>
                <a:lnTo>
                  <a:pt x="116840" y="143510"/>
                </a:lnTo>
                <a:lnTo>
                  <a:pt x="15240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SMARTINK"/>
          <p:cNvSpPr/>
          <p:nvPr/>
        </p:nvSpPr>
        <p:spPr>
          <a:xfrm>
            <a:off x="8260080" y="6295390"/>
            <a:ext cx="97791" cy="187961"/>
          </a:xfrm>
          <a:custGeom>
            <a:avLst/>
            <a:gdLst/>
            <a:ahLst/>
            <a:cxnLst/>
            <a:rect l="0" t="0" r="0" b="0"/>
            <a:pathLst>
              <a:path w="97791" h="187961">
                <a:moveTo>
                  <a:pt x="97790" y="0"/>
                </a:moveTo>
                <a:lnTo>
                  <a:pt x="80010" y="35560"/>
                </a:lnTo>
                <a:lnTo>
                  <a:pt x="62230" y="80010"/>
                </a:lnTo>
                <a:lnTo>
                  <a:pt x="35560" y="115570"/>
                </a:lnTo>
                <a:lnTo>
                  <a:pt x="26670" y="161290"/>
                </a:lnTo>
                <a:lnTo>
                  <a:pt x="17780" y="17907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SMARTINK"/>
          <p:cNvSpPr/>
          <p:nvPr/>
        </p:nvSpPr>
        <p:spPr>
          <a:xfrm>
            <a:off x="8233410" y="6322060"/>
            <a:ext cx="186691" cy="161291"/>
          </a:xfrm>
          <a:custGeom>
            <a:avLst/>
            <a:gdLst/>
            <a:ahLst/>
            <a:cxnLst/>
            <a:rect l="0" t="0" r="0" b="0"/>
            <a:pathLst>
              <a:path w="186691" h="161291">
                <a:moveTo>
                  <a:pt x="0" y="0"/>
                </a:moveTo>
                <a:lnTo>
                  <a:pt x="17780" y="17780"/>
                </a:lnTo>
                <a:lnTo>
                  <a:pt x="62230" y="53340"/>
                </a:lnTo>
                <a:lnTo>
                  <a:pt x="97790" y="80010"/>
                </a:lnTo>
                <a:lnTo>
                  <a:pt x="133350" y="125730"/>
                </a:lnTo>
                <a:lnTo>
                  <a:pt x="160020" y="152400"/>
                </a:lnTo>
                <a:lnTo>
                  <a:pt x="18669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SMARTINK"/>
          <p:cNvSpPr/>
          <p:nvPr/>
        </p:nvSpPr>
        <p:spPr>
          <a:xfrm>
            <a:off x="8465820" y="6206490"/>
            <a:ext cx="151131" cy="177801"/>
          </a:xfrm>
          <a:custGeom>
            <a:avLst/>
            <a:gdLst/>
            <a:ahLst/>
            <a:cxnLst/>
            <a:rect l="0" t="0" r="0" b="0"/>
            <a:pathLst>
              <a:path w="151131" h="177801">
                <a:moveTo>
                  <a:pt x="80010" y="0"/>
                </a:moveTo>
                <a:lnTo>
                  <a:pt x="71120" y="26670"/>
                </a:lnTo>
                <a:lnTo>
                  <a:pt x="71120" y="44450"/>
                </a:lnTo>
                <a:lnTo>
                  <a:pt x="44450" y="80010"/>
                </a:lnTo>
                <a:lnTo>
                  <a:pt x="26670" y="124460"/>
                </a:lnTo>
                <a:lnTo>
                  <a:pt x="0" y="160020"/>
                </a:lnTo>
                <a:lnTo>
                  <a:pt x="8890" y="177800"/>
                </a:lnTo>
                <a:lnTo>
                  <a:pt x="62230" y="160020"/>
                </a:lnTo>
                <a:lnTo>
                  <a:pt x="106680" y="160020"/>
                </a:lnTo>
                <a:lnTo>
                  <a:pt x="133350" y="142240"/>
                </a:lnTo>
                <a:lnTo>
                  <a:pt x="15113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SMARTINK"/>
          <p:cNvSpPr/>
          <p:nvPr/>
        </p:nvSpPr>
        <p:spPr>
          <a:xfrm>
            <a:off x="8625840" y="6179820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35560" y="8890"/>
                </a:moveTo>
                <a:lnTo>
                  <a:pt x="17780" y="26670"/>
                </a:lnTo>
                <a:lnTo>
                  <a:pt x="0" y="53340"/>
                </a:lnTo>
                <a:lnTo>
                  <a:pt x="0" y="71120"/>
                </a:lnTo>
                <a:lnTo>
                  <a:pt x="8890" y="106680"/>
                </a:lnTo>
                <a:lnTo>
                  <a:pt x="35560" y="133350"/>
                </a:lnTo>
                <a:lnTo>
                  <a:pt x="62230" y="133350"/>
                </a:lnTo>
                <a:lnTo>
                  <a:pt x="88900" y="133350"/>
                </a:lnTo>
                <a:lnTo>
                  <a:pt x="107950" y="133350"/>
                </a:lnTo>
                <a:lnTo>
                  <a:pt x="125730" y="124460"/>
                </a:lnTo>
                <a:lnTo>
                  <a:pt x="143510" y="97790"/>
                </a:lnTo>
                <a:lnTo>
                  <a:pt x="152400" y="71120"/>
                </a:lnTo>
                <a:lnTo>
                  <a:pt x="143510" y="44450"/>
                </a:lnTo>
                <a:lnTo>
                  <a:pt x="134620" y="26670"/>
                </a:lnTo>
                <a:lnTo>
                  <a:pt x="107950" y="8890"/>
                </a:lnTo>
                <a:lnTo>
                  <a:pt x="80010" y="0"/>
                </a:lnTo>
                <a:lnTo>
                  <a:pt x="44450" y="8890"/>
                </a:lnTo>
                <a:lnTo>
                  <a:pt x="26670" y="17780"/>
                </a:lnTo>
                <a:lnTo>
                  <a:pt x="17780" y="44450"/>
                </a:lnTo>
                <a:lnTo>
                  <a:pt x="26670" y="62230"/>
                </a:lnTo>
                <a:lnTo>
                  <a:pt x="44450" y="62230"/>
                </a:lnTo>
                <a:lnTo>
                  <a:pt x="7112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SMARTINK"/>
          <p:cNvSpPr/>
          <p:nvPr/>
        </p:nvSpPr>
        <p:spPr>
          <a:xfrm>
            <a:off x="8787130" y="6098540"/>
            <a:ext cx="80011" cy="161291"/>
          </a:xfrm>
          <a:custGeom>
            <a:avLst/>
            <a:gdLst/>
            <a:ahLst/>
            <a:cxnLst/>
            <a:rect l="0" t="0" r="0" b="0"/>
            <a:pathLst>
              <a:path w="80011" h="161291">
                <a:moveTo>
                  <a:pt x="8890" y="35560"/>
                </a:moveTo>
                <a:lnTo>
                  <a:pt x="0" y="81280"/>
                </a:lnTo>
                <a:lnTo>
                  <a:pt x="0" y="107950"/>
                </a:lnTo>
                <a:lnTo>
                  <a:pt x="8890" y="134620"/>
                </a:lnTo>
                <a:lnTo>
                  <a:pt x="35560" y="161290"/>
                </a:lnTo>
                <a:lnTo>
                  <a:pt x="53340" y="161290"/>
                </a:lnTo>
                <a:lnTo>
                  <a:pt x="71120" y="152400"/>
                </a:lnTo>
                <a:lnTo>
                  <a:pt x="80010" y="134620"/>
                </a:lnTo>
                <a:lnTo>
                  <a:pt x="80010" y="99060"/>
                </a:lnTo>
                <a:lnTo>
                  <a:pt x="71120" y="63500"/>
                </a:lnTo>
                <a:lnTo>
                  <a:pt x="53340" y="26670"/>
                </a:lnTo>
                <a:lnTo>
                  <a:pt x="53340" y="8890"/>
                </a:lnTo>
                <a:lnTo>
                  <a:pt x="35560" y="0"/>
                </a:lnTo>
                <a:lnTo>
                  <a:pt x="8890" y="889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SMARTINK"/>
          <p:cNvSpPr/>
          <p:nvPr/>
        </p:nvSpPr>
        <p:spPr>
          <a:xfrm>
            <a:off x="8804910" y="5902960"/>
            <a:ext cx="186691" cy="285751"/>
          </a:xfrm>
          <a:custGeom>
            <a:avLst/>
            <a:gdLst/>
            <a:ahLst/>
            <a:cxnLst/>
            <a:rect l="0" t="0" r="0" b="0"/>
            <a:pathLst>
              <a:path w="186691" h="285751">
                <a:moveTo>
                  <a:pt x="0" y="0"/>
                </a:moveTo>
                <a:lnTo>
                  <a:pt x="35560" y="0"/>
                </a:lnTo>
                <a:lnTo>
                  <a:pt x="53340" y="0"/>
                </a:lnTo>
                <a:lnTo>
                  <a:pt x="88900" y="17780"/>
                </a:lnTo>
                <a:lnTo>
                  <a:pt x="115570" y="44450"/>
                </a:lnTo>
                <a:lnTo>
                  <a:pt x="124460" y="80010"/>
                </a:lnTo>
                <a:lnTo>
                  <a:pt x="151130" y="124460"/>
                </a:lnTo>
                <a:lnTo>
                  <a:pt x="168910" y="168910"/>
                </a:lnTo>
                <a:lnTo>
                  <a:pt x="168910" y="186690"/>
                </a:lnTo>
                <a:lnTo>
                  <a:pt x="168910" y="204470"/>
                </a:lnTo>
                <a:lnTo>
                  <a:pt x="160020" y="231140"/>
                </a:lnTo>
                <a:lnTo>
                  <a:pt x="142240" y="259080"/>
                </a:lnTo>
                <a:lnTo>
                  <a:pt x="168910" y="267970"/>
                </a:lnTo>
                <a:lnTo>
                  <a:pt x="18669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SMARTINK"/>
          <p:cNvSpPr/>
          <p:nvPr/>
        </p:nvSpPr>
        <p:spPr>
          <a:xfrm>
            <a:off x="9001760" y="619760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0" y="0"/>
                </a:move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SMARTINK"/>
          <p:cNvSpPr/>
          <p:nvPr/>
        </p:nvSpPr>
        <p:spPr>
          <a:xfrm>
            <a:off x="8938260" y="6402070"/>
            <a:ext cx="81281" cy="107951"/>
          </a:xfrm>
          <a:custGeom>
            <a:avLst/>
            <a:gdLst/>
            <a:ahLst/>
            <a:cxnLst/>
            <a:rect l="0" t="0" r="0" b="0"/>
            <a:pathLst>
              <a:path w="81281" h="107951">
                <a:moveTo>
                  <a:pt x="81280" y="0"/>
                </a:moveTo>
                <a:lnTo>
                  <a:pt x="53340" y="36830"/>
                </a:lnTo>
                <a:lnTo>
                  <a:pt x="17780" y="81280"/>
                </a:lnTo>
                <a:lnTo>
                  <a:pt x="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SMARTINK"/>
          <p:cNvSpPr/>
          <p:nvPr/>
        </p:nvSpPr>
        <p:spPr>
          <a:xfrm>
            <a:off x="6447790" y="6107430"/>
            <a:ext cx="195581" cy="670561"/>
          </a:xfrm>
          <a:custGeom>
            <a:avLst/>
            <a:gdLst/>
            <a:ahLst/>
            <a:cxnLst/>
            <a:rect l="0" t="0" r="0" b="0"/>
            <a:pathLst>
              <a:path w="195581" h="670561">
                <a:moveTo>
                  <a:pt x="195580" y="0"/>
                </a:moveTo>
                <a:lnTo>
                  <a:pt x="177800" y="0"/>
                </a:lnTo>
                <a:lnTo>
                  <a:pt x="124460" y="17780"/>
                </a:lnTo>
                <a:lnTo>
                  <a:pt x="88900" y="54610"/>
                </a:lnTo>
                <a:lnTo>
                  <a:pt x="44450" y="99060"/>
                </a:lnTo>
                <a:lnTo>
                  <a:pt x="35560" y="116840"/>
                </a:lnTo>
                <a:lnTo>
                  <a:pt x="17780" y="125730"/>
                </a:lnTo>
                <a:lnTo>
                  <a:pt x="8890" y="143510"/>
                </a:lnTo>
                <a:lnTo>
                  <a:pt x="17780" y="161290"/>
                </a:lnTo>
                <a:lnTo>
                  <a:pt x="44450" y="179070"/>
                </a:lnTo>
                <a:lnTo>
                  <a:pt x="62230" y="196850"/>
                </a:lnTo>
                <a:lnTo>
                  <a:pt x="71120" y="241300"/>
                </a:lnTo>
                <a:lnTo>
                  <a:pt x="88900" y="285750"/>
                </a:lnTo>
                <a:lnTo>
                  <a:pt x="97790" y="312420"/>
                </a:lnTo>
                <a:lnTo>
                  <a:pt x="80010" y="321310"/>
                </a:lnTo>
                <a:lnTo>
                  <a:pt x="53340" y="321310"/>
                </a:lnTo>
                <a:lnTo>
                  <a:pt x="53340" y="340360"/>
                </a:lnTo>
                <a:lnTo>
                  <a:pt x="88900" y="367030"/>
                </a:lnTo>
                <a:lnTo>
                  <a:pt x="88900" y="384810"/>
                </a:lnTo>
                <a:lnTo>
                  <a:pt x="35560" y="420370"/>
                </a:lnTo>
                <a:lnTo>
                  <a:pt x="17780" y="438150"/>
                </a:lnTo>
                <a:lnTo>
                  <a:pt x="0" y="464820"/>
                </a:lnTo>
                <a:lnTo>
                  <a:pt x="0" y="500380"/>
                </a:lnTo>
                <a:lnTo>
                  <a:pt x="0" y="544830"/>
                </a:lnTo>
                <a:lnTo>
                  <a:pt x="8890" y="580390"/>
                </a:lnTo>
                <a:lnTo>
                  <a:pt x="35560" y="617220"/>
                </a:lnTo>
                <a:lnTo>
                  <a:pt x="80010" y="652780"/>
                </a:lnTo>
                <a:lnTo>
                  <a:pt x="11557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SMARTINK"/>
          <p:cNvSpPr/>
          <p:nvPr/>
        </p:nvSpPr>
        <p:spPr>
          <a:xfrm>
            <a:off x="5956300" y="6366510"/>
            <a:ext cx="17781" cy="358141"/>
          </a:xfrm>
          <a:custGeom>
            <a:avLst/>
            <a:gdLst/>
            <a:ahLst/>
            <a:cxnLst/>
            <a:rect l="0" t="0" r="0" b="0"/>
            <a:pathLst>
              <a:path w="17781" h="358141">
                <a:moveTo>
                  <a:pt x="17780" y="0"/>
                </a:moveTo>
                <a:lnTo>
                  <a:pt x="8890" y="35560"/>
                </a:lnTo>
                <a:lnTo>
                  <a:pt x="8890" y="7239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0" y="358140"/>
                </a:lnTo>
                <a:lnTo>
                  <a:pt x="1778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SMARTINK"/>
          <p:cNvSpPr/>
          <p:nvPr/>
        </p:nvSpPr>
        <p:spPr>
          <a:xfrm>
            <a:off x="5947410" y="6428740"/>
            <a:ext cx="168911" cy="287021"/>
          </a:xfrm>
          <a:custGeom>
            <a:avLst/>
            <a:gdLst/>
            <a:ahLst/>
            <a:cxnLst/>
            <a:rect l="0" t="0" r="0" b="0"/>
            <a:pathLst>
              <a:path w="168911" h="287021">
                <a:moveTo>
                  <a:pt x="0" y="27940"/>
                </a:moveTo>
                <a:lnTo>
                  <a:pt x="8890" y="10160"/>
                </a:ln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10160"/>
                </a:lnTo>
                <a:lnTo>
                  <a:pt x="151130" y="19050"/>
                </a:lnTo>
                <a:lnTo>
                  <a:pt x="168910" y="45720"/>
                </a:lnTo>
                <a:lnTo>
                  <a:pt x="168910" y="63500"/>
                </a:lnTo>
                <a:lnTo>
                  <a:pt x="160020" y="90170"/>
                </a:lnTo>
                <a:lnTo>
                  <a:pt x="142240" y="134620"/>
                </a:lnTo>
                <a:lnTo>
                  <a:pt x="124460" y="170180"/>
                </a:lnTo>
                <a:lnTo>
                  <a:pt x="97790" y="214630"/>
                </a:lnTo>
                <a:lnTo>
                  <a:pt x="62230" y="250190"/>
                </a:lnTo>
                <a:lnTo>
                  <a:pt x="44450" y="287020"/>
                </a:lnTo>
                <a:lnTo>
                  <a:pt x="5334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SMARTINK"/>
          <p:cNvSpPr/>
          <p:nvPr/>
        </p:nvSpPr>
        <p:spPr>
          <a:xfrm>
            <a:off x="6259830" y="6393180"/>
            <a:ext cx="1" cy="35561"/>
          </a:xfrm>
          <a:custGeom>
            <a:avLst/>
            <a:gdLst/>
            <a:ahLst/>
            <a:cxnLst/>
            <a:rect l="0" t="0" r="0" b="0"/>
            <a:pathLst>
              <a:path w="1" h="35561">
                <a:moveTo>
                  <a:pt x="0" y="0"/>
                </a:move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SMARTINK"/>
          <p:cNvSpPr/>
          <p:nvPr/>
        </p:nvSpPr>
        <p:spPr>
          <a:xfrm>
            <a:off x="6268720" y="6501130"/>
            <a:ext cx="8891" cy="35561"/>
          </a:xfrm>
          <a:custGeom>
            <a:avLst/>
            <a:gdLst/>
            <a:ahLst/>
            <a:cxnLst/>
            <a:rect l="0" t="0" r="0" b="0"/>
            <a:pathLst>
              <a:path w="8891" h="35561">
                <a:moveTo>
                  <a:pt x="0" y="0"/>
                </a:moveTo>
                <a:lnTo>
                  <a:pt x="88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1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723900" y="598170"/>
            <a:ext cx="35561" cy="374651"/>
          </a:xfrm>
          <a:custGeom>
            <a:avLst/>
            <a:gdLst/>
            <a:ahLst/>
            <a:cxnLst/>
            <a:rect l="0" t="0" r="0" b="0"/>
            <a:pathLst>
              <a:path w="35561" h="3746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32410"/>
                </a:lnTo>
                <a:lnTo>
                  <a:pt x="8890" y="276860"/>
                </a:lnTo>
                <a:lnTo>
                  <a:pt x="17780" y="312420"/>
                </a:lnTo>
                <a:lnTo>
                  <a:pt x="26670" y="356870"/>
                </a:lnTo>
                <a:lnTo>
                  <a:pt x="3556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03910" y="615950"/>
            <a:ext cx="1" cy="303531"/>
          </a:xfrm>
          <a:custGeom>
            <a:avLst/>
            <a:gdLst/>
            <a:ahLst/>
            <a:cxnLst/>
            <a:rect l="0" t="0" r="0" b="0"/>
            <a:pathLst>
              <a:path w="1" h="303531">
                <a:moveTo>
                  <a:pt x="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607060" y="732790"/>
            <a:ext cx="285751" cy="44451"/>
          </a:xfrm>
          <a:custGeom>
            <a:avLst/>
            <a:gdLst/>
            <a:ahLst/>
            <a:cxnLst/>
            <a:rect l="0" t="0" r="0" b="0"/>
            <a:pathLst>
              <a:path w="285751" h="44451">
                <a:moveTo>
                  <a:pt x="0" y="44450"/>
                </a:moveTo>
                <a:lnTo>
                  <a:pt x="35560" y="44450"/>
                </a:lnTo>
                <a:lnTo>
                  <a:pt x="62230" y="35560"/>
                </a:lnTo>
                <a:lnTo>
                  <a:pt x="106680" y="26670"/>
                </a:lnTo>
                <a:lnTo>
                  <a:pt x="152400" y="17780"/>
                </a:lnTo>
                <a:lnTo>
                  <a:pt x="187960" y="8890"/>
                </a:lnTo>
                <a:lnTo>
                  <a:pt x="205740" y="0"/>
                </a:lnTo>
                <a:lnTo>
                  <a:pt x="232410" y="0"/>
                </a:lnTo>
                <a:lnTo>
                  <a:pt x="27686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624840" y="812800"/>
            <a:ext cx="312421" cy="53341"/>
          </a:xfrm>
          <a:custGeom>
            <a:avLst/>
            <a:gdLst/>
            <a:ahLst/>
            <a:cxnLst/>
            <a:rect l="0" t="0" r="0" b="0"/>
            <a:pathLst>
              <a:path w="312421" h="53341">
                <a:moveTo>
                  <a:pt x="0" y="53340"/>
                </a:moveTo>
                <a:lnTo>
                  <a:pt x="17780" y="44450"/>
                </a:lnTo>
                <a:lnTo>
                  <a:pt x="62230" y="44450"/>
                </a:lnTo>
                <a:lnTo>
                  <a:pt x="107950" y="44450"/>
                </a:lnTo>
                <a:lnTo>
                  <a:pt x="134620" y="35560"/>
                </a:lnTo>
                <a:lnTo>
                  <a:pt x="170180" y="35560"/>
                </a:lnTo>
                <a:lnTo>
                  <a:pt x="205740" y="26670"/>
                </a:lnTo>
                <a:lnTo>
                  <a:pt x="250190" y="17780"/>
                </a:lnTo>
                <a:lnTo>
                  <a:pt x="29464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990600" y="571500"/>
            <a:ext cx="54611" cy="365761"/>
          </a:xfrm>
          <a:custGeom>
            <a:avLst/>
            <a:gdLst/>
            <a:ahLst/>
            <a:cxnLst/>
            <a:rect l="0" t="0" r="0" b="0"/>
            <a:pathLst>
              <a:path w="54611" h="365761">
                <a:moveTo>
                  <a:pt x="1016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10160" y="170180"/>
                </a:lnTo>
                <a:lnTo>
                  <a:pt x="10160" y="205740"/>
                </a:lnTo>
                <a:lnTo>
                  <a:pt x="19050" y="241300"/>
                </a:lnTo>
                <a:lnTo>
                  <a:pt x="19050" y="276860"/>
                </a:lnTo>
                <a:lnTo>
                  <a:pt x="27940" y="303530"/>
                </a:lnTo>
                <a:lnTo>
                  <a:pt x="45720" y="347980"/>
                </a:lnTo>
                <a:lnTo>
                  <a:pt x="5461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089660" y="562610"/>
            <a:ext cx="232411" cy="330201"/>
          </a:xfrm>
          <a:custGeom>
            <a:avLst/>
            <a:gdLst/>
            <a:ahLst/>
            <a:cxnLst/>
            <a:rect l="0" t="0" r="0" b="0"/>
            <a:pathLst>
              <a:path w="232411" h="330201">
                <a:moveTo>
                  <a:pt x="17780" y="35560"/>
                </a:move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9070"/>
                </a:lnTo>
                <a:lnTo>
                  <a:pt x="0" y="223520"/>
                </a:lnTo>
                <a:lnTo>
                  <a:pt x="0" y="250190"/>
                </a:lnTo>
                <a:lnTo>
                  <a:pt x="26670" y="285750"/>
                </a:lnTo>
                <a:lnTo>
                  <a:pt x="35560" y="303530"/>
                </a:lnTo>
                <a:lnTo>
                  <a:pt x="62230" y="321310"/>
                </a:lnTo>
                <a:lnTo>
                  <a:pt x="88900" y="330200"/>
                </a:lnTo>
                <a:lnTo>
                  <a:pt x="115570" y="330200"/>
                </a:lnTo>
                <a:lnTo>
                  <a:pt x="133350" y="321310"/>
                </a:lnTo>
                <a:lnTo>
                  <a:pt x="160020" y="285750"/>
                </a:lnTo>
                <a:lnTo>
                  <a:pt x="186690" y="250190"/>
                </a:lnTo>
                <a:lnTo>
                  <a:pt x="205740" y="214630"/>
                </a:lnTo>
                <a:lnTo>
                  <a:pt x="214630" y="179070"/>
                </a:lnTo>
                <a:lnTo>
                  <a:pt x="232410" y="142240"/>
                </a:lnTo>
                <a:lnTo>
                  <a:pt x="232410" y="97790"/>
                </a:lnTo>
                <a:lnTo>
                  <a:pt x="232410" y="71120"/>
                </a:lnTo>
                <a:lnTo>
                  <a:pt x="223520" y="44450"/>
                </a:lnTo>
                <a:lnTo>
                  <a:pt x="205740" y="17780"/>
                </a:lnTo>
                <a:lnTo>
                  <a:pt x="177800" y="0"/>
                </a:lnTo>
                <a:lnTo>
                  <a:pt x="142240" y="0"/>
                </a:lnTo>
                <a:lnTo>
                  <a:pt x="106680" y="0"/>
                </a:lnTo>
                <a:lnTo>
                  <a:pt x="71120" y="8890"/>
                </a:lnTo>
                <a:lnTo>
                  <a:pt x="26670" y="2667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071370" y="518160"/>
            <a:ext cx="347981" cy="482601"/>
          </a:xfrm>
          <a:custGeom>
            <a:avLst/>
            <a:gdLst/>
            <a:ahLst/>
            <a:cxnLst/>
            <a:rect l="0" t="0" r="0" b="0"/>
            <a:pathLst>
              <a:path w="347981" h="482601">
                <a:moveTo>
                  <a:pt x="0" y="142240"/>
                </a:moveTo>
                <a:lnTo>
                  <a:pt x="44450" y="186690"/>
                </a:lnTo>
                <a:lnTo>
                  <a:pt x="62230" y="205740"/>
                </a:lnTo>
                <a:lnTo>
                  <a:pt x="107950" y="241300"/>
                </a:lnTo>
                <a:lnTo>
                  <a:pt x="143510" y="259080"/>
                </a:lnTo>
                <a:lnTo>
                  <a:pt x="196850" y="250190"/>
                </a:lnTo>
                <a:lnTo>
                  <a:pt x="223520" y="241300"/>
                </a:lnTo>
                <a:lnTo>
                  <a:pt x="250190" y="223520"/>
                </a:lnTo>
                <a:lnTo>
                  <a:pt x="267970" y="195580"/>
                </a:lnTo>
                <a:lnTo>
                  <a:pt x="294640" y="160020"/>
                </a:lnTo>
                <a:lnTo>
                  <a:pt x="312420" y="115570"/>
                </a:lnTo>
                <a:lnTo>
                  <a:pt x="321310" y="97790"/>
                </a:lnTo>
                <a:lnTo>
                  <a:pt x="321310" y="71120"/>
                </a:lnTo>
                <a:lnTo>
                  <a:pt x="303530" y="35560"/>
                </a:lnTo>
                <a:lnTo>
                  <a:pt x="294640" y="17780"/>
                </a:lnTo>
                <a:lnTo>
                  <a:pt x="276860" y="0"/>
                </a:lnTo>
                <a:lnTo>
                  <a:pt x="250190" y="0"/>
                </a:lnTo>
                <a:lnTo>
                  <a:pt x="223520" y="0"/>
                </a:lnTo>
                <a:lnTo>
                  <a:pt x="179070" y="17780"/>
                </a:lnTo>
                <a:lnTo>
                  <a:pt x="152400" y="26670"/>
                </a:lnTo>
                <a:lnTo>
                  <a:pt x="125730" y="53340"/>
                </a:lnTo>
                <a:lnTo>
                  <a:pt x="107950" y="88900"/>
                </a:lnTo>
                <a:lnTo>
                  <a:pt x="99060" y="124460"/>
                </a:lnTo>
                <a:lnTo>
                  <a:pt x="81280" y="160020"/>
                </a:lnTo>
                <a:lnTo>
                  <a:pt x="81280" y="205740"/>
                </a:lnTo>
                <a:lnTo>
                  <a:pt x="72390" y="241300"/>
                </a:lnTo>
                <a:lnTo>
                  <a:pt x="72390" y="276860"/>
                </a:lnTo>
                <a:lnTo>
                  <a:pt x="81280" y="321310"/>
                </a:lnTo>
                <a:lnTo>
                  <a:pt x="90170" y="347980"/>
                </a:lnTo>
                <a:lnTo>
                  <a:pt x="107950" y="392430"/>
                </a:lnTo>
                <a:lnTo>
                  <a:pt x="134620" y="436880"/>
                </a:lnTo>
                <a:lnTo>
                  <a:pt x="170180" y="472440"/>
                </a:lnTo>
                <a:lnTo>
                  <a:pt x="187960" y="482600"/>
                </a:lnTo>
                <a:lnTo>
                  <a:pt x="223520" y="482600"/>
                </a:lnTo>
                <a:lnTo>
                  <a:pt x="267970" y="472440"/>
                </a:lnTo>
                <a:lnTo>
                  <a:pt x="294640" y="463550"/>
                </a:lnTo>
                <a:lnTo>
                  <a:pt x="330200" y="410210"/>
                </a:lnTo>
                <a:lnTo>
                  <a:pt x="34798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410460" y="196850"/>
            <a:ext cx="17781" cy="71121"/>
          </a:xfrm>
          <a:custGeom>
            <a:avLst/>
            <a:gdLst/>
            <a:ahLst/>
            <a:cxnLst/>
            <a:rect l="0" t="0" r="0" b="0"/>
            <a:pathLst>
              <a:path w="17781" h="71121">
                <a:moveTo>
                  <a:pt x="17780" y="0"/>
                </a:moveTo>
                <a:lnTo>
                  <a:pt x="0" y="44450"/>
                </a:lnTo>
                <a:lnTo>
                  <a:pt x="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401570" y="32131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428240" y="339090"/>
            <a:ext cx="107951" cy="17781"/>
          </a:xfrm>
          <a:custGeom>
            <a:avLst/>
            <a:gdLst/>
            <a:ahLst/>
            <a:cxnLst/>
            <a:rect l="0" t="0" r="0" b="0"/>
            <a:pathLst>
              <a:path w="107951" h="17781">
                <a:moveTo>
                  <a:pt x="0" y="17780"/>
                </a:moveTo>
                <a:lnTo>
                  <a:pt x="27940" y="8890"/>
                </a:lnTo>
                <a:lnTo>
                  <a:pt x="72390" y="8890"/>
                </a:lnTo>
                <a:lnTo>
                  <a:pt x="9017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553970" y="170180"/>
            <a:ext cx="8891" cy="35561"/>
          </a:xfrm>
          <a:custGeom>
            <a:avLst/>
            <a:gdLst/>
            <a:ahLst/>
            <a:cxnLst/>
            <a:rect l="0" t="0" r="0" b="0"/>
            <a:pathLst>
              <a:path w="8891" h="35561">
                <a:moveTo>
                  <a:pt x="8890" y="0"/>
                </a:move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527300" y="267970"/>
            <a:ext cx="35561" cy="205741"/>
          </a:xfrm>
          <a:custGeom>
            <a:avLst/>
            <a:gdLst/>
            <a:ahLst/>
            <a:cxnLst/>
            <a:rect l="0" t="0" r="0" b="0"/>
            <a:pathLst>
              <a:path w="35561" h="20574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17780" y="187960"/>
                </a:lnTo>
                <a:lnTo>
                  <a:pt x="3556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607310" y="232410"/>
            <a:ext cx="97791" cy="223521"/>
          </a:xfrm>
          <a:custGeom>
            <a:avLst/>
            <a:gdLst/>
            <a:ahLst/>
            <a:cxnLst/>
            <a:rect l="0" t="0" r="0" b="0"/>
            <a:pathLst>
              <a:path w="97791" h="223521">
                <a:moveTo>
                  <a:pt x="97790" y="0"/>
                </a:moveTo>
                <a:lnTo>
                  <a:pt x="71120" y="35560"/>
                </a:lnTo>
                <a:lnTo>
                  <a:pt x="53340" y="80010"/>
                </a:lnTo>
                <a:lnTo>
                  <a:pt x="35560" y="124460"/>
                </a:lnTo>
                <a:lnTo>
                  <a:pt x="8890" y="160020"/>
                </a:lnTo>
                <a:lnTo>
                  <a:pt x="0" y="20574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598420" y="303530"/>
            <a:ext cx="134621" cy="170181"/>
          </a:xfrm>
          <a:custGeom>
            <a:avLst/>
            <a:gdLst/>
            <a:ahLst/>
            <a:cxnLst/>
            <a:rect l="0" t="0" r="0" b="0"/>
            <a:pathLst>
              <a:path w="134621" h="17018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71120" y="97790"/>
                </a:lnTo>
                <a:lnTo>
                  <a:pt x="97790" y="134620"/>
                </a:lnTo>
                <a:lnTo>
                  <a:pt x="13462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2536190" y="187960"/>
            <a:ext cx="26671" cy="312421"/>
          </a:xfrm>
          <a:custGeom>
            <a:avLst/>
            <a:gdLst/>
            <a:ahLst/>
            <a:cxnLst/>
            <a:rect l="0" t="0" r="0" b="0"/>
            <a:pathLst>
              <a:path w="26671" h="312421">
                <a:moveTo>
                  <a:pt x="2667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67970"/>
                </a:lnTo>
                <a:lnTo>
                  <a:pt x="0" y="294640"/>
                </a:lnTo>
                <a:lnTo>
                  <a:pt x="1778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383790" y="187960"/>
            <a:ext cx="116841" cy="177801"/>
          </a:xfrm>
          <a:custGeom>
            <a:avLst/>
            <a:gdLst/>
            <a:ahLst/>
            <a:cxnLst/>
            <a:rect l="0" t="0" r="0" b="0"/>
            <a:pathLst>
              <a:path w="116841" h="177801">
                <a:moveTo>
                  <a:pt x="44450" y="0"/>
                </a:moveTo>
                <a:lnTo>
                  <a:pt x="2667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33350"/>
                </a:lnTo>
                <a:lnTo>
                  <a:pt x="8890" y="168910"/>
                </a:lnTo>
                <a:lnTo>
                  <a:pt x="63500" y="177800"/>
                </a:lnTo>
                <a:lnTo>
                  <a:pt x="99060" y="177800"/>
                </a:lnTo>
                <a:lnTo>
                  <a:pt x="11684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2910840" y="69596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2928620" y="821690"/>
            <a:ext cx="232411" cy="8891"/>
          </a:xfrm>
          <a:custGeom>
            <a:avLst/>
            <a:gdLst/>
            <a:ahLst/>
            <a:cxnLst/>
            <a:rect l="0" t="0" r="0" b="0"/>
            <a:pathLst>
              <a:path w="23241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7950" y="0"/>
                </a:lnTo>
                <a:lnTo>
                  <a:pt x="143510" y="0"/>
                </a:lnTo>
                <a:lnTo>
                  <a:pt x="187960" y="0"/>
                </a:lnTo>
                <a:lnTo>
                  <a:pt x="2324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322320" y="267970"/>
            <a:ext cx="285751" cy="347981"/>
          </a:xfrm>
          <a:custGeom>
            <a:avLst/>
            <a:gdLst/>
            <a:ahLst/>
            <a:cxnLst/>
            <a:rect l="0" t="0" r="0" b="0"/>
            <a:pathLst>
              <a:path w="285751" h="347981">
                <a:moveTo>
                  <a:pt x="0" y="115570"/>
                </a:moveTo>
                <a:lnTo>
                  <a:pt x="17780" y="151130"/>
                </a:lnTo>
                <a:lnTo>
                  <a:pt x="35560" y="179070"/>
                </a:lnTo>
                <a:lnTo>
                  <a:pt x="53340" y="196850"/>
                </a:lnTo>
                <a:lnTo>
                  <a:pt x="80010" y="205740"/>
                </a:lnTo>
                <a:lnTo>
                  <a:pt x="106680" y="205740"/>
                </a:lnTo>
                <a:lnTo>
                  <a:pt x="124460" y="205740"/>
                </a:lnTo>
                <a:lnTo>
                  <a:pt x="151130" y="196850"/>
                </a:lnTo>
                <a:lnTo>
                  <a:pt x="186690" y="142240"/>
                </a:lnTo>
                <a:lnTo>
                  <a:pt x="186690" y="106680"/>
                </a:lnTo>
                <a:lnTo>
                  <a:pt x="186690" y="88900"/>
                </a:lnTo>
                <a:lnTo>
                  <a:pt x="186690" y="71120"/>
                </a:lnTo>
                <a:lnTo>
                  <a:pt x="160020" y="26670"/>
                </a:lnTo>
                <a:lnTo>
                  <a:pt x="151130" y="8890"/>
                </a:lnTo>
                <a:lnTo>
                  <a:pt x="133350" y="0"/>
                </a:lnTo>
                <a:lnTo>
                  <a:pt x="106680" y="8890"/>
                </a:lnTo>
                <a:lnTo>
                  <a:pt x="88900" y="26670"/>
                </a:lnTo>
                <a:lnTo>
                  <a:pt x="80010" y="53340"/>
                </a:lnTo>
                <a:lnTo>
                  <a:pt x="80010" y="88900"/>
                </a:lnTo>
                <a:lnTo>
                  <a:pt x="71120" y="133350"/>
                </a:lnTo>
                <a:lnTo>
                  <a:pt x="71120" y="170180"/>
                </a:lnTo>
                <a:lnTo>
                  <a:pt x="71120" y="205740"/>
                </a:lnTo>
                <a:lnTo>
                  <a:pt x="71120" y="250190"/>
                </a:lnTo>
                <a:lnTo>
                  <a:pt x="88900" y="285750"/>
                </a:lnTo>
                <a:lnTo>
                  <a:pt x="88900" y="303530"/>
                </a:lnTo>
                <a:lnTo>
                  <a:pt x="142240" y="339090"/>
                </a:lnTo>
                <a:lnTo>
                  <a:pt x="168910" y="347980"/>
                </a:lnTo>
                <a:lnTo>
                  <a:pt x="204470" y="347980"/>
                </a:lnTo>
                <a:lnTo>
                  <a:pt x="248920" y="339090"/>
                </a:lnTo>
                <a:lnTo>
                  <a:pt x="2857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608070" y="71120"/>
            <a:ext cx="133351" cy="187961"/>
          </a:xfrm>
          <a:custGeom>
            <a:avLst/>
            <a:gdLst/>
            <a:ahLst/>
            <a:cxnLst/>
            <a:rect l="0" t="0" r="0" b="0"/>
            <a:pathLst>
              <a:path w="133351" h="187961">
                <a:moveTo>
                  <a:pt x="8890" y="53340"/>
                </a:moveTo>
                <a:lnTo>
                  <a:pt x="0" y="35560"/>
                </a:lnTo>
                <a:lnTo>
                  <a:pt x="8890" y="17780"/>
                </a:lnTo>
                <a:lnTo>
                  <a:pt x="26670" y="0"/>
                </a:lnTo>
                <a:lnTo>
                  <a:pt x="44450" y="0"/>
                </a:lnTo>
                <a:lnTo>
                  <a:pt x="62230" y="0"/>
                </a:lnTo>
                <a:lnTo>
                  <a:pt x="88900" y="17780"/>
                </a:lnTo>
                <a:lnTo>
                  <a:pt x="97790" y="44450"/>
                </a:lnTo>
                <a:lnTo>
                  <a:pt x="97790" y="62230"/>
                </a:lnTo>
                <a:lnTo>
                  <a:pt x="97790" y="90170"/>
                </a:lnTo>
                <a:lnTo>
                  <a:pt x="71120" y="134620"/>
                </a:lnTo>
                <a:lnTo>
                  <a:pt x="53340" y="152400"/>
                </a:lnTo>
                <a:lnTo>
                  <a:pt x="44450" y="170180"/>
                </a:lnTo>
                <a:lnTo>
                  <a:pt x="26670" y="179070"/>
                </a:lnTo>
                <a:lnTo>
                  <a:pt x="17780" y="161290"/>
                </a:lnTo>
                <a:lnTo>
                  <a:pt x="35560" y="134620"/>
                </a:lnTo>
                <a:lnTo>
                  <a:pt x="53340" y="125730"/>
                </a:lnTo>
                <a:lnTo>
                  <a:pt x="80010" y="125730"/>
                </a:lnTo>
                <a:lnTo>
                  <a:pt x="97790" y="134620"/>
                </a:lnTo>
                <a:lnTo>
                  <a:pt x="124460" y="161290"/>
                </a:lnTo>
                <a:lnTo>
                  <a:pt x="13335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322320" y="750570"/>
            <a:ext cx="490221" cy="17781"/>
          </a:xfrm>
          <a:custGeom>
            <a:avLst/>
            <a:gdLst/>
            <a:ahLst/>
            <a:cxnLst/>
            <a:rect l="0" t="0" r="0" b="0"/>
            <a:pathLst>
              <a:path w="490221" h="17781">
                <a:moveTo>
                  <a:pt x="0" y="17780"/>
                </a:moveTo>
                <a:lnTo>
                  <a:pt x="44450" y="17780"/>
                </a:lnTo>
                <a:lnTo>
                  <a:pt x="80010" y="17780"/>
                </a:lnTo>
                <a:lnTo>
                  <a:pt x="115570" y="17780"/>
                </a:lnTo>
                <a:lnTo>
                  <a:pt x="160020" y="17780"/>
                </a:lnTo>
                <a:lnTo>
                  <a:pt x="204470" y="8890"/>
                </a:lnTo>
                <a:lnTo>
                  <a:pt x="248920" y="0"/>
                </a:lnTo>
                <a:lnTo>
                  <a:pt x="294640" y="0"/>
                </a:lnTo>
                <a:lnTo>
                  <a:pt x="330200" y="0"/>
                </a:lnTo>
                <a:lnTo>
                  <a:pt x="365760" y="0"/>
                </a:lnTo>
                <a:lnTo>
                  <a:pt x="401320" y="0"/>
                </a:lnTo>
                <a:lnTo>
                  <a:pt x="436880" y="0"/>
                </a:lnTo>
                <a:lnTo>
                  <a:pt x="463550" y="0"/>
                </a:lnTo>
                <a:lnTo>
                  <a:pt x="4902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464560" y="981710"/>
            <a:ext cx="214631" cy="447041"/>
          </a:xfrm>
          <a:custGeom>
            <a:avLst/>
            <a:gdLst/>
            <a:ahLst/>
            <a:cxnLst/>
            <a:rect l="0" t="0" r="0" b="0"/>
            <a:pathLst>
              <a:path w="214631" h="447041">
                <a:moveTo>
                  <a:pt x="0" y="340360"/>
                </a:moveTo>
                <a:lnTo>
                  <a:pt x="35560" y="349250"/>
                </a:lnTo>
                <a:lnTo>
                  <a:pt x="71120" y="340360"/>
                </a:lnTo>
                <a:lnTo>
                  <a:pt x="97790" y="331470"/>
                </a:lnTo>
                <a:lnTo>
                  <a:pt x="143510" y="285750"/>
                </a:lnTo>
                <a:lnTo>
                  <a:pt x="161290" y="241300"/>
                </a:lnTo>
                <a:lnTo>
                  <a:pt x="161290" y="205740"/>
                </a:lnTo>
                <a:lnTo>
                  <a:pt x="161290" y="161290"/>
                </a:lnTo>
                <a:lnTo>
                  <a:pt x="161290" y="125730"/>
                </a:lnTo>
                <a:lnTo>
                  <a:pt x="152400" y="81280"/>
                </a:lnTo>
                <a:lnTo>
                  <a:pt x="143510" y="45720"/>
                </a:lnTo>
                <a:lnTo>
                  <a:pt x="125730" y="27940"/>
                </a:lnTo>
                <a:lnTo>
                  <a:pt x="97790" y="8890"/>
                </a:lnTo>
                <a:lnTo>
                  <a:pt x="80010" y="0"/>
                </a:lnTo>
                <a:lnTo>
                  <a:pt x="62230" y="8890"/>
                </a:lnTo>
                <a:lnTo>
                  <a:pt x="44450" y="45720"/>
                </a:lnTo>
                <a:lnTo>
                  <a:pt x="35560" y="63500"/>
                </a:lnTo>
                <a:lnTo>
                  <a:pt x="26670" y="107950"/>
                </a:lnTo>
                <a:lnTo>
                  <a:pt x="17780" y="152400"/>
                </a:lnTo>
                <a:lnTo>
                  <a:pt x="17780" y="187960"/>
                </a:lnTo>
                <a:lnTo>
                  <a:pt x="17780" y="223520"/>
                </a:lnTo>
                <a:lnTo>
                  <a:pt x="17780" y="259080"/>
                </a:lnTo>
                <a:lnTo>
                  <a:pt x="17780" y="294640"/>
                </a:lnTo>
                <a:lnTo>
                  <a:pt x="26670" y="331470"/>
                </a:lnTo>
                <a:lnTo>
                  <a:pt x="35560" y="367030"/>
                </a:lnTo>
                <a:lnTo>
                  <a:pt x="53340" y="411480"/>
                </a:lnTo>
                <a:lnTo>
                  <a:pt x="80010" y="438150"/>
                </a:lnTo>
                <a:lnTo>
                  <a:pt x="106680" y="447040"/>
                </a:lnTo>
                <a:lnTo>
                  <a:pt x="143510" y="429260"/>
                </a:lnTo>
                <a:lnTo>
                  <a:pt x="170180" y="420370"/>
                </a:lnTo>
                <a:lnTo>
                  <a:pt x="187960" y="393700"/>
                </a:lnTo>
                <a:lnTo>
                  <a:pt x="21463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723640" y="910590"/>
            <a:ext cx="71121" cy="170181"/>
          </a:xfrm>
          <a:custGeom>
            <a:avLst/>
            <a:gdLst/>
            <a:ahLst/>
            <a:cxnLst/>
            <a:rect l="0" t="0" r="0" b="0"/>
            <a:pathLst>
              <a:path w="71121" h="170181">
                <a:moveTo>
                  <a:pt x="71120" y="8890"/>
                </a:moveTo>
                <a:lnTo>
                  <a:pt x="53340" y="0"/>
                </a:lnTo>
                <a:lnTo>
                  <a:pt x="35560" y="44450"/>
                </a:lnTo>
                <a:lnTo>
                  <a:pt x="26670" y="80010"/>
                </a:lnTo>
                <a:lnTo>
                  <a:pt x="8890" y="116840"/>
                </a:lnTo>
                <a:lnTo>
                  <a:pt x="0" y="16129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696970" y="946150"/>
            <a:ext cx="97791" cy="134621"/>
          </a:xfrm>
          <a:custGeom>
            <a:avLst/>
            <a:gdLst/>
            <a:ahLst/>
            <a:cxnLst/>
            <a:rect l="0" t="0" r="0" b="0"/>
            <a:pathLst>
              <a:path w="97791" h="134621">
                <a:moveTo>
                  <a:pt x="0" y="0"/>
                </a:moveTo>
                <a:lnTo>
                  <a:pt x="35560" y="44450"/>
                </a:lnTo>
                <a:lnTo>
                  <a:pt x="44450" y="63500"/>
                </a:lnTo>
                <a:lnTo>
                  <a:pt x="62230" y="99060"/>
                </a:lnTo>
                <a:lnTo>
                  <a:pt x="9779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634740" y="830580"/>
            <a:ext cx="285751" cy="312421"/>
          </a:xfrm>
          <a:custGeom>
            <a:avLst/>
            <a:gdLst/>
            <a:ahLst/>
            <a:cxnLst/>
            <a:rect l="0" t="0" r="0" b="0"/>
            <a:pathLst>
              <a:path w="285751" h="312421">
                <a:moveTo>
                  <a:pt x="71120" y="35560"/>
                </a:moveTo>
                <a:lnTo>
                  <a:pt x="44450" y="71120"/>
                </a:lnTo>
                <a:lnTo>
                  <a:pt x="26670" y="106680"/>
                </a:lnTo>
                <a:lnTo>
                  <a:pt x="8890" y="15113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67970"/>
                </a:lnTo>
                <a:lnTo>
                  <a:pt x="26670" y="285750"/>
                </a:lnTo>
                <a:lnTo>
                  <a:pt x="44450" y="303530"/>
                </a:lnTo>
                <a:lnTo>
                  <a:pt x="71120" y="312420"/>
                </a:lnTo>
                <a:lnTo>
                  <a:pt x="106680" y="312420"/>
                </a:lnTo>
                <a:lnTo>
                  <a:pt x="142240" y="294640"/>
                </a:lnTo>
                <a:lnTo>
                  <a:pt x="160020" y="285750"/>
                </a:lnTo>
                <a:lnTo>
                  <a:pt x="204470" y="259080"/>
                </a:lnTo>
                <a:lnTo>
                  <a:pt x="232410" y="241300"/>
                </a:lnTo>
                <a:lnTo>
                  <a:pt x="259080" y="196850"/>
                </a:lnTo>
                <a:lnTo>
                  <a:pt x="276860" y="160020"/>
                </a:lnTo>
                <a:lnTo>
                  <a:pt x="285750" y="142240"/>
                </a:lnTo>
                <a:lnTo>
                  <a:pt x="285750" y="106680"/>
                </a:lnTo>
                <a:lnTo>
                  <a:pt x="276860" y="62230"/>
                </a:lnTo>
                <a:lnTo>
                  <a:pt x="276860" y="44450"/>
                </a:lnTo>
                <a:lnTo>
                  <a:pt x="259080" y="26670"/>
                </a:lnTo>
                <a:lnTo>
                  <a:pt x="241300" y="17780"/>
                </a:lnTo>
                <a:lnTo>
                  <a:pt x="195580" y="0"/>
                </a:lnTo>
                <a:lnTo>
                  <a:pt x="151130" y="0"/>
                </a:lnTo>
                <a:lnTo>
                  <a:pt x="115570" y="0"/>
                </a:lnTo>
                <a:lnTo>
                  <a:pt x="71120" y="8890"/>
                </a:lnTo>
                <a:lnTo>
                  <a:pt x="35560" y="17780"/>
                </a:lnTo>
                <a:lnTo>
                  <a:pt x="889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4009390" y="259080"/>
            <a:ext cx="267971" cy="374651"/>
          </a:xfrm>
          <a:custGeom>
            <a:avLst/>
            <a:gdLst/>
            <a:ahLst/>
            <a:cxnLst/>
            <a:rect l="0" t="0" r="0" b="0"/>
            <a:pathLst>
              <a:path w="267971" h="374651">
                <a:moveTo>
                  <a:pt x="0" y="124460"/>
                </a:moveTo>
                <a:lnTo>
                  <a:pt x="8890" y="170180"/>
                </a:lnTo>
                <a:lnTo>
                  <a:pt x="26670" y="205740"/>
                </a:lnTo>
                <a:lnTo>
                  <a:pt x="53340" y="223520"/>
                </a:lnTo>
                <a:lnTo>
                  <a:pt x="71120" y="223520"/>
                </a:lnTo>
                <a:lnTo>
                  <a:pt x="106680" y="214630"/>
                </a:lnTo>
                <a:lnTo>
                  <a:pt x="143510" y="196850"/>
                </a:lnTo>
                <a:lnTo>
                  <a:pt x="179070" y="151130"/>
                </a:lnTo>
                <a:lnTo>
                  <a:pt x="196850" y="106680"/>
                </a:lnTo>
                <a:lnTo>
                  <a:pt x="196850" y="80010"/>
                </a:lnTo>
                <a:lnTo>
                  <a:pt x="196850" y="53340"/>
                </a:lnTo>
                <a:lnTo>
                  <a:pt x="187960" y="35560"/>
                </a:lnTo>
                <a:lnTo>
                  <a:pt x="179070" y="17780"/>
                </a:lnTo>
                <a:lnTo>
                  <a:pt x="152400" y="0"/>
                </a:lnTo>
                <a:lnTo>
                  <a:pt x="133350" y="0"/>
                </a:lnTo>
                <a:lnTo>
                  <a:pt x="97790" y="8890"/>
                </a:lnTo>
                <a:lnTo>
                  <a:pt x="71120" y="17780"/>
                </a:lnTo>
                <a:lnTo>
                  <a:pt x="44450" y="53340"/>
                </a:lnTo>
                <a:lnTo>
                  <a:pt x="26670" y="88900"/>
                </a:lnTo>
                <a:lnTo>
                  <a:pt x="17780" y="124460"/>
                </a:lnTo>
                <a:lnTo>
                  <a:pt x="8890" y="160020"/>
                </a:lnTo>
                <a:lnTo>
                  <a:pt x="8890" y="196850"/>
                </a:lnTo>
                <a:lnTo>
                  <a:pt x="17780" y="232410"/>
                </a:lnTo>
                <a:lnTo>
                  <a:pt x="26670" y="276860"/>
                </a:lnTo>
                <a:lnTo>
                  <a:pt x="53340" y="321310"/>
                </a:lnTo>
                <a:lnTo>
                  <a:pt x="106680" y="356870"/>
                </a:lnTo>
                <a:lnTo>
                  <a:pt x="152400" y="374650"/>
                </a:lnTo>
                <a:lnTo>
                  <a:pt x="187960" y="365760"/>
                </a:lnTo>
                <a:lnTo>
                  <a:pt x="223520" y="347980"/>
                </a:lnTo>
                <a:lnTo>
                  <a:pt x="241300" y="330200"/>
                </a:lnTo>
                <a:lnTo>
                  <a:pt x="26797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4312920" y="53340"/>
            <a:ext cx="134621" cy="196851"/>
          </a:xfrm>
          <a:custGeom>
            <a:avLst/>
            <a:gdLst/>
            <a:ahLst/>
            <a:cxnLst/>
            <a:rect l="0" t="0" r="0" b="0"/>
            <a:pathLst>
              <a:path w="134621" h="196851">
                <a:moveTo>
                  <a:pt x="134620" y="0"/>
                </a:moveTo>
                <a:lnTo>
                  <a:pt x="106680" y="8890"/>
                </a:lnTo>
                <a:lnTo>
                  <a:pt x="97790" y="26670"/>
                </a:lnTo>
                <a:lnTo>
                  <a:pt x="71120" y="62230"/>
                </a:lnTo>
                <a:lnTo>
                  <a:pt x="35560" y="107950"/>
                </a:lnTo>
                <a:lnTo>
                  <a:pt x="26670" y="125730"/>
                </a:lnTo>
                <a:lnTo>
                  <a:pt x="17780" y="143510"/>
                </a:lnTo>
                <a:lnTo>
                  <a:pt x="0" y="16129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4348480" y="97790"/>
            <a:ext cx="116841" cy="134621"/>
          </a:xfrm>
          <a:custGeom>
            <a:avLst/>
            <a:gdLst/>
            <a:ahLst/>
            <a:cxnLst/>
            <a:rect l="0" t="0" r="0" b="0"/>
            <a:pathLst>
              <a:path w="116841" h="134621">
                <a:moveTo>
                  <a:pt x="0" y="0"/>
                </a:moveTo>
                <a:lnTo>
                  <a:pt x="17780" y="35560"/>
                </a:lnTo>
                <a:lnTo>
                  <a:pt x="35560" y="63500"/>
                </a:lnTo>
                <a:lnTo>
                  <a:pt x="81280" y="99060"/>
                </a:lnTo>
                <a:lnTo>
                  <a:pt x="116840" y="134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1598930" y="455930"/>
            <a:ext cx="347981" cy="410211"/>
          </a:xfrm>
          <a:custGeom>
            <a:avLst/>
            <a:gdLst/>
            <a:ahLst/>
            <a:cxnLst/>
            <a:rect l="0" t="0" r="0" b="0"/>
            <a:pathLst>
              <a:path w="347981" h="410211">
                <a:moveTo>
                  <a:pt x="0" y="142240"/>
                </a:moveTo>
                <a:lnTo>
                  <a:pt x="8890" y="168910"/>
                </a:lnTo>
                <a:lnTo>
                  <a:pt x="26670" y="195580"/>
                </a:lnTo>
                <a:lnTo>
                  <a:pt x="62230" y="213360"/>
                </a:lnTo>
                <a:lnTo>
                  <a:pt x="80010" y="222250"/>
                </a:lnTo>
                <a:lnTo>
                  <a:pt x="97790" y="222250"/>
                </a:lnTo>
                <a:lnTo>
                  <a:pt x="115570" y="222250"/>
                </a:lnTo>
                <a:lnTo>
                  <a:pt x="151130" y="204470"/>
                </a:lnTo>
                <a:lnTo>
                  <a:pt x="168910" y="195580"/>
                </a:lnTo>
                <a:lnTo>
                  <a:pt x="204470" y="168910"/>
                </a:lnTo>
                <a:lnTo>
                  <a:pt x="240030" y="133350"/>
                </a:lnTo>
                <a:lnTo>
                  <a:pt x="248920" y="88900"/>
                </a:lnTo>
                <a:lnTo>
                  <a:pt x="248920" y="62230"/>
                </a:lnTo>
                <a:lnTo>
                  <a:pt x="240030" y="35560"/>
                </a:lnTo>
                <a:lnTo>
                  <a:pt x="231140" y="17780"/>
                </a:lnTo>
                <a:lnTo>
                  <a:pt x="213360" y="0"/>
                </a:lnTo>
                <a:lnTo>
                  <a:pt x="186690" y="0"/>
                </a:lnTo>
                <a:lnTo>
                  <a:pt x="168910" y="0"/>
                </a:lnTo>
                <a:lnTo>
                  <a:pt x="133350" y="17780"/>
                </a:lnTo>
                <a:lnTo>
                  <a:pt x="124460" y="44450"/>
                </a:lnTo>
                <a:lnTo>
                  <a:pt x="106680" y="80010"/>
                </a:lnTo>
                <a:lnTo>
                  <a:pt x="80010" y="124460"/>
                </a:lnTo>
                <a:lnTo>
                  <a:pt x="71120" y="160020"/>
                </a:lnTo>
                <a:lnTo>
                  <a:pt x="71120" y="204470"/>
                </a:lnTo>
                <a:lnTo>
                  <a:pt x="71120" y="248920"/>
                </a:lnTo>
                <a:lnTo>
                  <a:pt x="71120" y="285750"/>
                </a:lnTo>
                <a:lnTo>
                  <a:pt x="88900" y="321310"/>
                </a:lnTo>
                <a:lnTo>
                  <a:pt x="88900" y="339090"/>
                </a:lnTo>
                <a:lnTo>
                  <a:pt x="115570" y="374650"/>
                </a:lnTo>
                <a:lnTo>
                  <a:pt x="151130" y="392430"/>
                </a:lnTo>
                <a:lnTo>
                  <a:pt x="177800" y="410210"/>
                </a:lnTo>
                <a:lnTo>
                  <a:pt x="213360" y="410210"/>
                </a:lnTo>
                <a:lnTo>
                  <a:pt x="248920" y="392430"/>
                </a:lnTo>
                <a:lnTo>
                  <a:pt x="285750" y="374650"/>
                </a:lnTo>
                <a:lnTo>
                  <a:pt x="312420" y="356870"/>
                </a:lnTo>
                <a:lnTo>
                  <a:pt x="34798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1955800" y="161290"/>
            <a:ext cx="88901" cy="222251"/>
          </a:xfrm>
          <a:custGeom>
            <a:avLst/>
            <a:gdLst/>
            <a:ahLst/>
            <a:cxnLst/>
            <a:rect l="0" t="0" r="0" b="0"/>
            <a:pathLst>
              <a:path w="88901" h="222251">
                <a:moveTo>
                  <a:pt x="88900" y="0"/>
                </a:moveTo>
                <a:lnTo>
                  <a:pt x="62230" y="35560"/>
                </a:lnTo>
                <a:lnTo>
                  <a:pt x="44450" y="80010"/>
                </a:lnTo>
                <a:lnTo>
                  <a:pt x="26670" y="115570"/>
                </a:lnTo>
                <a:lnTo>
                  <a:pt x="8890" y="160020"/>
                </a:lnTo>
                <a:lnTo>
                  <a:pt x="0" y="195580"/>
                </a:lnTo>
                <a:lnTo>
                  <a:pt x="0" y="222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1884680" y="196850"/>
            <a:ext cx="195581" cy="177801"/>
          </a:xfrm>
          <a:custGeom>
            <a:avLst/>
            <a:gdLst/>
            <a:ahLst/>
            <a:cxnLst/>
            <a:rect l="0" t="0" r="0" b="0"/>
            <a:pathLst>
              <a:path w="195581" h="177801">
                <a:moveTo>
                  <a:pt x="0" y="0"/>
                </a:moveTo>
                <a:lnTo>
                  <a:pt x="35560" y="26670"/>
                </a:lnTo>
                <a:lnTo>
                  <a:pt x="71120" y="62230"/>
                </a:lnTo>
                <a:lnTo>
                  <a:pt x="115570" y="106680"/>
                </a:lnTo>
                <a:lnTo>
                  <a:pt x="151130" y="142240"/>
                </a:lnTo>
                <a:lnTo>
                  <a:pt x="19558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3322320" y="910590"/>
            <a:ext cx="499111" cy="615951"/>
          </a:xfrm>
          <a:custGeom>
            <a:avLst/>
            <a:gdLst/>
            <a:ahLst/>
            <a:cxnLst/>
            <a:rect l="0" t="0" r="0" b="0"/>
            <a:pathLst>
              <a:path w="499111" h="615951">
                <a:moveTo>
                  <a:pt x="0" y="615950"/>
                </a:moveTo>
                <a:lnTo>
                  <a:pt x="17780" y="571500"/>
                </a:lnTo>
                <a:lnTo>
                  <a:pt x="17780" y="553720"/>
                </a:lnTo>
                <a:lnTo>
                  <a:pt x="44450" y="518160"/>
                </a:lnTo>
                <a:lnTo>
                  <a:pt x="71120" y="482600"/>
                </a:lnTo>
                <a:lnTo>
                  <a:pt x="106680" y="447040"/>
                </a:lnTo>
                <a:lnTo>
                  <a:pt x="142240" y="402590"/>
                </a:lnTo>
                <a:lnTo>
                  <a:pt x="168910" y="365760"/>
                </a:lnTo>
                <a:lnTo>
                  <a:pt x="195580" y="321310"/>
                </a:lnTo>
                <a:lnTo>
                  <a:pt x="231140" y="285750"/>
                </a:lnTo>
                <a:lnTo>
                  <a:pt x="267970" y="241300"/>
                </a:lnTo>
                <a:lnTo>
                  <a:pt x="303530" y="196850"/>
                </a:lnTo>
                <a:lnTo>
                  <a:pt x="339090" y="161290"/>
                </a:lnTo>
                <a:lnTo>
                  <a:pt x="374650" y="125730"/>
                </a:lnTo>
                <a:lnTo>
                  <a:pt x="410210" y="90170"/>
                </a:lnTo>
                <a:lnTo>
                  <a:pt x="445770" y="53340"/>
                </a:lnTo>
                <a:lnTo>
                  <a:pt x="481330" y="8890"/>
                </a:lnTo>
                <a:lnTo>
                  <a:pt x="4991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947160" y="97790"/>
            <a:ext cx="527051" cy="615951"/>
          </a:xfrm>
          <a:custGeom>
            <a:avLst/>
            <a:gdLst/>
            <a:ahLst/>
            <a:cxnLst/>
            <a:rect l="0" t="0" r="0" b="0"/>
            <a:pathLst>
              <a:path w="527051" h="615951">
                <a:moveTo>
                  <a:pt x="0" y="615950"/>
                </a:moveTo>
                <a:lnTo>
                  <a:pt x="8890" y="589280"/>
                </a:lnTo>
                <a:lnTo>
                  <a:pt x="35560" y="544830"/>
                </a:lnTo>
                <a:lnTo>
                  <a:pt x="62230" y="509270"/>
                </a:lnTo>
                <a:lnTo>
                  <a:pt x="88900" y="473710"/>
                </a:lnTo>
                <a:lnTo>
                  <a:pt x="124460" y="429260"/>
                </a:lnTo>
                <a:lnTo>
                  <a:pt x="160020" y="393700"/>
                </a:lnTo>
                <a:lnTo>
                  <a:pt x="186690" y="349250"/>
                </a:lnTo>
                <a:lnTo>
                  <a:pt x="232410" y="303530"/>
                </a:lnTo>
                <a:lnTo>
                  <a:pt x="267970" y="259080"/>
                </a:lnTo>
                <a:lnTo>
                  <a:pt x="303530" y="214630"/>
                </a:lnTo>
                <a:lnTo>
                  <a:pt x="339090" y="179070"/>
                </a:lnTo>
                <a:lnTo>
                  <a:pt x="374650" y="134620"/>
                </a:lnTo>
                <a:lnTo>
                  <a:pt x="419100" y="99060"/>
                </a:lnTo>
                <a:lnTo>
                  <a:pt x="445770" y="63500"/>
                </a:lnTo>
                <a:lnTo>
                  <a:pt x="491490" y="26670"/>
                </a:lnTo>
                <a:lnTo>
                  <a:pt x="5270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660400" y="1535430"/>
            <a:ext cx="384811" cy="527051"/>
          </a:xfrm>
          <a:custGeom>
            <a:avLst/>
            <a:gdLst/>
            <a:ahLst/>
            <a:cxnLst/>
            <a:rect l="0" t="0" r="0" b="0"/>
            <a:pathLst>
              <a:path w="384811" h="527051">
                <a:moveTo>
                  <a:pt x="0" y="214630"/>
                </a:moveTo>
                <a:lnTo>
                  <a:pt x="0" y="250190"/>
                </a:lnTo>
                <a:lnTo>
                  <a:pt x="17780" y="294640"/>
                </a:lnTo>
                <a:lnTo>
                  <a:pt x="26670" y="312420"/>
                </a:lnTo>
                <a:lnTo>
                  <a:pt x="44450" y="321310"/>
                </a:lnTo>
                <a:lnTo>
                  <a:pt x="90170" y="340360"/>
                </a:lnTo>
                <a:lnTo>
                  <a:pt x="134620" y="331470"/>
                </a:lnTo>
                <a:lnTo>
                  <a:pt x="170180" y="321310"/>
                </a:lnTo>
                <a:lnTo>
                  <a:pt x="214630" y="285750"/>
                </a:lnTo>
                <a:lnTo>
                  <a:pt x="259080" y="241300"/>
                </a:lnTo>
                <a:lnTo>
                  <a:pt x="285750" y="196850"/>
                </a:lnTo>
                <a:lnTo>
                  <a:pt x="303530" y="152400"/>
                </a:lnTo>
                <a:lnTo>
                  <a:pt x="321310" y="116840"/>
                </a:lnTo>
                <a:lnTo>
                  <a:pt x="321310" y="90170"/>
                </a:lnTo>
                <a:lnTo>
                  <a:pt x="321310" y="63500"/>
                </a:lnTo>
                <a:lnTo>
                  <a:pt x="312420" y="36830"/>
                </a:lnTo>
                <a:lnTo>
                  <a:pt x="285750" y="8890"/>
                </a:lnTo>
                <a:lnTo>
                  <a:pt x="267970" y="0"/>
                </a:lnTo>
                <a:lnTo>
                  <a:pt x="250190" y="0"/>
                </a:lnTo>
                <a:lnTo>
                  <a:pt x="214630" y="8890"/>
                </a:lnTo>
                <a:lnTo>
                  <a:pt x="196850" y="17780"/>
                </a:lnTo>
                <a:lnTo>
                  <a:pt x="161290" y="63500"/>
                </a:lnTo>
                <a:lnTo>
                  <a:pt x="134620" y="99060"/>
                </a:lnTo>
                <a:lnTo>
                  <a:pt x="116840" y="134620"/>
                </a:lnTo>
                <a:lnTo>
                  <a:pt x="107950" y="170180"/>
                </a:lnTo>
                <a:lnTo>
                  <a:pt x="99060" y="205740"/>
                </a:lnTo>
                <a:lnTo>
                  <a:pt x="99060" y="250190"/>
                </a:lnTo>
                <a:lnTo>
                  <a:pt x="99060" y="285750"/>
                </a:lnTo>
                <a:lnTo>
                  <a:pt x="99060" y="331470"/>
                </a:lnTo>
                <a:lnTo>
                  <a:pt x="107950" y="375920"/>
                </a:lnTo>
                <a:lnTo>
                  <a:pt x="116840" y="411480"/>
                </a:lnTo>
                <a:lnTo>
                  <a:pt x="125730" y="447040"/>
                </a:lnTo>
                <a:lnTo>
                  <a:pt x="143510" y="473710"/>
                </a:lnTo>
                <a:lnTo>
                  <a:pt x="187960" y="509270"/>
                </a:lnTo>
                <a:lnTo>
                  <a:pt x="205740" y="518160"/>
                </a:lnTo>
                <a:lnTo>
                  <a:pt x="241300" y="527050"/>
                </a:lnTo>
                <a:lnTo>
                  <a:pt x="276860" y="527050"/>
                </a:lnTo>
                <a:lnTo>
                  <a:pt x="303530" y="518160"/>
                </a:lnTo>
                <a:lnTo>
                  <a:pt x="330200" y="509270"/>
                </a:lnTo>
                <a:lnTo>
                  <a:pt x="358140" y="482600"/>
                </a:lnTo>
                <a:lnTo>
                  <a:pt x="384810" y="455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1018540" y="1151890"/>
            <a:ext cx="142241" cy="214631"/>
          </a:xfrm>
          <a:custGeom>
            <a:avLst/>
            <a:gdLst/>
            <a:ahLst/>
            <a:cxnLst/>
            <a:rect l="0" t="0" r="0" b="0"/>
            <a:pathLst>
              <a:path w="142241" h="214631">
                <a:moveTo>
                  <a:pt x="142240" y="0"/>
                </a:moveTo>
                <a:lnTo>
                  <a:pt x="97790" y="35560"/>
                </a:lnTo>
                <a:lnTo>
                  <a:pt x="80010" y="71120"/>
                </a:lnTo>
                <a:lnTo>
                  <a:pt x="53340" y="106680"/>
                </a:lnTo>
                <a:lnTo>
                  <a:pt x="35560" y="152400"/>
                </a:lnTo>
                <a:lnTo>
                  <a:pt x="8890" y="19685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1054100" y="1196340"/>
            <a:ext cx="115571" cy="187961"/>
          </a:xfrm>
          <a:custGeom>
            <a:avLst/>
            <a:gdLst/>
            <a:ahLst/>
            <a:cxnLst/>
            <a:rect l="0" t="0" r="0" b="0"/>
            <a:pathLst>
              <a:path w="115571" h="18796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62230" y="116840"/>
                </a:lnTo>
                <a:lnTo>
                  <a:pt x="88900" y="152400"/>
                </a:lnTo>
                <a:lnTo>
                  <a:pt x="115570" y="187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1258570" y="1464310"/>
            <a:ext cx="340361" cy="429261"/>
          </a:xfrm>
          <a:custGeom>
            <a:avLst/>
            <a:gdLst/>
            <a:ahLst/>
            <a:cxnLst/>
            <a:rect l="0" t="0" r="0" b="0"/>
            <a:pathLst>
              <a:path w="340361" h="429261">
                <a:moveTo>
                  <a:pt x="0" y="250190"/>
                </a:moveTo>
                <a:lnTo>
                  <a:pt x="17780" y="259080"/>
                </a:lnTo>
                <a:lnTo>
                  <a:pt x="45720" y="259080"/>
                </a:lnTo>
                <a:lnTo>
                  <a:pt x="81280" y="259080"/>
                </a:lnTo>
                <a:lnTo>
                  <a:pt x="125730" y="250190"/>
                </a:lnTo>
                <a:lnTo>
                  <a:pt x="143510" y="241300"/>
                </a:lnTo>
                <a:lnTo>
                  <a:pt x="187960" y="214630"/>
                </a:lnTo>
                <a:lnTo>
                  <a:pt x="214630" y="170180"/>
                </a:lnTo>
                <a:lnTo>
                  <a:pt x="232410" y="134620"/>
                </a:lnTo>
                <a:lnTo>
                  <a:pt x="232410" y="97790"/>
                </a:lnTo>
                <a:lnTo>
                  <a:pt x="232410" y="53340"/>
                </a:lnTo>
                <a:lnTo>
                  <a:pt x="223520" y="26670"/>
                </a:lnTo>
                <a:lnTo>
                  <a:pt x="205740" y="8890"/>
                </a:lnTo>
                <a:lnTo>
                  <a:pt x="179070" y="0"/>
                </a:lnTo>
                <a:lnTo>
                  <a:pt x="161290" y="0"/>
                </a:lnTo>
                <a:lnTo>
                  <a:pt x="143510" y="0"/>
                </a:lnTo>
                <a:lnTo>
                  <a:pt x="125730" y="8890"/>
                </a:lnTo>
                <a:lnTo>
                  <a:pt x="107950" y="17780"/>
                </a:lnTo>
                <a:lnTo>
                  <a:pt x="72390" y="62230"/>
                </a:lnTo>
                <a:lnTo>
                  <a:pt x="54610" y="97790"/>
                </a:lnTo>
                <a:lnTo>
                  <a:pt x="36830" y="143510"/>
                </a:lnTo>
                <a:lnTo>
                  <a:pt x="26670" y="179070"/>
                </a:lnTo>
                <a:lnTo>
                  <a:pt x="26670" y="214630"/>
                </a:lnTo>
                <a:lnTo>
                  <a:pt x="26670" y="250190"/>
                </a:lnTo>
                <a:lnTo>
                  <a:pt x="36830" y="285750"/>
                </a:lnTo>
                <a:lnTo>
                  <a:pt x="45720" y="330200"/>
                </a:lnTo>
                <a:lnTo>
                  <a:pt x="63500" y="356870"/>
                </a:lnTo>
                <a:lnTo>
                  <a:pt x="99060" y="402590"/>
                </a:lnTo>
                <a:lnTo>
                  <a:pt x="125730" y="420370"/>
                </a:lnTo>
                <a:lnTo>
                  <a:pt x="161290" y="429260"/>
                </a:lnTo>
                <a:lnTo>
                  <a:pt x="196850" y="429260"/>
                </a:lnTo>
                <a:lnTo>
                  <a:pt x="214630" y="429260"/>
                </a:lnTo>
                <a:lnTo>
                  <a:pt x="250190" y="411480"/>
                </a:lnTo>
                <a:lnTo>
                  <a:pt x="285750" y="392430"/>
                </a:lnTo>
                <a:lnTo>
                  <a:pt x="331470" y="356870"/>
                </a:lnTo>
                <a:lnTo>
                  <a:pt x="340360" y="3568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526540" y="1107440"/>
            <a:ext cx="152401" cy="115571"/>
          </a:xfrm>
          <a:custGeom>
            <a:avLst/>
            <a:gdLst/>
            <a:ahLst/>
            <a:cxnLst/>
            <a:rect l="0" t="0" r="0" b="0"/>
            <a:pathLst>
              <a:path w="152401" h="115571">
                <a:moveTo>
                  <a:pt x="26670" y="0"/>
                </a:moveTo>
                <a:lnTo>
                  <a:pt x="17780" y="17780"/>
                </a:lnTo>
                <a:lnTo>
                  <a:pt x="8890" y="53340"/>
                </a:lnTo>
                <a:lnTo>
                  <a:pt x="0" y="88900"/>
                </a:lnTo>
                <a:lnTo>
                  <a:pt x="0" y="106680"/>
                </a:lnTo>
                <a:lnTo>
                  <a:pt x="17780" y="115570"/>
                </a:lnTo>
                <a:lnTo>
                  <a:pt x="54610" y="115570"/>
                </a:lnTo>
                <a:lnTo>
                  <a:pt x="90170" y="115570"/>
                </a:lnTo>
                <a:lnTo>
                  <a:pt x="107950" y="115570"/>
                </a:lnTo>
                <a:lnTo>
                  <a:pt x="134620" y="115570"/>
                </a:lnTo>
                <a:lnTo>
                  <a:pt x="152400" y="106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1625600" y="1080770"/>
            <a:ext cx="26671" cy="250191"/>
          </a:xfrm>
          <a:custGeom>
            <a:avLst/>
            <a:gdLst/>
            <a:ahLst/>
            <a:cxnLst/>
            <a:rect l="0" t="0" r="0" b="0"/>
            <a:pathLst>
              <a:path w="26671" h="250191">
                <a:moveTo>
                  <a:pt x="889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32410"/>
                </a:lnTo>
                <a:lnTo>
                  <a:pt x="8890" y="250190"/>
                </a:lnTo>
                <a:lnTo>
                  <a:pt x="26670" y="241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1758950" y="1116330"/>
            <a:ext cx="116841" cy="179071"/>
          </a:xfrm>
          <a:custGeom>
            <a:avLst/>
            <a:gdLst/>
            <a:ahLst/>
            <a:cxnLst/>
            <a:rect l="0" t="0" r="0" b="0"/>
            <a:pathLst>
              <a:path w="116841" h="179071">
                <a:moveTo>
                  <a:pt x="116840" y="0"/>
                </a:moveTo>
                <a:lnTo>
                  <a:pt x="88900" y="8890"/>
                </a:lnTo>
                <a:lnTo>
                  <a:pt x="62230" y="35560"/>
                </a:lnTo>
                <a:lnTo>
                  <a:pt x="44450" y="80010"/>
                </a:lnTo>
                <a:lnTo>
                  <a:pt x="17780" y="115570"/>
                </a:lnTo>
                <a:lnTo>
                  <a:pt x="0" y="15113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1767840" y="1116330"/>
            <a:ext cx="134621" cy="214631"/>
          </a:xfrm>
          <a:custGeom>
            <a:avLst/>
            <a:gdLst/>
            <a:ahLst/>
            <a:cxnLst/>
            <a:rect l="0" t="0" r="0" b="0"/>
            <a:pathLst>
              <a:path w="134621" h="214631">
                <a:moveTo>
                  <a:pt x="0" y="0"/>
                </a:moveTo>
                <a:lnTo>
                  <a:pt x="8890" y="26670"/>
                </a:lnTo>
                <a:lnTo>
                  <a:pt x="8890" y="53340"/>
                </a:lnTo>
                <a:lnTo>
                  <a:pt x="35560" y="97790"/>
                </a:lnTo>
                <a:lnTo>
                  <a:pt x="71120" y="142240"/>
                </a:lnTo>
                <a:lnTo>
                  <a:pt x="107950" y="179070"/>
                </a:lnTo>
                <a:lnTo>
                  <a:pt x="134620" y="2146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972820" y="2312670"/>
            <a:ext cx="125731" cy="196851"/>
          </a:xfrm>
          <a:custGeom>
            <a:avLst/>
            <a:gdLst/>
            <a:ahLst/>
            <a:cxnLst/>
            <a:rect l="0" t="0" r="0" b="0"/>
            <a:pathLst>
              <a:path w="125731" h="196851">
                <a:moveTo>
                  <a:pt x="125730" y="0"/>
                </a:moveTo>
                <a:lnTo>
                  <a:pt x="107950" y="0"/>
                </a:lnTo>
                <a:lnTo>
                  <a:pt x="81280" y="53340"/>
                </a:lnTo>
                <a:lnTo>
                  <a:pt x="63500" y="97790"/>
                </a:lnTo>
                <a:lnTo>
                  <a:pt x="36830" y="143510"/>
                </a:lnTo>
                <a:lnTo>
                  <a:pt x="17780" y="179070"/>
                </a:lnTo>
                <a:lnTo>
                  <a:pt x="8890" y="19685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937260" y="2312670"/>
            <a:ext cx="179071" cy="232411"/>
          </a:xfrm>
          <a:custGeom>
            <a:avLst/>
            <a:gdLst/>
            <a:ahLst/>
            <a:cxnLst/>
            <a:rect l="0" t="0" r="0" b="0"/>
            <a:pathLst>
              <a:path w="179071" h="232411">
                <a:moveTo>
                  <a:pt x="0" y="0"/>
                </a:moveTo>
                <a:lnTo>
                  <a:pt x="8890" y="35560"/>
                </a:lnTo>
                <a:lnTo>
                  <a:pt x="35560" y="80010"/>
                </a:lnTo>
                <a:lnTo>
                  <a:pt x="72390" y="115570"/>
                </a:lnTo>
                <a:lnTo>
                  <a:pt x="116840" y="161290"/>
                </a:lnTo>
                <a:lnTo>
                  <a:pt x="152400" y="205740"/>
                </a:lnTo>
                <a:lnTo>
                  <a:pt x="17907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69290" y="2241550"/>
            <a:ext cx="161291" cy="196851"/>
          </a:xfrm>
          <a:custGeom>
            <a:avLst/>
            <a:gdLst/>
            <a:ahLst/>
            <a:cxnLst/>
            <a:rect l="0" t="0" r="0" b="0"/>
            <a:pathLst>
              <a:path w="161291" h="19685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42240"/>
                </a:lnTo>
                <a:lnTo>
                  <a:pt x="17780" y="168910"/>
                </a:lnTo>
                <a:lnTo>
                  <a:pt x="44450" y="186690"/>
                </a:lnTo>
                <a:lnTo>
                  <a:pt x="90170" y="196850"/>
                </a:lnTo>
                <a:lnTo>
                  <a:pt x="107950" y="196850"/>
                </a:lnTo>
                <a:lnTo>
                  <a:pt x="143510" y="186690"/>
                </a:lnTo>
                <a:lnTo>
                  <a:pt x="16129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812800" y="2250440"/>
            <a:ext cx="35561" cy="347981"/>
          </a:xfrm>
          <a:custGeom>
            <a:avLst/>
            <a:gdLst/>
            <a:ahLst/>
            <a:cxnLst/>
            <a:rect l="0" t="0" r="0" b="0"/>
            <a:pathLst>
              <a:path w="35561" h="34798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9090"/>
                </a:lnTo>
                <a:lnTo>
                  <a:pt x="35560" y="347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1151890" y="2098040"/>
            <a:ext cx="170181" cy="161291"/>
          </a:xfrm>
          <a:custGeom>
            <a:avLst/>
            <a:gdLst/>
            <a:ahLst/>
            <a:cxnLst/>
            <a:rect l="0" t="0" r="0" b="0"/>
            <a:pathLst>
              <a:path w="170181" h="161291">
                <a:moveTo>
                  <a:pt x="0" y="63500"/>
                </a:moveTo>
                <a:lnTo>
                  <a:pt x="8890" y="2667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88900" y="35560"/>
                </a:lnTo>
                <a:lnTo>
                  <a:pt x="80010" y="54610"/>
                </a:lnTo>
                <a:lnTo>
                  <a:pt x="53340" y="99060"/>
                </a:lnTo>
                <a:lnTo>
                  <a:pt x="26670" y="143510"/>
                </a:lnTo>
                <a:lnTo>
                  <a:pt x="35560" y="161290"/>
                </a:lnTo>
                <a:lnTo>
                  <a:pt x="80010" y="161290"/>
                </a:lnTo>
                <a:lnTo>
                  <a:pt x="115570" y="161290"/>
                </a:lnTo>
                <a:lnTo>
                  <a:pt x="161290" y="161290"/>
                </a:lnTo>
                <a:lnTo>
                  <a:pt x="170180" y="1612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259080" y="2580640"/>
            <a:ext cx="427991" cy="544831"/>
          </a:xfrm>
          <a:custGeom>
            <a:avLst/>
            <a:gdLst/>
            <a:ahLst/>
            <a:cxnLst/>
            <a:rect l="0" t="0" r="0" b="0"/>
            <a:pathLst>
              <a:path w="427991" h="544831">
                <a:moveTo>
                  <a:pt x="0" y="535940"/>
                </a:moveTo>
                <a:lnTo>
                  <a:pt x="26670" y="535940"/>
                </a:lnTo>
                <a:lnTo>
                  <a:pt x="53340" y="535940"/>
                </a:lnTo>
                <a:lnTo>
                  <a:pt x="88900" y="518160"/>
                </a:lnTo>
                <a:lnTo>
                  <a:pt x="133350" y="482600"/>
                </a:lnTo>
                <a:lnTo>
                  <a:pt x="170180" y="438150"/>
                </a:lnTo>
                <a:lnTo>
                  <a:pt x="187960" y="392430"/>
                </a:lnTo>
                <a:lnTo>
                  <a:pt x="214630" y="347980"/>
                </a:lnTo>
                <a:lnTo>
                  <a:pt x="223520" y="312420"/>
                </a:lnTo>
                <a:lnTo>
                  <a:pt x="241300" y="276860"/>
                </a:lnTo>
                <a:lnTo>
                  <a:pt x="250190" y="241300"/>
                </a:lnTo>
                <a:lnTo>
                  <a:pt x="259080" y="205740"/>
                </a:lnTo>
                <a:lnTo>
                  <a:pt x="259080" y="179070"/>
                </a:lnTo>
                <a:lnTo>
                  <a:pt x="259080" y="143510"/>
                </a:lnTo>
                <a:lnTo>
                  <a:pt x="250190" y="97790"/>
                </a:lnTo>
                <a:lnTo>
                  <a:pt x="241300" y="53340"/>
                </a:lnTo>
                <a:lnTo>
                  <a:pt x="232410" y="26670"/>
                </a:lnTo>
                <a:lnTo>
                  <a:pt x="205740" y="0"/>
                </a:lnTo>
                <a:lnTo>
                  <a:pt x="187960" y="0"/>
                </a:lnTo>
                <a:lnTo>
                  <a:pt x="170180" y="8890"/>
                </a:lnTo>
                <a:lnTo>
                  <a:pt x="151130" y="35560"/>
                </a:lnTo>
                <a:lnTo>
                  <a:pt x="133350" y="80010"/>
                </a:lnTo>
                <a:lnTo>
                  <a:pt x="124460" y="106680"/>
                </a:lnTo>
                <a:lnTo>
                  <a:pt x="124460" y="152400"/>
                </a:lnTo>
                <a:lnTo>
                  <a:pt x="124460" y="187960"/>
                </a:lnTo>
                <a:lnTo>
                  <a:pt x="124460" y="223520"/>
                </a:lnTo>
                <a:lnTo>
                  <a:pt x="124460" y="267970"/>
                </a:lnTo>
                <a:lnTo>
                  <a:pt x="133350" y="303530"/>
                </a:lnTo>
                <a:lnTo>
                  <a:pt x="133350" y="339090"/>
                </a:lnTo>
                <a:lnTo>
                  <a:pt x="151130" y="374650"/>
                </a:lnTo>
                <a:lnTo>
                  <a:pt x="170180" y="419100"/>
                </a:lnTo>
                <a:lnTo>
                  <a:pt x="205740" y="464820"/>
                </a:lnTo>
                <a:lnTo>
                  <a:pt x="250190" y="500380"/>
                </a:lnTo>
                <a:lnTo>
                  <a:pt x="285750" y="518160"/>
                </a:lnTo>
                <a:lnTo>
                  <a:pt x="321310" y="527050"/>
                </a:lnTo>
                <a:lnTo>
                  <a:pt x="365760" y="535940"/>
                </a:lnTo>
                <a:lnTo>
                  <a:pt x="401320" y="535940"/>
                </a:lnTo>
                <a:lnTo>
                  <a:pt x="427990" y="5448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196850" y="2562860"/>
            <a:ext cx="463551" cy="518161"/>
          </a:xfrm>
          <a:custGeom>
            <a:avLst/>
            <a:gdLst/>
            <a:ahLst/>
            <a:cxnLst/>
            <a:rect l="0" t="0" r="0" b="0"/>
            <a:pathLst>
              <a:path w="463551" h="518161">
                <a:moveTo>
                  <a:pt x="0" y="339090"/>
                </a:moveTo>
                <a:lnTo>
                  <a:pt x="26670" y="330200"/>
                </a:lnTo>
                <a:lnTo>
                  <a:pt x="62230" y="330200"/>
                </a:lnTo>
                <a:lnTo>
                  <a:pt x="97790" y="330200"/>
                </a:lnTo>
                <a:lnTo>
                  <a:pt x="133350" y="330200"/>
                </a:lnTo>
                <a:lnTo>
                  <a:pt x="168910" y="330200"/>
                </a:lnTo>
                <a:lnTo>
                  <a:pt x="204470" y="330200"/>
                </a:lnTo>
                <a:lnTo>
                  <a:pt x="241300" y="330200"/>
                </a:lnTo>
                <a:lnTo>
                  <a:pt x="285750" y="330200"/>
                </a:lnTo>
                <a:lnTo>
                  <a:pt x="330200" y="330200"/>
                </a:lnTo>
                <a:lnTo>
                  <a:pt x="347980" y="312420"/>
                </a:lnTo>
                <a:lnTo>
                  <a:pt x="365760" y="294640"/>
                </a:lnTo>
                <a:lnTo>
                  <a:pt x="365760" y="259080"/>
                </a:lnTo>
                <a:lnTo>
                  <a:pt x="365760" y="223520"/>
                </a:lnTo>
                <a:lnTo>
                  <a:pt x="365760" y="187960"/>
                </a:lnTo>
                <a:lnTo>
                  <a:pt x="356870" y="142240"/>
                </a:lnTo>
                <a:lnTo>
                  <a:pt x="339090" y="97790"/>
                </a:lnTo>
                <a:lnTo>
                  <a:pt x="330200" y="62230"/>
                </a:lnTo>
                <a:lnTo>
                  <a:pt x="312420" y="26670"/>
                </a:lnTo>
                <a:lnTo>
                  <a:pt x="303530" y="8890"/>
                </a:lnTo>
                <a:lnTo>
                  <a:pt x="285750" y="0"/>
                </a:lnTo>
                <a:lnTo>
                  <a:pt x="250190" y="0"/>
                </a:lnTo>
                <a:lnTo>
                  <a:pt x="213360" y="8890"/>
                </a:lnTo>
                <a:lnTo>
                  <a:pt x="195580" y="8890"/>
                </a:lnTo>
                <a:lnTo>
                  <a:pt x="151130" y="35560"/>
                </a:lnTo>
                <a:lnTo>
                  <a:pt x="133350" y="62230"/>
                </a:lnTo>
                <a:lnTo>
                  <a:pt x="97790" y="106680"/>
                </a:lnTo>
                <a:lnTo>
                  <a:pt x="80010" y="152400"/>
                </a:lnTo>
                <a:lnTo>
                  <a:pt x="71120" y="187960"/>
                </a:lnTo>
                <a:lnTo>
                  <a:pt x="62230" y="223520"/>
                </a:lnTo>
                <a:lnTo>
                  <a:pt x="62230" y="267970"/>
                </a:lnTo>
                <a:lnTo>
                  <a:pt x="62230" y="303530"/>
                </a:lnTo>
                <a:lnTo>
                  <a:pt x="71120" y="339090"/>
                </a:lnTo>
                <a:lnTo>
                  <a:pt x="80010" y="383540"/>
                </a:lnTo>
                <a:lnTo>
                  <a:pt x="97790" y="427990"/>
                </a:lnTo>
                <a:lnTo>
                  <a:pt x="133350" y="464820"/>
                </a:lnTo>
                <a:lnTo>
                  <a:pt x="168910" y="491490"/>
                </a:lnTo>
                <a:lnTo>
                  <a:pt x="213360" y="509270"/>
                </a:lnTo>
                <a:lnTo>
                  <a:pt x="250190" y="518160"/>
                </a:lnTo>
                <a:lnTo>
                  <a:pt x="285750" y="518160"/>
                </a:lnTo>
                <a:lnTo>
                  <a:pt x="330200" y="518160"/>
                </a:lnTo>
                <a:lnTo>
                  <a:pt x="365760" y="518160"/>
                </a:lnTo>
                <a:lnTo>
                  <a:pt x="410210" y="518160"/>
                </a:lnTo>
                <a:lnTo>
                  <a:pt x="427990" y="509270"/>
                </a:lnTo>
                <a:lnTo>
                  <a:pt x="463550" y="4914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1339850" y="1134110"/>
            <a:ext cx="17781" cy="205741"/>
          </a:xfrm>
          <a:custGeom>
            <a:avLst/>
            <a:gdLst/>
            <a:ahLst/>
            <a:cxnLst/>
            <a:rect l="0" t="0" r="0" b="0"/>
            <a:pathLst>
              <a:path w="17781" h="205741">
                <a:moveTo>
                  <a:pt x="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87960"/>
                </a:lnTo>
                <a:lnTo>
                  <a:pt x="1778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1276350" y="124079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0"/>
                </a:moveTo>
                <a:lnTo>
                  <a:pt x="36830" y="0"/>
                </a:lnTo>
                <a:lnTo>
                  <a:pt x="72390" y="0"/>
                </a:lnTo>
                <a:lnTo>
                  <a:pt x="99060" y="8890"/>
                </a:lnTo>
                <a:lnTo>
                  <a:pt x="125730" y="889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830580" y="1045210"/>
            <a:ext cx="374651" cy="445771"/>
          </a:xfrm>
          <a:custGeom>
            <a:avLst/>
            <a:gdLst/>
            <a:ahLst/>
            <a:cxnLst/>
            <a:rect l="0" t="0" r="0" b="0"/>
            <a:pathLst>
              <a:path w="374651" h="445771">
                <a:moveTo>
                  <a:pt x="339090" y="0"/>
                </a:moveTo>
                <a:lnTo>
                  <a:pt x="321310" y="0"/>
                </a:lnTo>
                <a:lnTo>
                  <a:pt x="285750" y="0"/>
                </a:lnTo>
                <a:lnTo>
                  <a:pt x="250190" y="8890"/>
                </a:lnTo>
                <a:lnTo>
                  <a:pt x="214630" y="8890"/>
                </a:lnTo>
                <a:lnTo>
                  <a:pt x="179070" y="26670"/>
                </a:lnTo>
                <a:lnTo>
                  <a:pt x="133350" y="44450"/>
                </a:lnTo>
                <a:lnTo>
                  <a:pt x="106680" y="62230"/>
                </a:lnTo>
                <a:lnTo>
                  <a:pt x="62230" y="106680"/>
                </a:lnTo>
                <a:lnTo>
                  <a:pt x="35560" y="133350"/>
                </a:lnTo>
                <a:lnTo>
                  <a:pt x="17780" y="177800"/>
                </a:lnTo>
                <a:lnTo>
                  <a:pt x="0" y="222250"/>
                </a:lnTo>
                <a:lnTo>
                  <a:pt x="0" y="259080"/>
                </a:lnTo>
                <a:lnTo>
                  <a:pt x="0" y="285750"/>
                </a:lnTo>
                <a:lnTo>
                  <a:pt x="8890" y="330200"/>
                </a:lnTo>
                <a:lnTo>
                  <a:pt x="17780" y="347980"/>
                </a:lnTo>
                <a:lnTo>
                  <a:pt x="53340" y="383540"/>
                </a:lnTo>
                <a:lnTo>
                  <a:pt x="88900" y="419100"/>
                </a:lnTo>
                <a:lnTo>
                  <a:pt x="133350" y="436880"/>
                </a:lnTo>
                <a:lnTo>
                  <a:pt x="151130" y="445770"/>
                </a:lnTo>
                <a:lnTo>
                  <a:pt x="196850" y="445770"/>
                </a:lnTo>
                <a:lnTo>
                  <a:pt x="232410" y="445770"/>
                </a:lnTo>
                <a:lnTo>
                  <a:pt x="267970" y="436880"/>
                </a:lnTo>
                <a:lnTo>
                  <a:pt x="285750" y="427990"/>
                </a:lnTo>
                <a:lnTo>
                  <a:pt x="330200" y="383540"/>
                </a:lnTo>
                <a:lnTo>
                  <a:pt x="356870" y="339090"/>
                </a:lnTo>
                <a:lnTo>
                  <a:pt x="365760" y="303530"/>
                </a:lnTo>
                <a:lnTo>
                  <a:pt x="374650" y="267970"/>
                </a:lnTo>
                <a:lnTo>
                  <a:pt x="374650" y="231140"/>
                </a:lnTo>
                <a:lnTo>
                  <a:pt x="374650" y="195580"/>
                </a:lnTo>
                <a:lnTo>
                  <a:pt x="374650" y="160020"/>
                </a:lnTo>
                <a:lnTo>
                  <a:pt x="365760" y="124460"/>
                </a:lnTo>
                <a:lnTo>
                  <a:pt x="347980" y="80010"/>
                </a:lnTo>
                <a:lnTo>
                  <a:pt x="339090" y="44450"/>
                </a:lnTo>
                <a:lnTo>
                  <a:pt x="321310" y="35560"/>
                </a:lnTo>
                <a:lnTo>
                  <a:pt x="285750" y="17780"/>
                </a:lnTo>
                <a:lnTo>
                  <a:pt x="267970" y="8890"/>
                </a:lnTo>
                <a:lnTo>
                  <a:pt x="232410" y="8890"/>
                </a:lnTo>
                <a:lnTo>
                  <a:pt x="196850" y="17780"/>
                </a:lnTo>
                <a:lnTo>
                  <a:pt x="17907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1428750" y="946150"/>
            <a:ext cx="553721" cy="509271"/>
          </a:xfrm>
          <a:custGeom>
            <a:avLst/>
            <a:gdLst/>
            <a:ahLst/>
            <a:cxnLst/>
            <a:rect l="0" t="0" r="0" b="0"/>
            <a:pathLst>
              <a:path w="553721" h="509271">
                <a:moveTo>
                  <a:pt x="438150" y="17780"/>
                </a:moveTo>
                <a:lnTo>
                  <a:pt x="410210" y="8890"/>
                </a:lnTo>
                <a:lnTo>
                  <a:pt x="365760" y="8890"/>
                </a:lnTo>
                <a:lnTo>
                  <a:pt x="321310" y="0"/>
                </a:lnTo>
                <a:lnTo>
                  <a:pt x="285750" y="0"/>
                </a:lnTo>
                <a:lnTo>
                  <a:pt x="250190" y="8890"/>
                </a:lnTo>
                <a:lnTo>
                  <a:pt x="205740" y="17780"/>
                </a:lnTo>
                <a:lnTo>
                  <a:pt x="170180" y="26670"/>
                </a:lnTo>
                <a:lnTo>
                  <a:pt x="133350" y="54610"/>
                </a:lnTo>
                <a:lnTo>
                  <a:pt x="88900" y="81280"/>
                </a:lnTo>
                <a:lnTo>
                  <a:pt x="62230" y="116840"/>
                </a:lnTo>
                <a:lnTo>
                  <a:pt x="35560" y="161290"/>
                </a:lnTo>
                <a:lnTo>
                  <a:pt x="8890" y="20574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49250"/>
                </a:lnTo>
                <a:lnTo>
                  <a:pt x="17780" y="375920"/>
                </a:lnTo>
                <a:lnTo>
                  <a:pt x="44450" y="420370"/>
                </a:lnTo>
                <a:lnTo>
                  <a:pt x="71120" y="447040"/>
                </a:lnTo>
                <a:lnTo>
                  <a:pt x="115570" y="482600"/>
                </a:lnTo>
                <a:lnTo>
                  <a:pt x="161290" y="500380"/>
                </a:lnTo>
                <a:lnTo>
                  <a:pt x="196850" y="509270"/>
                </a:lnTo>
                <a:lnTo>
                  <a:pt x="232410" y="509270"/>
                </a:lnTo>
                <a:lnTo>
                  <a:pt x="276860" y="509270"/>
                </a:lnTo>
                <a:lnTo>
                  <a:pt x="312420" y="500380"/>
                </a:lnTo>
                <a:lnTo>
                  <a:pt x="347980" y="482600"/>
                </a:lnTo>
                <a:lnTo>
                  <a:pt x="383540" y="464820"/>
                </a:lnTo>
                <a:lnTo>
                  <a:pt x="419100" y="429260"/>
                </a:lnTo>
                <a:lnTo>
                  <a:pt x="455930" y="402590"/>
                </a:lnTo>
                <a:lnTo>
                  <a:pt x="491490" y="367030"/>
                </a:lnTo>
                <a:lnTo>
                  <a:pt x="527050" y="321310"/>
                </a:lnTo>
                <a:lnTo>
                  <a:pt x="535940" y="285750"/>
                </a:lnTo>
                <a:lnTo>
                  <a:pt x="553720" y="250190"/>
                </a:lnTo>
                <a:lnTo>
                  <a:pt x="553720" y="214630"/>
                </a:lnTo>
                <a:lnTo>
                  <a:pt x="553720" y="179070"/>
                </a:lnTo>
                <a:lnTo>
                  <a:pt x="535940" y="143510"/>
                </a:lnTo>
                <a:lnTo>
                  <a:pt x="535940" y="125730"/>
                </a:lnTo>
                <a:lnTo>
                  <a:pt x="509270" y="81280"/>
                </a:lnTo>
                <a:lnTo>
                  <a:pt x="464820" y="44450"/>
                </a:lnTo>
                <a:lnTo>
                  <a:pt x="438150" y="26670"/>
                </a:lnTo>
                <a:lnTo>
                  <a:pt x="392430" y="26670"/>
                </a:lnTo>
                <a:lnTo>
                  <a:pt x="356870" y="26670"/>
                </a:lnTo>
                <a:lnTo>
                  <a:pt x="312420" y="26670"/>
                </a:lnTo>
                <a:lnTo>
                  <a:pt x="31242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2089150" y="1929130"/>
            <a:ext cx="438151" cy="704851"/>
          </a:xfrm>
          <a:custGeom>
            <a:avLst/>
            <a:gdLst/>
            <a:ahLst/>
            <a:cxnLst/>
            <a:rect l="0" t="0" r="0" b="0"/>
            <a:pathLst>
              <a:path w="438151" h="704851">
                <a:moveTo>
                  <a:pt x="0" y="321310"/>
                </a:moveTo>
                <a:lnTo>
                  <a:pt x="8890" y="339090"/>
                </a:lnTo>
                <a:lnTo>
                  <a:pt x="44450" y="365760"/>
                </a:lnTo>
                <a:lnTo>
                  <a:pt x="81280" y="383540"/>
                </a:lnTo>
                <a:lnTo>
                  <a:pt x="116840" y="374650"/>
                </a:lnTo>
                <a:lnTo>
                  <a:pt x="161290" y="365760"/>
                </a:lnTo>
                <a:lnTo>
                  <a:pt x="179070" y="356870"/>
                </a:lnTo>
                <a:lnTo>
                  <a:pt x="214630" y="312420"/>
                </a:lnTo>
                <a:lnTo>
                  <a:pt x="232410" y="267970"/>
                </a:lnTo>
                <a:lnTo>
                  <a:pt x="241300" y="232410"/>
                </a:lnTo>
                <a:lnTo>
                  <a:pt x="250190" y="195580"/>
                </a:lnTo>
                <a:lnTo>
                  <a:pt x="250190" y="160020"/>
                </a:lnTo>
                <a:lnTo>
                  <a:pt x="250190" y="115570"/>
                </a:lnTo>
                <a:lnTo>
                  <a:pt x="250190" y="80010"/>
                </a:lnTo>
                <a:lnTo>
                  <a:pt x="241300" y="53340"/>
                </a:lnTo>
                <a:lnTo>
                  <a:pt x="223520" y="17780"/>
                </a:lnTo>
                <a:lnTo>
                  <a:pt x="205740" y="8890"/>
                </a:lnTo>
                <a:lnTo>
                  <a:pt x="187960" y="0"/>
                </a:lnTo>
                <a:lnTo>
                  <a:pt x="170180" y="0"/>
                </a:lnTo>
                <a:lnTo>
                  <a:pt x="143510" y="0"/>
                </a:lnTo>
                <a:lnTo>
                  <a:pt x="107950" y="35560"/>
                </a:lnTo>
                <a:lnTo>
                  <a:pt x="81280" y="71120"/>
                </a:lnTo>
                <a:lnTo>
                  <a:pt x="54610" y="115570"/>
                </a:lnTo>
                <a:lnTo>
                  <a:pt x="44450" y="142240"/>
                </a:lnTo>
                <a:lnTo>
                  <a:pt x="35560" y="186690"/>
                </a:lnTo>
                <a:lnTo>
                  <a:pt x="26670" y="223520"/>
                </a:lnTo>
                <a:lnTo>
                  <a:pt x="26670" y="259080"/>
                </a:lnTo>
                <a:lnTo>
                  <a:pt x="26670" y="294640"/>
                </a:lnTo>
                <a:lnTo>
                  <a:pt x="26670" y="330200"/>
                </a:lnTo>
                <a:lnTo>
                  <a:pt x="26670" y="374650"/>
                </a:lnTo>
                <a:lnTo>
                  <a:pt x="26670" y="419100"/>
                </a:lnTo>
                <a:lnTo>
                  <a:pt x="35560" y="463550"/>
                </a:lnTo>
                <a:lnTo>
                  <a:pt x="44450" y="499110"/>
                </a:lnTo>
                <a:lnTo>
                  <a:pt x="54610" y="535940"/>
                </a:lnTo>
                <a:lnTo>
                  <a:pt x="72390" y="571500"/>
                </a:lnTo>
                <a:lnTo>
                  <a:pt x="90170" y="615950"/>
                </a:lnTo>
                <a:lnTo>
                  <a:pt x="125730" y="660400"/>
                </a:lnTo>
                <a:lnTo>
                  <a:pt x="134620" y="678180"/>
                </a:lnTo>
                <a:lnTo>
                  <a:pt x="179070" y="695960"/>
                </a:lnTo>
                <a:lnTo>
                  <a:pt x="214630" y="704850"/>
                </a:lnTo>
                <a:lnTo>
                  <a:pt x="267970" y="695960"/>
                </a:lnTo>
                <a:lnTo>
                  <a:pt x="303530" y="678180"/>
                </a:lnTo>
                <a:lnTo>
                  <a:pt x="358140" y="624840"/>
                </a:lnTo>
                <a:lnTo>
                  <a:pt x="384810" y="580390"/>
                </a:lnTo>
                <a:lnTo>
                  <a:pt x="411480" y="544830"/>
                </a:lnTo>
                <a:lnTo>
                  <a:pt x="438150" y="5092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2366010" y="1517650"/>
            <a:ext cx="187961" cy="339091"/>
          </a:xfrm>
          <a:custGeom>
            <a:avLst/>
            <a:gdLst/>
            <a:ahLst/>
            <a:cxnLst/>
            <a:rect l="0" t="0" r="0" b="0"/>
            <a:pathLst>
              <a:path w="187961" h="339091">
                <a:moveTo>
                  <a:pt x="143510" y="26670"/>
                </a:moveTo>
                <a:lnTo>
                  <a:pt x="107950" y="8890"/>
                </a:lnTo>
                <a:lnTo>
                  <a:pt x="7239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26670"/>
                </a:lnTo>
                <a:lnTo>
                  <a:pt x="8890" y="54610"/>
                </a:lnTo>
                <a:lnTo>
                  <a:pt x="0" y="99060"/>
                </a:lnTo>
                <a:lnTo>
                  <a:pt x="0" y="143510"/>
                </a:lnTo>
                <a:lnTo>
                  <a:pt x="0" y="196850"/>
                </a:lnTo>
                <a:lnTo>
                  <a:pt x="17780" y="214630"/>
                </a:lnTo>
                <a:lnTo>
                  <a:pt x="35560" y="205740"/>
                </a:lnTo>
                <a:lnTo>
                  <a:pt x="72390" y="161290"/>
                </a:lnTo>
                <a:lnTo>
                  <a:pt x="90170" y="152400"/>
                </a:lnTo>
                <a:lnTo>
                  <a:pt x="107950" y="143510"/>
                </a:lnTo>
                <a:lnTo>
                  <a:pt x="125730" y="134620"/>
                </a:lnTo>
                <a:lnTo>
                  <a:pt x="152400" y="152400"/>
                </a:lnTo>
                <a:lnTo>
                  <a:pt x="170180" y="170180"/>
                </a:lnTo>
                <a:lnTo>
                  <a:pt x="187960" y="196850"/>
                </a:lnTo>
                <a:lnTo>
                  <a:pt x="187960" y="214630"/>
                </a:lnTo>
                <a:lnTo>
                  <a:pt x="179070" y="232410"/>
                </a:lnTo>
                <a:lnTo>
                  <a:pt x="170180" y="250190"/>
                </a:lnTo>
                <a:lnTo>
                  <a:pt x="125730" y="294640"/>
                </a:lnTo>
                <a:lnTo>
                  <a:pt x="99060" y="303530"/>
                </a:lnTo>
                <a:lnTo>
                  <a:pt x="81280" y="321310"/>
                </a:lnTo>
                <a:lnTo>
                  <a:pt x="4445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2633980" y="1643380"/>
            <a:ext cx="99061" cy="195581"/>
          </a:xfrm>
          <a:custGeom>
            <a:avLst/>
            <a:gdLst/>
            <a:ahLst/>
            <a:cxnLst/>
            <a:rect l="0" t="0" r="0" b="0"/>
            <a:pathLst>
              <a:path w="99061" h="195581">
                <a:moveTo>
                  <a:pt x="99060" y="0"/>
                </a:moveTo>
                <a:lnTo>
                  <a:pt x="81280" y="8890"/>
                </a:lnTo>
                <a:lnTo>
                  <a:pt x="62230" y="44450"/>
                </a:lnTo>
                <a:lnTo>
                  <a:pt x="53340" y="71120"/>
                </a:lnTo>
                <a:lnTo>
                  <a:pt x="35560" y="106680"/>
                </a:lnTo>
                <a:lnTo>
                  <a:pt x="17780" y="15113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2625090" y="1616710"/>
            <a:ext cx="125731" cy="259081"/>
          </a:xfrm>
          <a:custGeom>
            <a:avLst/>
            <a:gdLst/>
            <a:ahLst/>
            <a:cxnLst/>
            <a:rect l="0" t="0" r="0" b="0"/>
            <a:pathLst>
              <a:path w="125731" h="259081">
                <a:moveTo>
                  <a:pt x="0" y="0"/>
                </a:moveTo>
                <a:lnTo>
                  <a:pt x="8890" y="44450"/>
                </a:lnTo>
                <a:lnTo>
                  <a:pt x="26670" y="88900"/>
                </a:lnTo>
                <a:lnTo>
                  <a:pt x="44450" y="133350"/>
                </a:lnTo>
                <a:lnTo>
                  <a:pt x="71120" y="177800"/>
                </a:lnTo>
                <a:lnTo>
                  <a:pt x="99060" y="222250"/>
                </a:lnTo>
                <a:lnTo>
                  <a:pt x="12573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1276350" y="3544570"/>
            <a:ext cx="285751" cy="527051"/>
          </a:xfrm>
          <a:custGeom>
            <a:avLst/>
            <a:gdLst/>
            <a:ahLst/>
            <a:cxnLst/>
            <a:rect l="0" t="0" r="0" b="0"/>
            <a:pathLst>
              <a:path w="285751" h="527051">
                <a:moveTo>
                  <a:pt x="0" y="232410"/>
                </a:moveTo>
                <a:lnTo>
                  <a:pt x="0" y="250190"/>
                </a:lnTo>
                <a:lnTo>
                  <a:pt x="27940" y="276860"/>
                </a:lnTo>
                <a:lnTo>
                  <a:pt x="45720" y="294640"/>
                </a:lnTo>
                <a:lnTo>
                  <a:pt x="72390" y="303530"/>
                </a:lnTo>
                <a:lnTo>
                  <a:pt x="99060" y="303530"/>
                </a:lnTo>
                <a:lnTo>
                  <a:pt x="125730" y="303530"/>
                </a:lnTo>
                <a:lnTo>
                  <a:pt x="161290" y="285750"/>
                </a:lnTo>
                <a:lnTo>
                  <a:pt x="196850" y="241300"/>
                </a:lnTo>
                <a:lnTo>
                  <a:pt x="205740" y="205740"/>
                </a:lnTo>
                <a:lnTo>
                  <a:pt x="205740" y="170180"/>
                </a:lnTo>
                <a:lnTo>
                  <a:pt x="205740" y="134620"/>
                </a:lnTo>
                <a:lnTo>
                  <a:pt x="196850" y="90170"/>
                </a:lnTo>
                <a:lnTo>
                  <a:pt x="187960" y="54610"/>
                </a:lnTo>
                <a:lnTo>
                  <a:pt x="179070" y="36830"/>
                </a:lnTo>
                <a:lnTo>
                  <a:pt x="170180" y="17780"/>
                </a:lnTo>
                <a:lnTo>
                  <a:pt x="152400" y="8890"/>
                </a:lnTo>
                <a:lnTo>
                  <a:pt x="134620" y="0"/>
                </a:lnTo>
                <a:lnTo>
                  <a:pt x="116840" y="0"/>
                </a:lnTo>
                <a:lnTo>
                  <a:pt x="99060" y="8890"/>
                </a:lnTo>
                <a:lnTo>
                  <a:pt x="63500" y="26670"/>
                </a:lnTo>
                <a:lnTo>
                  <a:pt x="36830" y="72390"/>
                </a:lnTo>
                <a:lnTo>
                  <a:pt x="19050" y="99060"/>
                </a:lnTo>
                <a:lnTo>
                  <a:pt x="1905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8890" y="276860"/>
                </a:lnTo>
                <a:lnTo>
                  <a:pt x="19050" y="322580"/>
                </a:lnTo>
                <a:lnTo>
                  <a:pt x="36830" y="358140"/>
                </a:lnTo>
                <a:lnTo>
                  <a:pt x="54610" y="402590"/>
                </a:lnTo>
                <a:lnTo>
                  <a:pt x="90170" y="438150"/>
                </a:lnTo>
                <a:lnTo>
                  <a:pt x="116840" y="473710"/>
                </a:lnTo>
                <a:lnTo>
                  <a:pt x="152400" y="491490"/>
                </a:lnTo>
                <a:lnTo>
                  <a:pt x="196850" y="518160"/>
                </a:lnTo>
                <a:lnTo>
                  <a:pt x="223520" y="527050"/>
                </a:lnTo>
                <a:lnTo>
                  <a:pt x="241300" y="527050"/>
                </a:lnTo>
                <a:lnTo>
                  <a:pt x="267970" y="527050"/>
                </a:lnTo>
                <a:lnTo>
                  <a:pt x="285750" y="518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1562100" y="3295650"/>
            <a:ext cx="125731" cy="142241"/>
          </a:xfrm>
          <a:custGeom>
            <a:avLst/>
            <a:gdLst/>
            <a:ahLst/>
            <a:cxnLst/>
            <a:rect l="0" t="0" r="0" b="0"/>
            <a:pathLst>
              <a:path w="125731" h="142241">
                <a:moveTo>
                  <a:pt x="0" y="0"/>
                </a:moveTo>
                <a:lnTo>
                  <a:pt x="10160" y="17780"/>
                </a:lnTo>
                <a:lnTo>
                  <a:pt x="19050" y="35560"/>
                </a:lnTo>
                <a:lnTo>
                  <a:pt x="19050" y="80010"/>
                </a:lnTo>
                <a:lnTo>
                  <a:pt x="19050" y="124460"/>
                </a:lnTo>
                <a:lnTo>
                  <a:pt x="36830" y="133350"/>
                </a:lnTo>
                <a:lnTo>
                  <a:pt x="63500" y="142240"/>
                </a:lnTo>
                <a:lnTo>
                  <a:pt x="81280" y="142240"/>
                </a:lnTo>
                <a:lnTo>
                  <a:pt x="125730" y="115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1670050" y="3258820"/>
            <a:ext cx="35561" cy="312421"/>
          </a:xfrm>
          <a:custGeom>
            <a:avLst/>
            <a:gdLst/>
            <a:ahLst/>
            <a:cxnLst/>
            <a:rect l="0" t="0" r="0" b="0"/>
            <a:pathLst>
              <a:path w="35561" h="312421">
                <a:moveTo>
                  <a:pt x="17780" y="0"/>
                </a:moveTo>
                <a:lnTo>
                  <a:pt x="889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59080"/>
                </a:lnTo>
                <a:lnTo>
                  <a:pt x="26670" y="303530"/>
                </a:lnTo>
                <a:lnTo>
                  <a:pt x="3556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1776730" y="3295650"/>
            <a:ext cx="62231" cy="204471"/>
          </a:xfrm>
          <a:custGeom>
            <a:avLst/>
            <a:gdLst/>
            <a:ahLst/>
            <a:cxnLst/>
            <a:rect l="0" t="0" r="0" b="0"/>
            <a:pathLst>
              <a:path w="62231" h="204471">
                <a:moveTo>
                  <a:pt x="62230" y="0"/>
                </a:moveTo>
                <a:lnTo>
                  <a:pt x="3556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1130"/>
                </a:lnTo>
                <a:lnTo>
                  <a:pt x="8890" y="186690"/>
                </a:lnTo>
                <a:lnTo>
                  <a:pt x="0" y="204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1732280" y="3295650"/>
            <a:ext cx="152401" cy="186691"/>
          </a:xfrm>
          <a:custGeom>
            <a:avLst/>
            <a:gdLst/>
            <a:ahLst/>
            <a:cxnLst/>
            <a:rect l="0" t="0" r="0" b="0"/>
            <a:pathLst>
              <a:path w="152401" h="186691">
                <a:moveTo>
                  <a:pt x="0" y="0"/>
                </a:moveTo>
                <a:lnTo>
                  <a:pt x="17780" y="35560"/>
                </a:lnTo>
                <a:lnTo>
                  <a:pt x="53340" y="71120"/>
                </a:lnTo>
                <a:lnTo>
                  <a:pt x="88900" y="115570"/>
                </a:lnTo>
                <a:lnTo>
                  <a:pt x="106680" y="142240"/>
                </a:lnTo>
                <a:lnTo>
                  <a:pt x="143510" y="168910"/>
                </a:lnTo>
                <a:lnTo>
                  <a:pt x="152400" y="186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1875790" y="3125470"/>
            <a:ext cx="240031" cy="1160781"/>
          </a:xfrm>
          <a:custGeom>
            <a:avLst/>
            <a:gdLst/>
            <a:ahLst/>
            <a:cxnLst/>
            <a:rect l="0" t="0" r="0" b="0"/>
            <a:pathLst>
              <a:path w="240031" h="1160781">
                <a:moveTo>
                  <a:pt x="97790" y="0"/>
                </a:moveTo>
                <a:lnTo>
                  <a:pt x="106680" y="17780"/>
                </a:lnTo>
                <a:lnTo>
                  <a:pt x="133350" y="53340"/>
                </a:lnTo>
                <a:lnTo>
                  <a:pt x="160020" y="80010"/>
                </a:lnTo>
                <a:lnTo>
                  <a:pt x="177800" y="115570"/>
                </a:lnTo>
                <a:lnTo>
                  <a:pt x="195580" y="151130"/>
                </a:lnTo>
                <a:lnTo>
                  <a:pt x="204470" y="187960"/>
                </a:lnTo>
                <a:lnTo>
                  <a:pt x="222250" y="232410"/>
                </a:lnTo>
                <a:lnTo>
                  <a:pt x="231140" y="259080"/>
                </a:lnTo>
                <a:lnTo>
                  <a:pt x="231140" y="294640"/>
                </a:lnTo>
                <a:lnTo>
                  <a:pt x="240030" y="330200"/>
                </a:lnTo>
                <a:lnTo>
                  <a:pt x="240030" y="365760"/>
                </a:lnTo>
                <a:lnTo>
                  <a:pt x="240030" y="401320"/>
                </a:lnTo>
                <a:lnTo>
                  <a:pt x="240030" y="445770"/>
                </a:lnTo>
                <a:lnTo>
                  <a:pt x="240030" y="464820"/>
                </a:lnTo>
                <a:lnTo>
                  <a:pt x="240030" y="491490"/>
                </a:lnTo>
                <a:lnTo>
                  <a:pt x="231140" y="518160"/>
                </a:lnTo>
                <a:lnTo>
                  <a:pt x="231140" y="535940"/>
                </a:lnTo>
                <a:lnTo>
                  <a:pt x="231140" y="562610"/>
                </a:lnTo>
                <a:lnTo>
                  <a:pt x="222250" y="589280"/>
                </a:lnTo>
                <a:lnTo>
                  <a:pt x="222250" y="607060"/>
                </a:lnTo>
                <a:lnTo>
                  <a:pt x="222250" y="633730"/>
                </a:lnTo>
                <a:lnTo>
                  <a:pt x="213360" y="678180"/>
                </a:lnTo>
                <a:lnTo>
                  <a:pt x="195580" y="713740"/>
                </a:lnTo>
                <a:lnTo>
                  <a:pt x="186690" y="759460"/>
                </a:lnTo>
                <a:lnTo>
                  <a:pt x="177800" y="803910"/>
                </a:lnTo>
                <a:lnTo>
                  <a:pt x="160020" y="839470"/>
                </a:lnTo>
                <a:lnTo>
                  <a:pt x="151130" y="875030"/>
                </a:lnTo>
                <a:lnTo>
                  <a:pt x="142240" y="919480"/>
                </a:lnTo>
                <a:lnTo>
                  <a:pt x="124460" y="955040"/>
                </a:lnTo>
                <a:lnTo>
                  <a:pt x="115570" y="990600"/>
                </a:lnTo>
                <a:lnTo>
                  <a:pt x="97790" y="1017270"/>
                </a:lnTo>
                <a:lnTo>
                  <a:pt x="80010" y="1062990"/>
                </a:lnTo>
                <a:lnTo>
                  <a:pt x="53340" y="1098550"/>
                </a:lnTo>
                <a:lnTo>
                  <a:pt x="26670" y="1134110"/>
                </a:lnTo>
                <a:lnTo>
                  <a:pt x="0" y="1160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1036320" y="3107690"/>
            <a:ext cx="472441" cy="1294131"/>
          </a:xfrm>
          <a:custGeom>
            <a:avLst/>
            <a:gdLst/>
            <a:ahLst/>
            <a:cxnLst/>
            <a:rect l="0" t="0" r="0" b="0"/>
            <a:pathLst>
              <a:path w="472441" h="1294131">
                <a:moveTo>
                  <a:pt x="142240" y="0"/>
                </a:moveTo>
                <a:lnTo>
                  <a:pt x="106680" y="26670"/>
                </a:lnTo>
                <a:lnTo>
                  <a:pt x="88900" y="71120"/>
                </a:lnTo>
                <a:lnTo>
                  <a:pt x="71120" y="106680"/>
                </a:lnTo>
                <a:lnTo>
                  <a:pt x="53340" y="142240"/>
                </a:lnTo>
                <a:lnTo>
                  <a:pt x="44450" y="179070"/>
                </a:lnTo>
                <a:lnTo>
                  <a:pt x="35560" y="223520"/>
                </a:lnTo>
                <a:lnTo>
                  <a:pt x="17780" y="259080"/>
                </a:lnTo>
                <a:lnTo>
                  <a:pt x="17780" y="294640"/>
                </a:lnTo>
                <a:lnTo>
                  <a:pt x="8890" y="321310"/>
                </a:lnTo>
                <a:lnTo>
                  <a:pt x="8890" y="356870"/>
                </a:lnTo>
                <a:lnTo>
                  <a:pt x="0" y="392430"/>
                </a:lnTo>
                <a:lnTo>
                  <a:pt x="0" y="427990"/>
                </a:lnTo>
                <a:lnTo>
                  <a:pt x="0" y="463550"/>
                </a:lnTo>
                <a:lnTo>
                  <a:pt x="0" y="500380"/>
                </a:lnTo>
                <a:lnTo>
                  <a:pt x="0" y="544830"/>
                </a:lnTo>
                <a:lnTo>
                  <a:pt x="0" y="580390"/>
                </a:lnTo>
                <a:lnTo>
                  <a:pt x="0" y="624840"/>
                </a:lnTo>
                <a:lnTo>
                  <a:pt x="8890" y="669290"/>
                </a:lnTo>
                <a:lnTo>
                  <a:pt x="8890" y="704850"/>
                </a:lnTo>
                <a:lnTo>
                  <a:pt x="17780" y="750570"/>
                </a:lnTo>
                <a:lnTo>
                  <a:pt x="26670" y="786130"/>
                </a:lnTo>
                <a:lnTo>
                  <a:pt x="35560" y="821690"/>
                </a:lnTo>
                <a:lnTo>
                  <a:pt x="44450" y="857250"/>
                </a:lnTo>
                <a:lnTo>
                  <a:pt x="53340" y="901700"/>
                </a:lnTo>
                <a:lnTo>
                  <a:pt x="71120" y="937260"/>
                </a:lnTo>
                <a:lnTo>
                  <a:pt x="80010" y="972820"/>
                </a:lnTo>
                <a:lnTo>
                  <a:pt x="97790" y="1008380"/>
                </a:lnTo>
                <a:lnTo>
                  <a:pt x="115570" y="1035050"/>
                </a:lnTo>
                <a:lnTo>
                  <a:pt x="133350" y="1071880"/>
                </a:lnTo>
                <a:lnTo>
                  <a:pt x="151130" y="1098550"/>
                </a:lnTo>
                <a:lnTo>
                  <a:pt x="177800" y="1143000"/>
                </a:lnTo>
                <a:lnTo>
                  <a:pt x="204470" y="1178560"/>
                </a:lnTo>
                <a:lnTo>
                  <a:pt x="240030" y="1223010"/>
                </a:lnTo>
                <a:lnTo>
                  <a:pt x="285750" y="1258570"/>
                </a:lnTo>
                <a:lnTo>
                  <a:pt x="321310" y="1276350"/>
                </a:lnTo>
                <a:lnTo>
                  <a:pt x="347980" y="1294130"/>
                </a:lnTo>
                <a:lnTo>
                  <a:pt x="383540" y="1294130"/>
                </a:lnTo>
                <a:lnTo>
                  <a:pt x="419100" y="1294130"/>
                </a:lnTo>
                <a:lnTo>
                  <a:pt x="463550" y="1294130"/>
                </a:lnTo>
                <a:lnTo>
                  <a:pt x="472440" y="1294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2133600" y="3045460"/>
            <a:ext cx="143511" cy="222251"/>
          </a:xfrm>
          <a:custGeom>
            <a:avLst/>
            <a:gdLst/>
            <a:ahLst/>
            <a:cxnLst/>
            <a:rect l="0" t="0" r="0" b="0"/>
            <a:pathLst>
              <a:path w="143511" h="222251">
                <a:moveTo>
                  <a:pt x="143510" y="0"/>
                </a:moveTo>
                <a:lnTo>
                  <a:pt x="116840" y="35560"/>
                </a:lnTo>
                <a:lnTo>
                  <a:pt x="90170" y="80010"/>
                </a:lnTo>
                <a:lnTo>
                  <a:pt x="72390" y="124460"/>
                </a:lnTo>
                <a:lnTo>
                  <a:pt x="54610" y="160020"/>
                </a:lnTo>
                <a:lnTo>
                  <a:pt x="27940" y="204470"/>
                </a:lnTo>
                <a:lnTo>
                  <a:pt x="19050" y="22225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2143760" y="3018790"/>
            <a:ext cx="151131" cy="276861"/>
          </a:xfrm>
          <a:custGeom>
            <a:avLst/>
            <a:gdLst/>
            <a:ahLst/>
            <a:cxnLst/>
            <a:rect l="0" t="0" r="0" b="0"/>
            <a:pathLst>
              <a:path w="151131" h="27686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71120" y="124460"/>
                </a:lnTo>
                <a:lnTo>
                  <a:pt x="88900" y="168910"/>
                </a:lnTo>
                <a:lnTo>
                  <a:pt x="115570" y="213360"/>
                </a:lnTo>
                <a:lnTo>
                  <a:pt x="133350" y="248920"/>
                </a:lnTo>
                <a:lnTo>
                  <a:pt x="15113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2428240" y="364363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19050" y="8890"/>
                </a:lnTo>
                <a:lnTo>
                  <a:pt x="54610" y="8890"/>
                </a:lnTo>
                <a:lnTo>
                  <a:pt x="90170" y="0"/>
                </a:lnTo>
                <a:lnTo>
                  <a:pt x="13462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2410460" y="3794760"/>
            <a:ext cx="81281" cy="44451"/>
          </a:xfrm>
          <a:custGeom>
            <a:avLst/>
            <a:gdLst/>
            <a:ahLst/>
            <a:cxnLst/>
            <a:rect l="0" t="0" r="0" b="0"/>
            <a:pathLst>
              <a:path w="81281" h="44451">
                <a:moveTo>
                  <a:pt x="0" y="0"/>
                </a:moveTo>
                <a:lnTo>
                  <a:pt x="27940" y="8890"/>
                </a:lnTo>
                <a:lnTo>
                  <a:pt x="72390" y="35560"/>
                </a:lnTo>
                <a:lnTo>
                  <a:pt x="81280" y="44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2687320" y="3562350"/>
            <a:ext cx="285751" cy="590551"/>
          </a:xfrm>
          <a:custGeom>
            <a:avLst/>
            <a:gdLst/>
            <a:ahLst/>
            <a:cxnLst/>
            <a:rect l="0" t="0" r="0" b="0"/>
            <a:pathLst>
              <a:path w="285751" h="590551">
                <a:moveTo>
                  <a:pt x="0" y="196850"/>
                </a:moveTo>
                <a:lnTo>
                  <a:pt x="27940" y="223520"/>
                </a:lnTo>
                <a:lnTo>
                  <a:pt x="45720" y="232410"/>
                </a:lnTo>
                <a:lnTo>
                  <a:pt x="81280" y="241300"/>
                </a:lnTo>
                <a:lnTo>
                  <a:pt x="99060" y="241300"/>
                </a:lnTo>
                <a:lnTo>
                  <a:pt x="143510" y="232410"/>
                </a:lnTo>
                <a:lnTo>
                  <a:pt x="170180" y="223520"/>
                </a:lnTo>
                <a:lnTo>
                  <a:pt x="214630" y="179070"/>
                </a:lnTo>
                <a:lnTo>
                  <a:pt x="232410" y="152400"/>
                </a:lnTo>
                <a:lnTo>
                  <a:pt x="232410" y="116840"/>
                </a:lnTo>
                <a:lnTo>
                  <a:pt x="232410" y="81280"/>
                </a:lnTo>
                <a:lnTo>
                  <a:pt x="214630" y="45720"/>
                </a:lnTo>
                <a:lnTo>
                  <a:pt x="205740" y="27940"/>
                </a:lnTo>
                <a:lnTo>
                  <a:pt x="187960" y="8890"/>
                </a:lnTo>
                <a:lnTo>
                  <a:pt x="161290" y="0"/>
                </a:lnTo>
                <a:lnTo>
                  <a:pt x="134620" y="8890"/>
                </a:lnTo>
                <a:lnTo>
                  <a:pt x="99060" y="45720"/>
                </a:lnTo>
                <a:lnTo>
                  <a:pt x="72390" y="81280"/>
                </a:lnTo>
                <a:lnTo>
                  <a:pt x="63500" y="125730"/>
                </a:lnTo>
                <a:lnTo>
                  <a:pt x="45720" y="161290"/>
                </a:lnTo>
                <a:lnTo>
                  <a:pt x="36830" y="196850"/>
                </a:lnTo>
                <a:lnTo>
                  <a:pt x="36830" y="223520"/>
                </a:lnTo>
                <a:lnTo>
                  <a:pt x="27940" y="250190"/>
                </a:lnTo>
                <a:lnTo>
                  <a:pt x="27940" y="285750"/>
                </a:lnTo>
                <a:lnTo>
                  <a:pt x="27940" y="322580"/>
                </a:lnTo>
                <a:lnTo>
                  <a:pt x="27940" y="349250"/>
                </a:lnTo>
                <a:lnTo>
                  <a:pt x="36830" y="393700"/>
                </a:lnTo>
                <a:lnTo>
                  <a:pt x="45720" y="438150"/>
                </a:lnTo>
                <a:lnTo>
                  <a:pt x="54610" y="473710"/>
                </a:lnTo>
                <a:lnTo>
                  <a:pt x="72390" y="509270"/>
                </a:lnTo>
                <a:lnTo>
                  <a:pt x="99060" y="544830"/>
                </a:lnTo>
                <a:lnTo>
                  <a:pt x="143510" y="571500"/>
                </a:lnTo>
                <a:lnTo>
                  <a:pt x="170180" y="590550"/>
                </a:lnTo>
                <a:lnTo>
                  <a:pt x="205740" y="590550"/>
                </a:lnTo>
                <a:lnTo>
                  <a:pt x="232410" y="590550"/>
                </a:lnTo>
                <a:lnTo>
                  <a:pt x="276860" y="571500"/>
                </a:lnTo>
                <a:lnTo>
                  <a:pt x="28575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2946400" y="3098800"/>
            <a:ext cx="179071" cy="187961"/>
          </a:xfrm>
          <a:custGeom>
            <a:avLst/>
            <a:gdLst/>
            <a:ahLst/>
            <a:cxnLst/>
            <a:rect l="0" t="0" r="0" b="0"/>
            <a:pathLst>
              <a:path w="179071" h="187961">
                <a:moveTo>
                  <a:pt x="17780" y="0"/>
                </a:moveTo>
                <a:lnTo>
                  <a:pt x="0" y="0"/>
                </a:ln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33350"/>
                </a:lnTo>
                <a:lnTo>
                  <a:pt x="17780" y="151130"/>
                </a:lnTo>
                <a:lnTo>
                  <a:pt x="44450" y="168910"/>
                </a:lnTo>
                <a:lnTo>
                  <a:pt x="81280" y="177800"/>
                </a:lnTo>
                <a:lnTo>
                  <a:pt x="99060" y="187960"/>
                </a:lnTo>
                <a:lnTo>
                  <a:pt x="143510" y="187960"/>
                </a:lnTo>
                <a:lnTo>
                  <a:pt x="17907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3081020" y="3107690"/>
            <a:ext cx="35561" cy="312421"/>
          </a:xfrm>
          <a:custGeom>
            <a:avLst/>
            <a:gdLst/>
            <a:ahLst/>
            <a:cxnLst/>
            <a:rect l="0" t="0" r="0" b="0"/>
            <a:pathLst>
              <a:path w="35561" h="312421">
                <a:moveTo>
                  <a:pt x="3556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0" y="179070"/>
                </a:lnTo>
                <a:lnTo>
                  <a:pt x="0" y="214630"/>
                </a:lnTo>
                <a:lnTo>
                  <a:pt x="0" y="232410"/>
                </a:lnTo>
                <a:lnTo>
                  <a:pt x="0" y="276860"/>
                </a:lnTo>
                <a:lnTo>
                  <a:pt x="1778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3187700" y="3196590"/>
            <a:ext cx="125731" cy="196851"/>
          </a:xfrm>
          <a:custGeom>
            <a:avLst/>
            <a:gdLst/>
            <a:ahLst/>
            <a:cxnLst/>
            <a:rect l="0" t="0" r="0" b="0"/>
            <a:pathLst>
              <a:path w="125731" h="196851">
                <a:moveTo>
                  <a:pt x="125730" y="0"/>
                </a:moveTo>
                <a:lnTo>
                  <a:pt x="99060" y="26670"/>
                </a:lnTo>
                <a:lnTo>
                  <a:pt x="71120" y="71120"/>
                </a:lnTo>
                <a:lnTo>
                  <a:pt x="44450" y="116840"/>
                </a:lnTo>
                <a:lnTo>
                  <a:pt x="26670" y="161290"/>
                </a:lnTo>
                <a:lnTo>
                  <a:pt x="8890" y="18796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3214370" y="3196590"/>
            <a:ext cx="90171" cy="232411"/>
          </a:xfrm>
          <a:custGeom>
            <a:avLst/>
            <a:gdLst/>
            <a:ahLst/>
            <a:cxnLst/>
            <a:rect l="0" t="0" r="0" b="0"/>
            <a:pathLst>
              <a:path w="90171" h="23241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35560" y="116840"/>
                </a:lnTo>
                <a:lnTo>
                  <a:pt x="44450" y="161290"/>
                </a:lnTo>
                <a:lnTo>
                  <a:pt x="62230" y="196850"/>
                </a:lnTo>
                <a:lnTo>
                  <a:pt x="62230" y="214630"/>
                </a:lnTo>
                <a:lnTo>
                  <a:pt x="9017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3384550" y="2928620"/>
            <a:ext cx="151131" cy="187961"/>
          </a:xfrm>
          <a:custGeom>
            <a:avLst/>
            <a:gdLst/>
            <a:ahLst/>
            <a:cxnLst/>
            <a:rect l="0" t="0" r="0" b="0"/>
            <a:pathLst>
              <a:path w="151131" h="187961">
                <a:moveTo>
                  <a:pt x="8890" y="17780"/>
                </a:moveTo>
                <a:lnTo>
                  <a:pt x="8890" y="0"/>
                </a:lnTo>
                <a:lnTo>
                  <a:pt x="26670" y="0"/>
                </a:lnTo>
                <a:lnTo>
                  <a:pt x="44450" y="8890"/>
                </a:lnTo>
                <a:lnTo>
                  <a:pt x="62230" y="17780"/>
                </a:lnTo>
                <a:lnTo>
                  <a:pt x="62230" y="35560"/>
                </a:lnTo>
                <a:lnTo>
                  <a:pt x="62230" y="53340"/>
                </a:lnTo>
                <a:lnTo>
                  <a:pt x="53340" y="81280"/>
                </a:lnTo>
                <a:lnTo>
                  <a:pt x="53340" y="99060"/>
                </a:lnTo>
                <a:lnTo>
                  <a:pt x="8890" y="134620"/>
                </a:lnTo>
                <a:lnTo>
                  <a:pt x="0" y="152400"/>
                </a:lnTo>
                <a:lnTo>
                  <a:pt x="8890" y="170180"/>
                </a:lnTo>
                <a:lnTo>
                  <a:pt x="26670" y="170180"/>
                </a:lnTo>
                <a:lnTo>
                  <a:pt x="71120" y="170180"/>
                </a:lnTo>
                <a:lnTo>
                  <a:pt x="106680" y="170180"/>
                </a:lnTo>
                <a:lnTo>
                  <a:pt x="15113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3089910" y="2115820"/>
            <a:ext cx="276861" cy="36831"/>
          </a:xfrm>
          <a:custGeom>
            <a:avLst/>
            <a:gdLst/>
            <a:ahLst/>
            <a:cxnLst/>
            <a:rect l="0" t="0" r="0" b="0"/>
            <a:pathLst>
              <a:path w="276861" h="36831">
                <a:moveTo>
                  <a:pt x="0" y="3683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8890"/>
                </a:lnTo>
                <a:lnTo>
                  <a:pt x="142240" y="0"/>
                </a:lnTo>
                <a:lnTo>
                  <a:pt x="168910" y="0"/>
                </a:lnTo>
                <a:lnTo>
                  <a:pt x="205740" y="0"/>
                </a:lnTo>
                <a:lnTo>
                  <a:pt x="232410" y="8890"/>
                </a:lnTo>
                <a:lnTo>
                  <a:pt x="27686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089910" y="2339340"/>
            <a:ext cx="285751" cy="17781"/>
          </a:xfrm>
          <a:custGeom>
            <a:avLst/>
            <a:gdLst/>
            <a:ahLst/>
            <a:cxnLst/>
            <a:rect l="0" t="0" r="0" b="0"/>
            <a:pathLst>
              <a:path w="28575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51130" y="0"/>
                </a:lnTo>
                <a:lnTo>
                  <a:pt x="196850" y="0"/>
                </a:lnTo>
                <a:lnTo>
                  <a:pt x="232410" y="0"/>
                </a:lnTo>
                <a:lnTo>
                  <a:pt x="276860" y="0"/>
                </a:lnTo>
                <a:lnTo>
                  <a:pt x="2857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581400" y="1982470"/>
            <a:ext cx="436881" cy="713741"/>
          </a:xfrm>
          <a:custGeom>
            <a:avLst/>
            <a:gdLst/>
            <a:ahLst/>
            <a:cxnLst/>
            <a:rect l="0" t="0" r="0" b="0"/>
            <a:pathLst>
              <a:path w="436881" h="713741">
                <a:moveTo>
                  <a:pt x="26670" y="187960"/>
                </a:moveTo>
                <a:lnTo>
                  <a:pt x="17780" y="214630"/>
                </a:lnTo>
                <a:lnTo>
                  <a:pt x="26670" y="259080"/>
                </a:lnTo>
                <a:lnTo>
                  <a:pt x="26670" y="285750"/>
                </a:lnTo>
                <a:lnTo>
                  <a:pt x="53340" y="312420"/>
                </a:lnTo>
                <a:lnTo>
                  <a:pt x="71120" y="330200"/>
                </a:lnTo>
                <a:lnTo>
                  <a:pt x="88900" y="339090"/>
                </a:lnTo>
                <a:lnTo>
                  <a:pt x="106680" y="339090"/>
                </a:lnTo>
                <a:lnTo>
                  <a:pt x="142240" y="330200"/>
                </a:lnTo>
                <a:lnTo>
                  <a:pt x="168910" y="321310"/>
                </a:lnTo>
                <a:lnTo>
                  <a:pt x="213360" y="276860"/>
                </a:lnTo>
                <a:lnTo>
                  <a:pt x="231140" y="241300"/>
                </a:lnTo>
                <a:lnTo>
                  <a:pt x="257810" y="196850"/>
                </a:lnTo>
                <a:lnTo>
                  <a:pt x="266700" y="170180"/>
                </a:lnTo>
                <a:lnTo>
                  <a:pt x="276860" y="124460"/>
                </a:lnTo>
                <a:lnTo>
                  <a:pt x="276860" y="88900"/>
                </a:lnTo>
                <a:lnTo>
                  <a:pt x="276860" y="62230"/>
                </a:lnTo>
                <a:lnTo>
                  <a:pt x="257810" y="26670"/>
                </a:lnTo>
                <a:lnTo>
                  <a:pt x="240030" y="8890"/>
                </a:lnTo>
                <a:lnTo>
                  <a:pt x="222250" y="0"/>
                </a:lnTo>
                <a:lnTo>
                  <a:pt x="186690" y="8890"/>
                </a:lnTo>
                <a:lnTo>
                  <a:pt x="151130" y="26670"/>
                </a:lnTo>
                <a:lnTo>
                  <a:pt x="124460" y="44450"/>
                </a:lnTo>
                <a:lnTo>
                  <a:pt x="97790" y="80010"/>
                </a:lnTo>
                <a:lnTo>
                  <a:pt x="62230" y="115570"/>
                </a:lnTo>
                <a:lnTo>
                  <a:pt x="44450" y="161290"/>
                </a:lnTo>
                <a:lnTo>
                  <a:pt x="26670" y="196850"/>
                </a:lnTo>
                <a:lnTo>
                  <a:pt x="8890" y="232410"/>
                </a:lnTo>
                <a:lnTo>
                  <a:pt x="8890" y="267970"/>
                </a:lnTo>
                <a:lnTo>
                  <a:pt x="0" y="303530"/>
                </a:lnTo>
                <a:lnTo>
                  <a:pt x="0" y="330200"/>
                </a:lnTo>
                <a:lnTo>
                  <a:pt x="0" y="365760"/>
                </a:lnTo>
                <a:lnTo>
                  <a:pt x="0" y="392430"/>
                </a:lnTo>
                <a:lnTo>
                  <a:pt x="0" y="427990"/>
                </a:lnTo>
                <a:lnTo>
                  <a:pt x="8890" y="455930"/>
                </a:lnTo>
                <a:lnTo>
                  <a:pt x="8890" y="491490"/>
                </a:lnTo>
                <a:lnTo>
                  <a:pt x="26670" y="527050"/>
                </a:lnTo>
                <a:lnTo>
                  <a:pt x="44450" y="553720"/>
                </a:lnTo>
                <a:lnTo>
                  <a:pt x="71120" y="598170"/>
                </a:lnTo>
                <a:lnTo>
                  <a:pt x="97790" y="633730"/>
                </a:lnTo>
                <a:lnTo>
                  <a:pt x="133350" y="669290"/>
                </a:lnTo>
                <a:lnTo>
                  <a:pt x="168910" y="687070"/>
                </a:lnTo>
                <a:lnTo>
                  <a:pt x="204470" y="704850"/>
                </a:lnTo>
                <a:lnTo>
                  <a:pt x="222250" y="713740"/>
                </a:lnTo>
                <a:lnTo>
                  <a:pt x="266700" y="713740"/>
                </a:lnTo>
                <a:lnTo>
                  <a:pt x="294640" y="704850"/>
                </a:lnTo>
                <a:lnTo>
                  <a:pt x="312420" y="695960"/>
                </a:lnTo>
                <a:lnTo>
                  <a:pt x="347980" y="660400"/>
                </a:lnTo>
                <a:lnTo>
                  <a:pt x="374650" y="624840"/>
                </a:lnTo>
                <a:lnTo>
                  <a:pt x="401320" y="580390"/>
                </a:lnTo>
                <a:lnTo>
                  <a:pt x="419100" y="535940"/>
                </a:lnTo>
                <a:lnTo>
                  <a:pt x="427990" y="491490"/>
                </a:lnTo>
                <a:lnTo>
                  <a:pt x="436880" y="4737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893820" y="1508760"/>
            <a:ext cx="240031" cy="339091"/>
          </a:xfrm>
          <a:custGeom>
            <a:avLst/>
            <a:gdLst/>
            <a:ahLst/>
            <a:cxnLst/>
            <a:rect l="0" t="0" r="0" b="0"/>
            <a:pathLst>
              <a:path w="240031" h="339091">
                <a:moveTo>
                  <a:pt x="0" y="35560"/>
                </a:moveTo>
                <a:lnTo>
                  <a:pt x="17780" y="8890"/>
                </a:lnTo>
                <a:lnTo>
                  <a:pt x="35560" y="0"/>
                </a:lnTo>
                <a:lnTo>
                  <a:pt x="62230" y="0"/>
                </a:lnTo>
                <a:lnTo>
                  <a:pt x="97790" y="0"/>
                </a:lnTo>
                <a:lnTo>
                  <a:pt x="124460" y="8890"/>
                </a:lnTo>
                <a:lnTo>
                  <a:pt x="151130" y="35560"/>
                </a:lnTo>
                <a:lnTo>
                  <a:pt x="168910" y="63500"/>
                </a:lnTo>
                <a:lnTo>
                  <a:pt x="186690" y="99060"/>
                </a:lnTo>
                <a:lnTo>
                  <a:pt x="186690" y="116840"/>
                </a:lnTo>
                <a:lnTo>
                  <a:pt x="186690" y="152400"/>
                </a:lnTo>
                <a:lnTo>
                  <a:pt x="168910" y="179070"/>
                </a:lnTo>
                <a:lnTo>
                  <a:pt x="142240" y="223520"/>
                </a:lnTo>
                <a:lnTo>
                  <a:pt x="115570" y="259080"/>
                </a:lnTo>
                <a:lnTo>
                  <a:pt x="71120" y="285750"/>
                </a:lnTo>
                <a:lnTo>
                  <a:pt x="53340" y="294640"/>
                </a:lnTo>
                <a:lnTo>
                  <a:pt x="26670" y="285750"/>
                </a:lnTo>
                <a:lnTo>
                  <a:pt x="8890" y="259080"/>
                </a:lnTo>
                <a:lnTo>
                  <a:pt x="17780" y="232410"/>
                </a:lnTo>
                <a:lnTo>
                  <a:pt x="26670" y="214630"/>
                </a:lnTo>
                <a:lnTo>
                  <a:pt x="62230" y="187960"/>
                </a:lnTo>
                <a:lnTo>
                  <a:pt x="97790" y="187960"/>
                </a:lnTo>
                <a:lnTo>
                  <a:pt x="133350" y="205740"/>
                </a:lnTo>
                <a:lnTo>
                  <a:pt x="151130" y="205740"/>
                </a:lnTo>
                <a:lnTo>
                  <a:pt x="177800" y="232410"/>
                </a:lnTo>
                <a:lnTo>
                  <a:pt x="195580" y="250190"/>
                </a:lnTo>
                <a:lnTo>
                  <a:pt x="204470" y="294640"/>
                </a:lnTo>
                <a:lnTo>
                  <a:pt x="222250" y="312420"/>
                </a:lnTo>
                <a:lnTo>
                  <a:pt x="24003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4937760" y="1572260"/>
            <a:ext cx="285751" cy="481331"/>
          </a:xfrm>
          <a:custGeom>
            <a:avLst/>
            <a:gdLst/>
            <a:ahLst/>
            <a:cxnLst/>
            <a:rect l="0" t="0" r="0" b="0"/>
            <a:pathLst>
              <a:path w="285751" h="481331">
                <a:moveTo>
                  <a:pt x="214630" y="35560"/>
                </a:moveTo>
                <a:lnTo>
                  <a:pt x="170180" y="17780"/>
                </a:lnTo>
                <a:lnTo>
                  <a:pt x="134620" y="0"/>
                </a:lnTo>
                <a:lnTo>
                  <a:pt x="116840" y="0"/>
                </a:lnTo>
                <a:lnTo>
                  <a:pt x="99060" y="0"/>
                </a:lnTo>
                <a:lnTo>
                  <a:pt x="81280" y="0"/>
                </a:lnTo>
                <a:lnTo>
                  <a:pt x="44450" y="26670"/>
                </a:lnTo>
                <a:lnTo>
                  <a:pt x="26670" y="35560"/>
                </a:lnTo>
                <a:lnTo>
                  <a:pt x="889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186690"/>
                </a:lnTo>
                <a:lnTo>
                  <a:pt x="17780" y="222250"/>
                </a:lnTo>
                <a:lnTo>
                  <a:pt x="26670" y="240030"/>
                </a:lnTo>
                <a:lnTo>
                  <a:pt x="53340" y="248920"/>
                </a:lnTo>
                <a:lnTo>
                  <a:pt x="72390" y="240030"/>
                </a:lnTo>
                <a:lnTo>
                  <a:pt x="107950" y="204470"/>
                </a:lnTo>
                <a:lnTo>
                  <a:pt x="143510" y="168910"/>
                </a:lnTo>
                <a:lnTo>
                  <a:pt x="161290" y="151130"/>
                </a:lnTo>
                <a:lnTo>
                  <a:pt x="187960" y="151130"/>
                </a:lnTo>
                <a:lnTo>
                  <a:pt x="223520" y="160020"/>
                </a:lnTo>
                <a:lnTo>
                  <a:pt x="241300" y="168910"/>
                </a:lnTo>
                <a:lnTo>
                  <a:pt x="250190" y="186690"/>
                </a:lnTo>
                <a:lnTo>
                  <a:pt x="276860" y="222250"/>
                </a:lnTo>
                <a:lnTo>
                  <a:pt x="285750" y="257810"/>
                </a:lnTo>
                <a:lnTo>
                  <a:pt x="285750" y="294640"/>
                </a:lnTo>
                <a:lnTo>
                  <a:pt x="285750" y="339090"/>
                </a:lnTo>
                <a:lnTo>
                  <a:pt x="267970" y="374650"/>
                </a:lnTo>
                <a:lnTo>
                  <a:pt x="241300" y="419100"/>
                </a:lnTo>
                <a:lnTo>
                  <a:pt x="214630" y="454660"/>
                </a:lnTo>
                <a:lnTo>
                  <a:pt x="170180" y="481330"/>
                </a:lnTo>
                <a:lnTo>
                  <a:pt x="134620" y="481330"/>
                </a:lnTo>
                <a:lnTo>
                  <a:pt x="99060" y="481330"/>
                </a:lnTo>
                <a:lnTo>
                  <a:pt x="81280" y="4813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5331460" y="1652270"/>
            <a:ext cx="160021" cy="383541"/>
          </a:xfrm>
          <a:custGeom>
            <a:avLst/>
            <a:gdLst/>
            <a:ahLst/>
            <a:cxnLst/>
            <a:rect l="0" t="0" r="0" b="0"/>
            <a:pathLst>
              <a:path w="160021" h="383541">
                <a:moveTo>
                  <a:pt x="160020" y="0"/>
                </a:moveTo>
                <a:lnTo>
                  <a:pt x="133350" y="35560"/>
                </a:lnTo>
                <a:lnTo>
                  <a:pt x="106680" y="88900"/>
                </a:lnTo>
                <a:lnTo>
                  <a:pt x="88900" y="124460"/>
                </a:lnTo>
                <a:lnTo>
                  <a:pt x="71120" y="168910"/>
                </a:lnTo>
                <a:lnTo>
                  <a:pt x="53340" y="204470"/>
                </a:lnTo>
                <a:lnTo>
                  <a:pt x="44450" y="250190"/>
                </a:lnTo>
                <a:lnTo>
                  <a:pt x="26670" y="285750"/>
                </a:lnTo>
                <a:lnTo>
                  <a:pt x="17780" y="321310"/>
                </a:lnTo>
                <a:lnTo>
                  <a:pt x="8890" y="35687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5304790" y="1643380"/>
            <a:ext cx="240031" cy="401321"/>
          </a:xfrm>
          <a:custGeom>
            <a:avLst/>
            <a:gdLst/>
            <a:ahLst/>
            <a:cxnLst/>
            <a:rect l="0" t="0" r="0" b="0"/>
            <a:pathLst>
              <a:path w="240031" h="401321">
                <a:moveTo>
                  <a:pt x="0" y="0"/>
                </a:moveTo>
                <a:lnTo>
                  <a:pt x="26670" y="44450"/>
                </a:lnTo>
                <a:lnTo>
                  <a:pt x="44450" y="62230"/>
                </a:lnTo>
                <a:lnTo>
                  <a:pt x="53340" y="88900"/>
                </a:lnTo>
                <a:lnTo>
                  <a:pt x="80010" y="133350"/>
                </a:lnTo>
                <a:lnTo>
                  <a:pt x="115570" y="177800"/>
                </a:lnTo>
                <a:lnTo>
                  <a:pt x="142240" y="213360"/>
                </a:lnTo>
                <a:lnTo>
                  <a:pt x="160020" y="250190"/>
                </a:lnTo>
                <a:lnTo>
                  <a:pt x="186690" y="285750"/>
                </a:lnTo>
                <a:lnTo>
                  <a:pt x="195580" y="321310"/>
                </a:lnTo>
                <a:lnTo>
                  <a:pt x="213360" y="365760"/>
                </a:lnTo>
                <a:lnTo>
                  <a:pt x="222250" y="392430"/>
                </a:lnTo>
                <a:lnTo>
                  <a:pt x="240030" y="4013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5661660" y="1732280"/>
            <a:ext cx="205741" cy="17781"/>
          </a:xfrm>
          <a:custGeom>
            <a:avLst/>
            <a:gdLst/>
            <a:ahLst/>
            <a:cxnLst/>
            <a:rect l="0" t="0" r="0" b="0"/>
            <a:pathLst>
              <a:path w="205741" h="1778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77800" y="0"/>
                </a:lnTo>
                <a:lnTo>
                  <a:pt x="20574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5679440" y="1911350"/>
            <a:ext cx="177801" cy="8891"/>
          </a:xfrm>
          <a:custGeom>
            <a:avLst/>
            <a:gdLst/>
            <a:ahLst/>
            <a:cxnLst/>
            <a:rect l="0" t="0" r="0" b="0"/>
            <a:pathLst>
              <a:path w="177801" h="889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982970" y="1508760"/>
            <a:ext cx="419101" cy="624841"/>
          </a:xfrm>
          <a:custGeom>
            <a:avLst/>
            <a:gdLst/>
            <a:ahLst/>
            <a:cxnLst/>
            <a:rect l="0" t="0" r="0" b="0"/>
            <a:pathLst>
              <a:path w="419101" h="624841">
                <a:moveTo>
                  <a:pt x="62230" y="90170"/>
                </a:moveTo>
                <a:lnTo>
                  <a:pt x="62230" y="53340"/>
                </a:lnTo>
                <a:lnTo>
                  <a:pt x="71120" y="35560"/>
                </a:lnTo>
                <a:lnTo>
                  <a:pt x="106680" y="8890"/>
                </a:lnTo>
                <a:lnTo>
                  <a:pt x="124460" y="0"/>
                </a:lnTo>
                <a:lnTo>
                  <a:pt x="170180" y="0"/>
                </a:lnTo>
                <a:lnTo>
                  <a:pt x="196850" y="0"/>
                </a:lnTo>
                <a:lnTo>
                  <a:pt x="223520" y="8890"/>
                </a:lnTo>
                <a:lnTo>
                  <a:pt x="259080" y="44450"/>
                </a:lnTo>
                <a:lnTo>
                  <a:pt x="294640" y="81280"/>
                </a:lnTo>
                <a:lnTo>
                  <a:pt x="312420" y="99060"/>
                </a:lnTo>
                <a:lnTo>
                  <a:pt x="330200" y="143510"/>
                </a:lnTo>
                <a:lnTo>
                  <a:pt x="339090" y="179070"/>
                </a:lnTo>
                <a:lnTo>
                  <a:pt x="347980" y="223520"/>
                </a:lnTo>
                <a:lnTo>
                  <a:pt x="339090" y="267970"/>
                </a:lnTo>
                <a:lnTo>
                  <a:pt x="330200" y="303530"/>
                </a:lnTo>
                <a:lnTo>
                  <a:pt x="303530" y="339090"/>
                </a:lnTo>
                <a:lnTo>
                  <a:pt x="276860" y="375920"/>
                </a:lnTo>
                <a:lnTo>
                  <a:pt x="241300" y="411480"/>
                </a:lnTo>
                <a:lnTo>
                  <a:pt x="205740" y="438150"/>
                </a:lnTo>
                <a:lnTo>
                  <a:pt x="170180" y="464820"/>
                </a:lnTo>
                <a:lnTo>
                  <a:pt x="124460" y="491490"/>
                </a:lnTo>
                <a:lnTo>
                  <a:pt x="88900" y="500380"/>
                </a:lnTo>
                <a:lnTo>
                  <a:pt x="53340" y="500380"/>
                </a:lnTo>
                <a:lnTo>
                  <a:pt x="35560" y="500380"/>
                </a:lnTo>
                <a:lnTo>
                  <a:pt x="17780" y="491490"/>
                </a:lnTo>
                <a:lnTo>
                  <a:pt x="8890" y="473710"/>
                </a:lnTo>
                <a:lnTo>
                  <a:pt x="0" y="455930"/>
                </a:lnTo>
                <a:lnTo>
                  <a:pt x="0" y="438150"/>
                </a:lnTo>
                <a:lnTo>
                  <a:pt x="17780" y="411480"/>
                </a:lnTo>
                <a:lnTo>
                  <a:pt x="35560" y="384810"/>
                </a:lnTo>
                <a:lnTo>
                  <a:pt x="80010" y="358140"/>
                </a:lnTo>
                <a:lnTo>
                  <a:pt x="97790" y="347980"/>
                </a:lnTo>
                <a:lnTo>
                  <a:pt x="133350" y="347980"/>
                </a:lnTo>
                <a:lnTo>
                  <a:pt x="170180" y="347980"/>
                </a:lnTo>
                <a:lnTo>
                  <a:pt x="187960" y="347980"/>
                </a:lnTo>
                <a:lnTo>
                  <a:pt x="232410" y="375920"/>
                </a:lnTo>
                <a:lnTo>
                  <a:pt x="259080" y="402590"/>
                </a:lnTo>
                <a:lnTo>
                  <a:pt x="294640" y="438150"/>
                </a:lnTo>
                <a:lnTo>
                  <a:pt x="330200" y="482600"/>
                </a:lnTo>
                <a:lnTo>
                  <a:pt x="356870" y="518160"/>
                </a:lnTo>
                <a:lnTo>
                  <a:pt x="383540" y="553720"/>
                </a:lnTo>
                <a:lnTo>
                  <a:pt x="401320" y="598170"/>
                </a:lnTo>
                <a:lnTo>
                  <a:pt x="419100" y="624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5250180" y="2401570"/>
            <a:ext cx="276861" cy="447041"/>
          </a:xfrm>
          <a:custGeom>
            <a:avLst/>
            <a:gdLst/>
            <a:ahLst/>
            <a:cxnLst/>
            <a:rect l="0" t="0" r="0" b="0"/>
            <a:pathLst>
              <a:path w="276861" h="447041">
                <a:moveTo>
                  <a:pt x="276860" y="0"/>
                </a:moveTo>
                <a:lnTo>
                  <a:pt x="232410" y="36830"/>
                </a:lnTo>
                <a:lnTo>
                  <a:pt x="214630" y="72390"/>
                </a:lnTo>
                <a:lnTo>
                  <a:pt x="187960" y="116840"/>
                </a:lnTo>
                <a:lnTo>
                  <a:pt x="170180" y="152400"/>
                </a:lnTo>
                <a:lnTo>
                  <a:pt x="143510" y="187960"/>
                </a:lnTo>
                <a:lnTo>
                  <a:pt x="125730" y="223520"/>
                </a:lnTo>
                <a:lnTo>
                  <a:pt x="107950" y="259080"/>
                </a:lnTo>
                <a:lnTo>
                  <a:pt x="90170" y="294640"/>
                </a:lnTo>
                <a:lnTo>
                  <a:pt x="63500" y="340360"/>
                </a:lnTo>
                <a:lnTo>
                  <a:pt x="35560" y="384810"/>
                </a:lnTo>
                <a:lnTo>
                  <a:pt x="17780" y="429260"/>
                </a:lnTo>
                <a:lnTo>
                  <a:pt x="8890" y="447040"/>
                </a:lnTo>
                <a:lnTo>
                  <a:pt x="0" y="447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5276850" y="2438400"/>
            <a:ext cx="196851" cy="463551"/>
          </a:xfrm>
          <a:custGeom>
            <a:avLst/>
            <a:gdLst/>
            <a:ahLst/>
            <a:cxnLst/>
            <a:rect l="0" t="0" r="0" b="0"/>
            <a:pathLst>
              <a:path w="196851" h="463551">
                <a:moveTo>
                  <a:pt x="0" y="0"/>
                </a:moveTo>
                <a:lnTo>
                  <a:pt x="19050" y="35560"/>
                </a:lnTo>
                <a:lnTo>
                  <a:pt x="36830" y="80010"/>
                </a:lnTo>
                <a:lnTo>
                  <a:pt x="45720" y="115570"/>
                </a:lnTo>
                <a:lnTo>
                  <a:pt x="63500" y="151130"/>
                </a:lnTo>
                <a:lnTo>
                  <a:pt x="81280" y="186690"/>
                </a:lnTo>
                <a:lnTo>
                  <a:pt x="90170" y="231140"/>
                </a:lnTo>
                <a:lnTo>
                  <a:pt x="107950" y="276860"/>
                </a:lnTo>
                <a:lnTo>
                  <a:pt x="125730" y="321310"/>
                </a:lnTo>
                <a:lnTo>
                  <a:pt x="143510" y="356870"/>
                </a:lnTo>
                <a:lnTo>
                  <a:pt x="152400" y="392430"/>
                </a:lnTo>
                <a:lnTo>
                  <a:pt x="161290" y="419100"/>
                </a:lnTo>
                <a:lnTo>
                  <a:pt x="196850" y="463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5697220" y="2491740"/>
            <a:ext cx="250191" cy="17781"/>
          </a:xfrm>
          <a:custGeom>
            <a:avLst/>
            <a:gdLst/>
            <a:ahLst/>
            <a:cxnLst/>
            <a:rect l="0" t="0" r="0" b="0"/>
            <a:pathLst>
              <a:path w="250191" h="17781">
                <a:moveTo>
                  <a:pt x="0" y="17780"/>
                </a:moveTo>
                <a:lnTo>
                  <a:pt x="26670" y="17780"/>
                </a:lnTo>
                <a:lnTo>
                  <a:pt x="6223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87960" y="0"/>
                </a:lnTo>
                <a:lnTo>
                  <a:pt x="232410" y="0"/>
                </a:lnTo>
                <a:lnTo>
                  <a:pt x="25019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5768340" y="2651760"/>
            <a:ext cx="134621" cy="26671"/>
          </a:xfrm>
          <a:custGeom>
            <a:avLst/>
            <a:gdLst/>
            <a:ahLst/>
            <a:cxnLst/>
            <a:rect l="0" t="0" r="0" b="0"/>
            <a:pathLst>
              <a:path w="134621" h="2667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8890"/>
                </a:lnTo>
                <a:lnTo>
                  <a:pt x="13462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6062980" y="2241550"/>
            <a:ext cx="285751" cy="330201"/>
          </a:xfrm>
          <a:custGeom>
            <a:avLst/>
            <a:gdLst/>
            <a:ahLst/>
            <a:cxnLst/>
            <a:rect l="0" t="0" r="0" b="0"/>
            <a:pathLst>
              <a:path w="285751" h="330201">
                <a:moveTo>
                  <a:pt x="116840" y="71120"/>
                </a:moveTo>
                <a:lnTo>
                  <a:pt x="116840" y="44450"/>
                </a:lnTo>
                <a:lnTo>
                  <a:pt x="134620" y="17780"/>
                </a:lnTo>
                <a:lnTo>
                  <a:pt x="152400" y="8890"/>
                </a:lnTo>
                <a:lnTo>
                  <a:pt x="170180" y="0"/>
                </a:lnTo>
                <a:lnTo>
                  <a:pt x="187960" y="0"/>
                </a:lnTo>
                <a:lnTo>
                  <a:pt x="205740" y="0"/>
                </a:lnTo>
                <a:lnTo>
                  <a:pt x="232410" y="17780"/>
                </a:lnTo>
                <a:lnTo>
                  <a:pt x="250190" y="44450"/>
                </a:lnTo>
                <a:lnTo>
                  <a:pt x="267970" y="80010"/>
                </a:lnTo>
                <a:lnTo>
                  <a:pt x="267970" y="97790"/>
                </a:lnTo>
                <a:lnTo>
                  <a:pt x="259080" y="142240"/>
                </a:lnTo>
                <a:lnTo>
                  <a:pt x="241300" y="168910"/>
                </a:lnTo>
                <a:lnTo>
                  <a:pt x="205740" y="205740"/>
                </a:lnTo>
                <a:lnTo>
                  <a:pt x="161290" y="232410"/>
                </a:lnTo>
                <a:lnTo>
                  <a:pt x="125730" y="267970"/>
                </a:lnTo>
                <a:lnTo>
                  <a:pt x="81280" y="294640"/>
                </a:lnTo>
                <a:lnTo>
                  <a:pt x="53340" y="303530"/>
                </a:lnTo>
                <a:lnTo>
                  <a:pt x="26670" y="303530"/>
                </a:lnTo>
                <a:lnTo>
                  <a:pt x="8890" y="303530"/>
                </a:lnTo>
                <a:lnTo>
                  <a:pt x="0" y="285750"/>
                </a:lnTo>
                <a:lnTo>
                  <a:pt x="17780" y="259080"/>
                </a:lnTo>
                <a:lnTo>
                  <a:pt x="44450" y="232410"/>
                </a:lnTo>
                <a:lnTo>
                  <a:pt x="71120" y="214630"/>
                </a:lnTo>
                <a:lnTo>
                  <a:pt x="116840" y="214630"/>
                </a:lnTo>
                <a:lnTo>
                  <a:pt x="143510" y="214630"/>
                </a:lnTo>
                <a:lnTo>
                  <a:pt x="179070" y="223520"/>
                </a:lnTo>
                <a:lnTo>
                  <a:pt x="223520" y="250190"/>
                </a:lnTo>
                <a:lnTo>
                  <a:pt x="241300" y="259080"/>
                </a:lnTo>
                <a:lnTo>
                  <a:pt x="267970" y="294640"/>
                </a:lnTo>
                <a:lnTo>
                  <a:pt x="276860" y="312420"/>
                </a:lnTo>
                <a:lnTo>
                  <a:pt x="28575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6224270" y="2562860"/>
            <a:ext cx="339091" cy="152401"/>
          </a:xfrm>
          <a:custGeom>
            <a:avLst/>
            <a:gdLst/>
            <a:ahLst/>
            <a:cxnLst/>
            <a:rect l="0" t="0" r="0" b="0"/>
            <a:pathLst>
              <a:path w="339091" h="152401">
                <a:moveTo>
                  <a:pt x="339090" y="0"/>
                </a:moveTo>
                <a:lnTo>
                  <a:pt x="303530" y="0"/>
                </a:lnTo>
                <a:lnTo>
                  <a:pt x="259080" y="8890"/>
                </a:lnTo>
                <a:lnTo>
                  <a:pt x="223520" y="17780"/>
                </a:lnTo>
                <a:lnTo>
                  <a:pt x="186690" y="35560"/>
                </a:lnTo>
                <a:lnTo>
                  <a:pt x="142240" y="44450"/>
                </a:lnTo>
                <a:lnTo>
                  <a:pt x="106680" y="71120"/>
                </a:lnTo>
                <a:lnTo>
                  <a:pt x="71120" y="88900"/>
                </a:lnTo>
                <a:lnTo>
                  <a:pt x="26670" y="12446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6393180" y="2687320"/>
            <a:ext cx="259081" cy="384811"/>
          </a:xfrm>
          <a:custGeom>
            <a:avLst/>
            <a:gdLst/>
            <a:ahLst/>
            <a:cxnLst/>
            <a:rect l="0" t="0" r="0" b="0"/>
            <a:pathLst>
              <a:path w="259081" h="384811">
                <a:moveTo>
                  <a:pt x="259080" y="27940"/>
                </a:moveTo>
                <a:lnTo>
                  <a:pt x="241300" y="17780"/>
                </a:lnTo>
                <a:lnTo>
                  <a:pt x="205740" y="8890"/>
                </a:lnTo>
                <a:lnTo>
                  <a:pt x="161290" y="0"/>
                </a:lnTo>
                <a:lnTo>
                  <a:pt x="125730" y="0"/>
                </a:lnTo>
                <a:lnTo>
                  <a:pt x="90170" y="0"/>
                </a:lnTo>
                <a:lnTo>
                  <a:pt x="45720" y="17780"/>
                </a:lnTo>
                <a:lnTo>
                  <a:pt x="8890" y="5461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61290"/>
                </a:lnTo>
                <a:lnTo>
                  <a:pt x="8890" y="179070"/>
                </a:lnTo>
                <a:lnTo>
                  <a:pt x="35560" y="179070"/>
                </a:lnTo>
                <a:lnTo>
                  <a:pt x="54610" y="170180"/>
                </a:lnTo>
                <a:lnTo>
                  <a:pt x="99060" y="143510"/>
                </a:lnTo>
                <a:lnTo>
                  <a:pt x="134620" y="125730"/>
                </a:lnTo>
                <a:lnTo>
                  <a:pt x="152400" y="116840"/>
                </a:lnTo>
                <a:lnTo>
                  <a:pt x="179070" y="116840"/>
                </a:lnTo>
                <a:lnTo>
                  <a:pt x="196850" y="125730"/>
                </a:lnTo>
                <a:lnTo>
                  <a:pt x="214630" y="143510"/>
                </a:lnTo>
                <a:lnTo>
                  <a:pt x="232410" y="161290"/>
                </a:lnTo>
                <a:lnTo>
                  <a:pt x="241300" y="187960"/>
                </a:lnTo>
                <a:lnTo>
                  <a:pt x="241300" y="214630"/>
                </a:lnTo>
                <a:lnTo>
                  <a:pt x="232410" y="259080"/>
                </a:lnTo>
                <a:lnTo>
                  <a:pt x="214630" y="285750"/>
                </a:lnTo>
                <a:lnTo>
                  <a:pt x="179070" y="331470"/>
                </a:lnTo>
                <a:lnTo>
                  <a:pt x="143510" y="358140"/>
                </a:lnTo>
                <a:lnTo>
                  <a:pt x="125730" y="375920"/>
                </a:lnTo>
                <a:lnTo>
                  <a:pt x="99060" y="384810"/>
                </a:lnTo>
                <a:lnTo>
                  <a:pt x="81280" y="384810"/>
                </a:lnTo>
                <a:lnTo>
                  <a:pt x="45720" y="375920"/>
                </a:lnTo>
                <a:lnTo>
                  <a:pt x="26670" y="358140"/>
                </a:lnTo>
                <a:lnTo>
                  <a:pt x="26670" y="322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4705350" y="2170430"/>
            <a:ext cx="2188211" cy="1116331"/>
          </a:xfrm>
          <a:custGeom>
            <a:avLst/>
            <a:gdLst/>
            <a:ahLst/>
            <a:cxnLst/>
            <a:rect l="0" t="0" r="0" b="0"/>
            <a:pathLst>
              <a:path w="2188211" h="1116331">
                <a:moveTo>
                  <a:pt x="2125980" y="186690"/>
                </a:moveTo>
                <a:lnTo>
                  <a:pt x="2117090" y="204470"/>
                </a:lnTo>
                <a:lnTo>
                  <a:pt x="2117090" y="240030"/>
                </a:lnTo>
                <a:lnTo>
                  <a:pt x="2108200" y="276860"/>
                </a:lnTo>
                <a:lnTo>
                  <a:pt x="2108200" y="312420"/>
                </a:lnTo>
                <a:lnTo>
                  <a:pt x="2108200" y="356870"/>
                </a:lnTo>
                <a:lnTo>
                  <a:pt x="2108200" y="392430"/>
                </a:lnTo>
                <a:lnTo>
                  <a:pt x="2108200" y="427990"/>
                </a:lnTo>
                <a:lnTo>
                  <a:pt x="2108200" y="463550"/>
                </a:lnTo>
                <a:lnTo>
                  <a:pt x="2108200" y="499110"/>
                </a:lnTo>
                <a:lnTo>
                  <a:pt x="2117090" y="534670"/>
                </a:lnTo>
                <a:lnTo>
                  <a:pt x="2117090" y="580390"/>
                </a:lnTo>
                <a:lnTo>
                  <a:pt x="2117090" y="615950"/>
                </a:lnTo>
                <a:lnTo>
                  <a:pt x="2125980" y="651510"/>
                </a:lnTo>
                <a:lnTo>
                  <a:pt x="2125980" y="695960"/>
                </a:lnTo>
                <a:lnTo>
                  <a:pt x="2134870" y="731520"/>
                </a:lnTo>
                <a:lnTo>
                  <a:pt x="2134870" y="767080"/>
                </a:lnTo>
                <a:lnTo>
                  <a:pt x="2143760" y="802640"/>
                </a:lnTo>
                <a:lnTo>
                  <a:pt x="2143760" y="839470"/>
                </a:lnTo>
                <a:lnTo>
                  <a:pt x="2143760" y="875030"/>
                </a:lnTo>
                <a:lnTo>
                  <a:pt x="2152650" y="910590"/>
                </a:lnTo>
                <a:lnTo>
                  <a:pt x="2152650" y="955040"/>
                </a:lnTo>
                <a:lnTo>
                  <a:pt x="2152650" y="990600"/>
                </a:lnTo>
                <a:lnTo>
                  <a:pt x="2152650" y="1026160"/>
                </a:lnTo>
                <a:lnTo>
                  <a:pt x="2152650" y="1061720"/>
                </a:lnTo>
                <a:lnTo>
                  <a:pt x="2143760" y="1097280"/>
                </a:lnTo>
                <a:lnTo>
                  <a:pt x="2125980" y="1106170"/>
                </a:lnTo>
                <a:lnTo>
                  <a:pt x="2090420" y="1116330"/>
                </a:lnTo>
                <a:lnTo>
                  <a:pt x="2054860" y="1116330"/>
                </a:lnTo>
                <a:lnTo>
                  <a:pt x="2019300" y="1116330"/>
                </a:lnTo>
                <a:lnTo>
                  <a:pt x="1982470" y="1116330"/>
                </a:lnTo>
                <a:lnTo>
                  <a:pt x="1946910" y="1106170"/>
                </a:lnTo>
                <a:lnTo>
                  <a:pt x="1902460" y="1106170"/>
                </a:lnTo>
                <a:lnTo>
                  <a:pt x="1866900" y="1097280"/>
                </a:lnTo>
                <a:lnTo>
                  <a:pt x="1831340" y="1088390"/>
                </a:lnTo>
                <a:lnTo>
                  <a:pt x="1804670" y="1079500"/>
                </a:lnTo>
                <a:lnTo>
                  <a:pt x="1769110" y="1070610"/>
                </a:lnTo>
                <a:lnTo>
                  <a:pt x="1742440" y="1061720"/>
                </a:lnTo>
                <a:lnTo>
                  <a:pt x="1705610" y="1061720"/>
                </a:lnTo>
                <a:lnTo>
                  <a:pt x="1670050" y="1052830"/>
                </a:lnTo>
                <a:lnTo>
                  <a:pt x="1634490" y="1043940"/>
                </a:lnTo>
                <a:lnTo>
                  <a:pt x="1598930" y="1043940"/>
                </a:lnTo>
                <a:lnTo>
                  <a:pt x="1563370" y="1043940"/>
                </a:lnTo>
                <a:lnTo>
                  <a:pt x="1527810" y="1035050"/>
                </a:lnTo>
                <a:lnTo>
                  <a:pt x="1483360" y="1026160"/>
                </a:lnTo>
                <a:lnTo>
                  <a:pt x="1447800" y="1026160"/>
                </a:lnTo>
                <a:lnTo>
                  <a:pt x="1402080" y="1026160"/>
                </a:lnTo>
                <a:lnTo>
                  <a:pt x="1366520" y="1017270"/>
                </a:lnTo>
                <a:lnTo>
                  <a:pt x="1330960" y="1017270"/>
                </a:lnTo>
                <a:lnTo>
                  <a:pt x="1286510" y="1017270"/>
                </a:lnTo>
                <a:lnTo>
                  <a:pt x="1242060" y="1008380"/>
                </a:lnTo>
                <a:lnTo>
                  <a:pt x="1206500" y="1008380"/>
                </a:lnTo>
                <a:lnTo>
                  <a:pt x="1162050" y="999490"/>
                </a:lnTo>
                <a:lnTo>
                  <a:pt x="1125220" y="999490"/>
                </a:lnTo>
                <a:lnTo>
                  <a:pt x="1089660" y="999490"/>
                </a:lnTo>
                <a:lnTo>
                  <a:pt x="1045210" y="999490"/>
                </a:lnTo>
                <a:lnTo>
                  <a:pt x="1000760" y="990600"/>
                </a:lnTo>
                <a:lnTo>
                  <a:pt x="965200" y="990600"/>
                </a:lnTo>
                <a:lnTo>
                  <a:pt x="920750" y="990600"/>
                </a:lnTo>
                <a:lnTo>
                  <a:pt x="885190" y="990600"/>
                </a:lnTo>
                <a:lnTo>
                  <a:pt x="848360" y="990600"/>
                </a:lnTo>
                <a:lnTo>
                  <a:pt x="803910" y="990600"/>
                </a:lnTo>
                <a:lnTo>
                  <a:pt x="768350" y="990600"/>
                </a:lnTo>
                <a:lnTo>
                  <a:pt x="732790" y="990600"/>
                </a:lnTo>
                <a:lnTo>
                  <a:pt x="697230" y="990600"/>
                </a:lnTo>
                <a:lnTo>
                  <a:pt x="661670" y="999490"/>
                </a:lnTo>
                <a:lnTo>
                  <a:pt x="626110" y="999490"/>
                </a:lnTo>
                <a:lnTo>
                  <a:pt x="590550" y="1008380"/>
                </a:lnTo>
                <a:lnTo>
                  <a:pt x="562610" y="1017270"/>
                </a:lnTo>
                <a:lnTo>
                  <a:pt x="527050" y="1017270"/>
                </a:lnTo>
                <a:lnTo>
                  <a:pt x="500380" y="1026160"/>
                </a:lnTo>
                <a:lnTo>
                  <a:pt x="473710" y="1035050"/>
                </a:lnTo>
                <a:lnTo>
                  <a:pt x="429260" y="1043940"/>
                </a:lnTo>
                <a:lnTo>
                  <a:pt x="393700" y="1052830"/>
                </a:lnTo>
                <a:lnTo>
                  <a:pt x="358140" y="1061720"/>
                </a:lnTo>
                <a:lnTo>
                  <a:pt x="313690" y="1070610"/>
                </a:lnTo>
                <a:lnTo>
                  <a:pt x="276860" y="1079500"/>
                </a:lnTo>
                <a:lnTo>
                  <a:pt x="232410" y="1079500"/>
                </a:lnTo>
                <a:lnTo>
                  <a:pt x="205740" y="1079500"/>
                </a:lnTo>
                <a:lnTo>
                  <a:pt x="179070" y="1070610"/>
                </a:lnTo>
                <a:lnTo>
                  <a:pt x="143510" y="1026160"/>
                </a:lnTo>
                <a:lnTo>
                  <a:pt x="125730" y="990600"/>
                </a:lnTo>
                <a:lnTo>
                  <a:pt x="116840" y="955040"/>
                </a:lnTo>
                <a:lnTo>
                  <a:pt x="99060" y="919480"/>
                </a:lnTo>
                <a:lnTo>
                  <a:pt x="90170" y="883920"/>
                </a:lnTo>
                <a:lnTo>
                  <a:pt x="81280" y="839470"/>
                </a:lnTo>
                <a:lnTo>
                  <a:pt x="72390" y="793750"/>
                </a:lnTo>
                <a:lnTo>
                  <a:pt x="63500" y="767080"/>
                </a:lnTo>
                <a:lnTo>
                  <a:pt x="63500" y="731520"/>
                </a:lnTo>
                <a:lnTo>
                  <a:pt x="54610" y="695960"/>
                </a:lnTo>
                <a:lnTo>
                  <a:pt x="54610" y="660400"/>
                </a:lnTo>
                <a:lnTo>
                  <a:pt x="45720" y="624840"/>
                </a:lnTo>
                <a:lnTo>
                  <a:pt x="45720" y="589280"/>
                </a:lnTo>
                <a:lnTo>
                  <a:pt x="45720" y="544830"/>
                </a:lnTo>
                <a:lnTo>
                  <a:pt x="36830" y="508000"/>
                </a:lnTo>
                <a:lnTo>
                  <a:pt x="27940" y="472440"/>
                </a:lnTo>
                <a:lnTo>
                  <a:pt x="27940" y="436880"/>
                </a:lnTo>
                <a:lnTo>
                  <a:pt x="27940" y="401320"/>
                </a:lnTo>
                <a:lnTo>
                  <a:pt x="19050" y="365760"/>
                </a:lnTo>
                <a:lnTo>
                  <a:pt x="19050" y="330200"/>
                </a:lnTo>
                <a:lnTo>
                  <a:pt x="8890" y="303530"/>
                </a:lnTo>
                <a:lnTo>
                  <a:pt x="8890" y="276860"/>
                </a:lnTo>
                <a:lnTo>
                  <a:pt x="8890" y="231140"/>
                </a:lnTo>
                <a:lnTo>
                  <a:pt x="8890" y="195580"/>
                </a:lnTo>
                <a:lnTo>
                  <a:pt x="8890" y="151130"/>
                </a:lnTo>
                <a:lnTo>
                  <a:pt x="0" y="106680"/>
                </a:lnTo>
                <a:lnTo>
                  <a:pt x="0" y="71120"/>
                </a:lnTo>
                <a:lnTo>
                  <a:pt x="19050" y="53340"/>
                </a:lnTo>
                <a:lnTo>
                  <a:pt x="54610" y="44450"/>
                </a:lnTo>
                <a:lnTo>
                  <a:pt x="90170" y="44450"/>
                </a:lnTo>
                <a:lnTo>
                  <a:pt x="125730" y="44450"/>
                </a:lnTo>
                <a:lnTo>
                  <a:pt x="170180" y="44450"/>
                </a:lnTo>
                <a:lnTo>
                  <a:pt x="205740" y="44450"/>
                </a:lnTo>
                <a:lnTo>
                  <a:pt x="241300" y="44450"/>
                </a:lnTo>
                <a:lnTo>
                  <a:pt x="276860" y="44450"/>
                </a:lnTo>
                <a:lnTo>
                  <a:pt x="313690" y="44450"/>
                </a:lnTo>
                <a:lnTo>
                  <a:pt x="358140" y="44450"/>
                </a:lnTo>
                <a:lnTo>
                  <a:pt x="402590" y="44450"/>
                </a:lnTo>
                <a:lnTo>
                  <a:pt x="429260" y="44450"/>
                </a:lnTo>
                <a:lnTo>
                  <a:pt x="464820" y="44450"/>
                </a:lnTo>
                <a:lnTo>
                  <a:pt x="500380" y="44450"/>
                </a:lnTo>
                <a:lnTo>
                  <a:pt x="535940" y="35560"/>
                </a:lnTo>
                <a:lnTo>
                  <a:pt x="571500" y="35560"/>
                </a:lnTo>
                <a:lnTo>
                  <a:pt x="617220" y="35560"/>
                </a:lnTo>
                <a:lnTo>
                  <a:pt x="652780" y="26670"/>
                </a:lnTo>
                <a:lnTo>
                  <a:pt x="697230" y="26670"/>
                </a:lnTo>
                <a:lnTo>
                  <a:pt x="741680" y="17780"/>
                </a:lnTo>
                <a:lnTo>
                  <a:pt x="759460" y="17780"/>
                </a:lnTo>
                <a:lnTo>
                  <a:pt x="786130" y="17780"/>
                </a:lnTo>
                <a:lnTo>
                  <a:pt x="812800" y="17780"/>
                </a:lnTo>
                <a:lnTo>
                  <a:pt x="830580" y="17780"/>
                </a:lnTo>
                <a:lnTo>
                  <a:pt x="857250" y="17780"/>
                </a:lnTo>
                <a:lnTo>
                  <a:pt x="885190" y="8890"/>
                </a:lnTo>
                <a:lnTo>
                  <a:pt x="902970" y="8890"/>
                </a:lnTo>
                <a:lnTo>
                  <a:pt x="929640" y="8890"/>
                </a:lnTo>
                <a:lnTo>
                  <a:pt x="956310" y="8890"/>
                </a:lnTo>
                <a:lnTo>
                  <a:pt x="974090" y="8890"/>
                </a:lnTo>
                <a:lnTo>
                  <a:pt x="1000760" y="8890"/>
                </a:lnTo>
                <a:lnTo>
                  <a:pt x="1027430" y="8890"/>
                </a:lnTo>
                <a:lnTo>
                  <a:pt x="1045210" y="8890"/>
                </a:lnTo>
                <a:lnTo>
                  <a:pt x="1071880" y="8890"/>
                </a:lnTo>
                <a:lnTo>
                  <a:pt x="1098550" y="8890"/>
                </a:lnTo>
                <a:lnTo>
                  <a:pt x="1116330" y="8890"/>
                </a:lnTo>
                <a:lnTo>
                  <a:pt x="1143000" y="8890"/>
                </a:lnTo>
                <a:lnTo>
                  <a:pt x="1170940" y="8890"/>
                </a:lnTo>
                <a:lnTo>
                  <a:pt x="1197610" y="8890"/>
                </a:lnTo>
                <a:lnTo>
                  <a:pt x="1224280" y="8890"/>
                </a:lnTo>
                <a:lnTo>
                  <a:pt x="1250950" y="8890"/>
                </a:lnTo>
                <a:lnTo>
                  <a:pt x="1277620" y="8890"/>
                </a:lnTo>
                <a:lnTo>
                  <a:pt x="1304290" y="8890"/>
                </a:lnTo>
                <a:lnTo>
                  <a:pt x="1330960" y="8890"/>
                </a:lnTo>
                <a:lnTo>
                  <a:pt x="1357630" y="8890"/>
                </a:lnTo>
                <a:lnTo>
                  <a:pt x="1384300" y="8890"/>
                </a:lnTo>
                <a:lnTo>
                  <a:pt x="1410970" y="8890"/>
                </a:lnTo>
                <a:lnTo>
                  <a:pt x="1438910" y="8890"/>
                </a:lnTo>
                <a:lnTo>
                  <a:pt x="1465580" y="8890"/>
                </a:lnTo>
                <a:lnTo>
                  <a:pt x="1492250" y="8890"/>
                </a:lnTo>
                <a:lnTo>
                  <a:pt x="1518920" y="8890"/>
                </a:lnTo>
                <a:lnTo>
                  <a:pt x="1545590" y="0"/>
                </a:lnTo>
                <a:lnTo>
                  <a:pt x="1572260" y="0"/>
                </a:lnTo>
                <a:lnTo>
                  <a:pt x="1598930" y="0"/>
                </a:lnTo>
                <a:lnTo>
                  <a:pt x="1625600" y="0"/>
                </a:lnTo>
                <a:lnTo>
                  <a:pt x="1652270" y="0"/>
                </a:lnTo>
                <a:lnTo>
                  <a:pt x="1678940" y="0"/>
                </a:lnTo>
                <a:lnTo>
                  <a:pt x="1705610" y="0"/>
                </a:lnTo>
                <a:lnTo>
                  <a:pt x="1723390" y="0"/>
                </a:lnTo>
                <a:lnTo>
                  <a:pt x="1751330" y="0"/>
                </a:lnTo>
                <a:lnTo>
                  <a:pt x="1778000" y="0"/>
                </a:lnTo>
                <a:lnTo>
                  <a:pt x="1795780" y="0"/>
                </a:lnTo>
                <a:lnTo>
                  <a:pt x="1822450" y="0"/>
                </a:lnTo>
                <a:lnTo>
                  <a:pt x="1849120" y="0"/>
                </a:lnTo>
                <a:lnTo>
                  <a:pt x="1893570" y="0"/>
                </a:lnTo>
                <a:lnTo>
                  <a:pt x="1929130" y="0"/>
                </a:lnTo>
                <a:lnTo>
                  <a:pt x="1964690" y="0"/>
                </a:lnTo>
                <a:lnTo>
                  <a:pt x="2000250" y="0"/>
                </a:lnTo>
                <a:lnTo>
                  <a:pt x="2037080" y="0"/>
                </a:lnTo>
                <a:lnTo>
                  <a:pt x="2072640" y="8890"/>
                </a:lnTo>
                <a:lnTo>
                  <a:pt x="2117090" y="8890"/>
                </a:lnTo>
                <a:lnTo>
                  <a:pt x="2152650" y="26670"/>
                </a:lnTo>
                <a:lnTo>
                  <a:pt x="218821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8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963930" y="419100"/>
            <a:ext cx="36831" cy="393701"/>
          </a:xfrm>
          <a:custGeom>
            <a:avLst/>
            <a:gdLst/>
            <a:ahLst/>
            <a:cxnLst/>
            <a:rect l="0" t="0" r="0" b="0"/>
            <a:pathLst>
              <a:path w="36831" h="393701">
                <a:moveTo>
                  <a:pt x="8890" y="0"/>
                </a:moveTo>
                <a:lnTo>
                  <a:pt x="8890" y="36830"/>
                </a:lnTo>
                <a:lnTo>
                  <a:pt x="889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40360"/>
                </a:lnTo>
                <a:lnTo>
                  <a:pt x="8890" y="375920"/>
                </a:lnTo>
                <a:lnTo>
                  <a:pt x="3683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098550" y="429260"/>
            <a:ext cx="17781" cy="374651"/>
          </a:xfrm>
          <a:custGeom>
            <a:avLst/>
            <a:gdLst/>
            <a:ahLst/>
            <a:cxnLst/>
            <a:rect l="0" t="0" r="0" b="0"/>
            <a:pathLst>
              <a:path w="17781" h="374651">
                <a:moveTo>
                  <a:pt x="889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0" y="257810"/>
                </a:lnTo>
                <a:lnTo>
                  <a:pt x="8890" y="294640"/>
                </a:lnTo>
                <a:lnTo>
                  <a:pt x="17780" y="339090"/>
                </a:lnTo>
                <a:lnTo>
                  <a:pt x="1778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759460" y="571500"/>
            <a:ext cx="383541" cy="62231"/>
          </a:xfrm>
          <a:custGeom>
            <a:avLst/>
            <a:gdLst/>
            <a:ahLst/>
            <a:cxnLst/>
            <a:rect l="0" t="0" r="0" b="0"/>
            <a:pathLst>
              <a:path w="383541" h="62231">
                <a:moveTo>
                  <a:pt x="0" y="62230"/>
                </a:moveTo>
                <a:lnTo>
                  <a:pt x="35560" y="53340"/>
                </a:lnTo>
                <a:lnTo>
                  <a:pt x="71120" y="44450"/>
                </a:lnTo>
                <a:lnTo>
                  <a:pt x="106680" y="35560"/>
                </a:lnTo>
                <a:lnTo>
                  <a:pt x="151130" y="26670"/>
                </a:lnTo>
                <a:lnTo>
                  <a:pt x="186690" y="17780"/>
                </a:lnTo>
                <a:lnTo>
                  <a:pt x="231140" y="8890"/>
                </a:lnTo>
                <a:lnTo>
                  <a:pt x="267970" y="8890"/>
                </a:lnTo>
                <a:lnTo>
                  <a:pt x="303530" y="0"/>
                </a:lnTo>
                <a:lnTo>
                  <a:pt x="347980" y="0"/>
                </a:lnTo>
                <a:lnTo>
                  <a:pt x="365760" y="0"/>
                </a:lnTo>
                <a:lnTo>
                  <a:pt x="3835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786130" y="678180"/>
            <a:ext cx="383541" cy="45721"/>
          </a:xfrm>
          <a:custGeom>
            <a:avLst/>
            <a:gdLst/>
            <a:ahLst/>
            <a:cxnLst/>
            <a:rect l="0" t="0" r="0" b="0"/>
            <a:pathLst>
              <a:path w="383541" h="45721">
                <a:moveTo>
                  <a:pt x="0" y="4572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06680" y="17780"/>
                </a:lnTo>
                <a:lnTo>
                  <a:pt x="142240" y="17780"/>
                </a:lnTo>
                <a:lnTo>
                  <a:pt x="177800" y="8890"/>
                </a:lnTo>
                <a:lnTo>
                  <a:pt x="214630" y="8890"/>
                </a:lnTo>
                <a:lnTo>
                  <a:pt x="250190" y="0"/>
                </a:lnTo>
                <a:lnTo>
                  <a:pt x="276860" y="0"/>
                </a:lnTo>
                <a:lnTo>
                  <a:pt x="312420" y="0"/>
                </a:lnTo>
                <a:lnTo>
                  <a:pt x="356870" y="0"/>
                </a:lnTo>
                <a:lnTo>
                  <a:pt x="3835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258570" y="410210"/>
            <a:ext cx="36831" cy="473711"/>
          </a:xfrm>
          <a:custGeom>
            <a:avLst/>
            <a:gdLst/>
            <a:ahLst/>
            <a:cxnLst/>
            <a:rect l="0" t="0" r="0" b="0"/>
            <a:pathLst>
              <a:path w="36831" h="473711">
                <a:moveTo>
                  <a:pt x="17780" y="0"/>
                </a:moveTo>
                <a:lnTo>
                  <a:pt x="8890" y="27940"/>
                </a:lnTo>
                <a:lnTo>
                  <a:pt x="8890" y="6350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13690"/>
                </a:lnTo>
                <a:lnTo>
                  <a:pt x="8890" y="358140"/>
                </a:lnTo>
                <a:lnTo>
                  <a:pt x="8890" y="393700"/>
                </a:lnTo>
                <a:lnTo>
                  <a:pt x="26670" y="429260"/>
                </a:lnTo>
                <a:lnTo>
                  <a:pt x="26670" y="447040"/>
                </a:lnTo>
                <a:lnTo>
                  <a:pt x="3683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384300" y="374650"/>
            <a:ext cx="35561" cy="482601"/>
          </a:xfrm>
          <a:custGeom>
            <a:avLst/>
            <a:gdLst/>
            <a:ahLst/>
            <a:cxnLst/>
            <a:rect l="0" t="0" r="0" b="0"/>
            <a:pathLst>
              <a:path w="35561" h="482601">
                <a:moveTo>
                  <a:pt x="8890" y="0"/>
                </a:moveTo>
                <a:lnTo>
                  <a:pt x="8890" y="35560"/>
                </a:lnTo>
                <a:lnTo>
                  <a:pt x="0" y="90170"/>
                </a:lnTo>
                <a:lnTo>
                  <a:pt x="0" y="134620"/>
                </a:lnTo>
                <a:lnTo>
                  <a:pt x="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58140"/>
                </a:lnTo>
                <a:lnTo>
                  <a:pt x="17780" y="393700"/>
                </a:lnTo>
                <a:lnTo>
                  <a:pt x="17780" y="438150"/>
                </a:lnTo>
                <a:lnTo>
                  <a:pt x="26670" y="455930"/>
                </a:lnTo>
                <a:lnTo>
                  <a:pt x="3556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847850" y="410210"/>
            <a:ext cx="259081" cy="482601"/>
          </a:xfrm>
          <a:custGeom>
            <a:avLst/>
            <a:gdLst/>
            <a:ahLst/>
            <a:cxnLst/>
            <a:rect l="0" t="0" r="0" b="0"/>
            <a:pathLst>
              <a:path w="259081" h="482601">
                <a:moveTo>
                  <a:pt x="45720" y="107950"/>
                </a:moveTo>
                <a:lnTo>
                  <a:pt x="36830" y="90170"/>
                </a:lnTo>
                <a:lnTo>
                  <a:pt x="36830" y="72390"/>
                </a:lnTo>
                <a:lnTo>
                  <a:pt x="45720" y="36830"/>
                </a:lnTo>
                <a:lnTo>
                  <a:pt x="72390" y="8890"/>
                </a:lnTo>
                <a:lnTo>
                  <a:pt x="90170" y="0"/>
                </a:lnTo>
                <a:lnTo>
                  <a:pt x="125730" y="0"/>
                </a:lnTo>
                <a:lnTo>
                  <a:pt x="152400" y="0"/>
                </a:lnTo>
                <a:lnTo>
                  <a:pt x="179070" y="8890"/>
                </a:lnTo>
                <a:lnTo>
                  <a:pt x="214630" y="36830"/>
                </a:lnTo>
                <a:lnTo>
                  <a:pt x="232410" y="63500"/>
                </a:lnTo>
                <a:lnTo>
                  <a:pt x="241300" y="107950"/>
                </a:lnTo>
                <a:lnTo>
                  <a:pt x="259080" y="143510"/>
                </a:lnTo>
                <a:lnTo>
                  <a:pt x="259080" y="179070"/>
                </a:lnTo>
                <a:lnTo>
                  <a:pt x="259080" y="214630"/>
                </a:lnTo>
                <a:lnTo>
                  <a:pt x="250190" y="250190"/>
                </a:lnTo>
                <a:lnTo>
                  <a:pt x="241300" y="285750"/>
                </a:lnTo>
                <a:lnTo>
                  <a:pt x="223520" y="322580"/>
                </a:lnTo>
                <a:lnTo>
                  <a:pt x="205740" y="358140"/>
                </a:lnTo>
                <a:lnTo>
                  <a:pt x="179070" y="402590"/>
                </a:lnTo>
                <a:lnTo>
                  <a:pt x="143510" y="438150"/>
                </a:lnTo>
                <a:lnTo>
                  <a:pt x="107950" y="473710"/>
                </a:lnTo>
                <a:lnTo>
                  <a:pt x="90170" y="482600"/>
                </a:lnTo>
                <a:lnTo>
                  <a:pt x="72390" y="482600"/>
                </a:lnTo>
                <a:lnTo>
                  <a:pt x="45720" y="473710"/>
                </a:lnTo>
                <a:lnTo>
                  <a:pt x="27940" y="455930"/>
                </a:lnTo>
                <a:lnTo>
                  <a:pt x="0" y="420370"/>
                </a:lnTo>
                <a:lnTo>
                  <a:pt x="0" y="384810"/>
                </a:lnTo>
                <a:lnTo>
                  <a:pt x="0" y="367030"/>
                </a:lnTo>
                <a:lnTo>
                  <a:pt x="8890" y="349250"/>
                </a:lnTo>
                <a:lnTo>
                  <a:pt x="27940" y="331470"/>
                </a:lnTo>
                <a:lnTo>
                  <a:pt x="45720" y="322580"/>
                </a:lnTo>
                <a:lnTo>
                  <a:pt x="81280" y="322580"/>
                </a:lnTo>
                <a:lnTo>
                  <a:pt x="116840" y="322580"/>
                </a:lnTo>
                <a:lnTo>
                  <a:pt x="152400" y="340360"/>
                </a:lnTo>
                <a:lnTo>
                  <a:pt x="187960" y="367030"/>
                </a:lnTo>
                <a:lnTo>
                  <a:pt x="205740" y="411480"/>
                </a:lnTo>
                <a:lnTo>
                  <a:pt x="214630" y="455930"/>
                </a:lnTo>
                <a:lnTo>
                  <a:pt x="23241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232660" y="356870"/>
            <a:ext cx="115571" cy="589281"/>
          </a:xfrm>
          <a:custGeom>
            <a:avLst/>
            <a:gdLst/>
            <a:ahLst/>
            <a:cxnLst/>
            <a:rect l="0" t="0" r="0" b="0"/>
            <a:pathLst>
              <a:path w="115571" h="589281">
                <a:moveTo>
                  <a:pt x="0" y="589280"/>
                </a:moveTo>
                <a:lnTo>
                  <a:pt x="8890" y="562610"/>
                </a:lnTo>
                <a:lnTo>
                  <a:pt x="35560" y="527050"/>
                </a:lnTo>
                <a:lnTo>
                  <a:pt x="62230" y="482600"/>
                </a:lnTo>
                <a:lnTo>
                  <a:pt x="80010" y="438150"/>
                </a:lnTo>
                <a:lnTo>
                  <a:pt x="97790" y="393700"/>
                </a:lnTo>
                <a:lnTo>
                  <a:pt x="106680" y="356870"/>
                </a:lnTo>
                <a:lnTo>
                  <a:pt x="115570" y="321310"/>
                </a:lnTo>
                <a:lnTo>
                  <a:pt x="115570" y="276860"/>
                </a:lnTo>
                <a:lnTo>
                  <a:pt x="115570" y="232410"/>
                </a:lnTo>
                <a:lnTo>
                  <a:pt x="115570" y="196850"/>
                </a:lnTo>
                <a:lnTo>
                  <a:pt x="115570" y="170180"/>
                </a:lnTo>
                <a:lnTo>
                  <a:pt x="106680" y="125730"/>
                </a:lnTo>
                <a:lnTo>
                  <a:pt x="97790" y="81280"/>
                </a:lnTo>
                <a:lnTo>
                  <a:pt x="80010" y="35560"/>
                </a:lnTo>
                <a:lnTo>
                  <a:pt x="44450" y="0"/>
                </a:lnTo>
                <a:lnTo>
                  <a:pt x="26670" y="0"/>
                </a:lnTo>
                <a:lnTo>
                  <a:pt x="8890" y="26670"/>
                </a:lnTo>
                <a:lnTo>
                  <a:pt x="8890" y="62230"/>
                </a:lnTo>
                <a:lnTo>
                  <a:pt x="0" y="10795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47980"/>
                </a:lnTo>
                <a:lnTo>
                  <a:pt x="26670" y="384810"/>
                </a:lnTo>
                <a:lnTo>
                  <a:pt x="26670" y="420370"/>
                </a:lnTo>
                <a:lnTo>
                  <a:pt x="35560" y="455930"/>
                </a:lnTo>
                <a:lnTo>
                  <a:pt x="44450" y="491490"/>
                </a:lnTo>
                <a:lnTo>
                  <a:pt x="53340" y="535940"/>
                </a:lnTo>
                <a:lnTo>
                  <a:pt x="71120" y="571500"/>
                </a:lnTo>
                <a:lnTo>
                  <a:pt x="8890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410460" y="571500"/>
            <a:ext cx="161291" cy="330201"/>
          </a:xfrm>
          <a:custGeom>
            <a:avLst/>
            <a:gdLst/>
            <a:ahLst/>
            <a:cxnLst/>
            <a:rect l="0" t="0" r="0" b="0"/>
            <a:pathLst>
              <a:path w="161291" h="330201">
                <a:moveTo>
                  <a:pt x="2794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294640"/>
                </a:lnTo>
                <a:lnTo>
                  <a:pt x="17780" y="330200"/>
                </a:lnTo>
                <a:lnTo>
                  <a:pt x="17780" y="285750"/>
                </a:lnTo>
                <a:lnTo>
                  <a:pt x="17780" y="250190"/>
                </a:lnTo>
                <a:lnTo>
                  <a:pt x="17780" y="214630"/>
                </a:lnTo>
                <a:lnTo>
                  <a:pt x="17780" y="179070"/>
                </a:lnTo>
                <a:lnTo>
                  <a:pt x="17780" y="133350"/>
                </a:lnTo>
                <a:lnTo>
                  <a:pt x="36830" y="88900"/>
                </a:lnTo>
                <a:lnTo>
                  <a:pt x="36830" y="71120"/>
                </a:lnTo>
                <a:lnTo>
                  <a:pt x="63500" y="44450"/>
                </a:lnTo>
                <a:lnTo>
                  <a:pt x="81280" y="26670"/>
                </a:lnTo>
                <a:lnTo>
                  <a:pt x="99060" y="26670"/>
                </a:lnTo>
                <a:lnTo>
                  <a:pt x="116840" y="35560"/>
                </a:lnTo>
                <a:lnTo>
                  <a:pt x="134620" y="62230"/>
                </a:lnTo>
                <a:lnTo>
                  <a:pt x="134620" y="106680"/>
                </a:lnTo>
                <a:lnTo>
                  <a:pt x="134620" y="142240"/>
                </a:lnTo>
                <a:lnTo>
                  <a:pt x="134620" y="179070"/>
                </a:lnTo>
                <a:lnTo>
                  <a:pt x="134620" y="214630"/>
                </a:lnTo>
                <a:lnTo>
                  <a:pt x="134620" y="250190"/>
                </a:lnTo>
                <a:lnTo>
                  <a:pt x="134620" y="285750"/>
                </a:lnTo>
                <a:lnTo>
                  <a:pt x="134620" y="303530"/>
                </a:lnTo>
                <a:lnTo>
                  <a:pt x="1612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687320" y="509270"/>
            <a:ext cx="187961" cy="410211"/>
          </a:xfrm>
          <a:custGeom>
            <a:avLst/>
            <a:gdLst/>
            <a:ahLst/>
            <a:cxnLst/>
            <a:rect l="0" t="0" r="0" b="0"/>
            <a:pathLst>
              <a:path w="187961" h="410211">
                <a:moveTo>
                  <a:pt x="187960" y="0"/>
                </a:moveTo>
                <a:lnTo>
                  <a:pt x="170180" y="8890"/>
                </a:lnTo>
                <a:lnTo>
                  <a:pt x="143510" y="53340"/>
                </a:lnTo>
                <a:lnTo>
                  <a:pt x="107950" y="97790"/>
                </a:lnTo>
                <a:lnTo>
                  <a:pt x="90170" y="133350"/>
                </a:lnTo>
                <a:lnTo>
                  <a:pt x="72390" y="168910"/>
                </a:lnTo>
                <a:lnTo>
                  <a:pt x="54610" y="214630"/>
                </a:lnTo>
                <a:lnTo>
                  <a:pt x="45720" y="250190"/>
                </a:lnTo>
                <a:lnTo>
                  <a:pt x="27940" y="285750"/>
                </a:lnTo>
                <a:lnTo>
                  <a:pt x="17780" y="321310"/>
                </a:lnTo>
                <a:lnTo>
                  <a:pt x="8890" y="365760"/>
                </a:lnTo>
                <a:lnTo>
                  <a:pt x="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669540" y="562610"/>
            <a:ext cx="223521" cy="339091"/>
          </a:xfrm>
          <a:custGeom>
            <a:avLst/>
            <a:gdLst/>
            <a:ahLst/>
            <a:cxnLst/>
            <a:rect l="0" t="0" r="0" b="0"/>
            <a:pathLst>
              <a:path w="223521" h="33909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06680"/>
                </a:lnTo>
                <a:lnTo>
                  <a:pt x="72390" y="151130"/>
                </a:lnTo>
                <a:lnTo>
                  <a:pt x="107950" y="187960"/>
                </a:lnTo>
                <a:lnTo>
                  <a:pt x="134620" y="232410"/>
                </a:lnTo>
                <a:lnTo>
                  <a:pt x="179070" y="276860"/>
                </a:lnTo>
                <a:lnTo>
                  <a:pt x="214630" y="312420"/>
                </a:lnTo>
                <a:lnTo>
                  <a:pt x="22352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027680" y="651510"/>
            <a:ext cx="186691" cy="17781"/>
          </a:xfrm>
          <a:custGeom>
            <a:avLst/>
            <a:gdLst/>
            <a:ahLst/>
            <a:cxnLst/>
            <a:rect l="0" t="0" r="0" b="0"/>
            <a:pathLst>
              <a:path w="18669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42240" y="0"/>
                </a:lnTo>
                <a:lnTo>
                  <a:pt x="160020" y="0"/>
                </a:lnTo>
                <a:lnTo>
                  <a:pt x="1866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027680" y="750570"/>
            <a:ext cx="177801" cy="8891"/>
          </a:xfrm>
          <a:custGeom>
            <a:avLst/>
            <a:gdLst/>
            <a:ahLst/>
            <a:cxnLst/>
            <a:rect l="0" t="0" r="0" b="0"/>
            <a:pathLst>
              <a:path w="17780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393440" y="339090"/>
            <a:ext cx="267971" cy="571501"/>
          </a:xfrm>
          <a:custGeom>
            <a:avLst/>
            <a:gdLst/>
            <a:ahLst/>
            <a:cxnLst/>
            <a:rect l="0" t="0" r="0" b="0"/>
            <a:pathLst>
              <a:path w="267971" h="571501">
                <a:moveTo>
                  <a:pt x="8890" y="116840"/>
                </a:moveTo>
                <a:lnTo>
                  <a:pt x="0" y="80010"/>
                </a:lnTo>
                <a:lnTo>
                  <a:pt x="0" y="62230"/>
                </a:lnTo>
                <a:lnTo>
                  <a:pt x="8890" y="35560"/>
                </a:lnTo>
                <a:lnTo>
                  <a:pt x="26670" y="17780"/>
                </a:lnTo>
                <a:lnTo>
                  <a:pt x="71120" y="8890"/>
                </a:lnTo>
                <a:lnTo>
                  <a:pt x="97790" y="0"/>
                </a:lnTo>
                <a:lnTo>
                  <a:pt x="142240" y="0"/>
                </a:lnTo>
                <a:lnTo>
                  <a:pt x="160020" y="0"/>
                </a:lnTo>
                <a:lnTo>
                  <a:pt x="177800" y="8890"/>
                </a:lnTo>
                <a:lnTo>
                  <a:pt x="205740" y="35560"/>
                </a:lnTo>
                <a:lnTo>
                  <a:pt x="214630" y="53340"/>
                </a:lnTo>
                <a:lnTo>
                  <a:pt x="223520" y="80010"/>
                </a:lnTo>
                <a:lnTo>
                  <a:pt x="223520" y="116840"/>
                </a:lnTo>
                <a:lnTo>
                  <a:pt x="214630" y="143510"/>
                </a:lnTo>
                <a:lnTo>
                  <a:pt x="205740" y="179070"/>
                </a:lnTo>
                <a:lnTo>
                  <a:pt x="168910" y="205740"/>
                </a:lnTo>
                <a:lnTo>
                  <a:pt x="133350" y="250190"/>
                </a:lnTo>
                <a:lnTo>
                  <a:pt x="97790" y="276860"/>
                </a:lnTo>
                <a:lnTo>
                  <a:pt x="71120" y="285750"/>
                </a:lnTo>
                <a:lnTo>
                  <a:pt x="97790" y="276860"/>
                </a:lnTo>
                <a:lnTo>
                  <a:pt x="133350" y="276860"/>
                </a:lnTo>
                <a:lnTo>
                  <a:pt x="177800" y="276860"/>
                </a:lnTo>
                <a:lnTo>
                  <a:pt x="214630" y="285750"/>
                </a:lnTo>
                <a:lnTo>
                  <a:pt x="241300" y="303530"/>
                </a:lnTo>
                <a:lnTo>
                  <a:pt x="259080" y="339090"/>
                </a:lnTo>
                <a:lnTo>
                  <a:pt x="267970" y="356870"/>
                </a:lnTo>
                <a:lnTo>
                  <a:pt x="267970" y="402590"/>
                </a:lnTo>
                <a:lnTo>
                  <a:pt x="267970" y="429260"/>
                </a:lnTo>
                <a:lnTo>
                  <a:pt x="241300" y="464820"/>
                </a:lnTo>
                <a:lnTo>
                  <a:pt x="205740" y="509270"/>
                </a:lnTo>
                <a:lnTo>
                  <a:pt x="187960" y="527050"/>
                </a:lnTo>
                <a:lnTo>
                  <a:pt x="142240" y="553720"/>
                </a:lnTo>
                <a:lnTo>
                  <a:pt x="115570" y="571500"/>
                </a:lnTo>
                <a:lnTo>
                  <a:pt x="97790" y="571500"/>
                </a:lnTo>
                <a:lnTo>
                  <a:pt x="71120" y="571500"/>
                </a:lnTo>
                <a:lnTo>
                  <a:pt x="35560" y="553720"/>
                </a:lnTo>
                <a:lnTo>
                  <a:pt x="2667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867150" y="267970"/>
            <a:ext cx="133351" cy="615951"/>
          </a:xfrm>
          <a:custGeom>
            <a:avLst/>
            <a:gdLst/>
            <a:ahLst/>
            <a:cxnLst/>
            <a:rect l="0" t="0" r="0" b="0"/>
            <a:pathLst>
              <a:path w="133351" h="615951">
                <a:moveTo>
                  <a:pt x="62230" y="598170"/>
                </a:moveTo>
                <a:lnTo>
                  <a:pt x="80010" y="553720"/>
                </a:lnTo>
                <a:lnTo>
                  <a:pt x="88900" y="509270"/>
                </a:lnTo>
                <a:lnTo>
                  <a:pt x="106680" y="473710"/>
                </a:lnTo>
                <a:lnTo>
                  <a:pt x="106680" y="436880"/>
                </a:lnTo>
                <a:lnTo>
                  <a:pt x="115570" y="401320"/>
                </a:lnTo>
                <a:lnTo>
                  <a:pt x="124460" y="356870"/>
                </a:lnTo>
                <a:lnTo>
                  <a:pt x="133350" y="312420"/>
                </a:lnTo>
                <a:lnTo>
                  <a:pt x="133350" y="276860"/>
                </a:lnTo>
                <a:lnTo>
                  <a:pt x="133350" y="241300"/>
                </a:lnTo>
                <a:lnTo>
                  <a:pt x="133350" y="205740"/>
                </a:lnTo>
                <a:lnTo>
                  <a:pt x="133350" y="161290"/>
                </a:lnTo>
                <a:lnTo>
                  <a:pt x="133350" y="115570"/>
                </a:lnTo>
                <a:lnTo>
                  <a:pt x="124460" y="71120"/>
                </a:lnTo>
                <a:lnTo>
                  <a:pt x="115570" y="26670"/>
                </a:lnTo>
                <a:lnTo>
                  <a:pt x="115570" y="8890"/>
                </a:lnTo>
                <a:lnTo>
                  <a:pt x="97790" y="0"/>
                </a:lnTo>
                <a:lnTo>
                  <a:pt x="80010" y="0"/>
                </a:lnTo>
                <a:lnTo>
                  <a:pt x="62230" y="8890"/>
                </a:lnTo>
                <a:lnTo>
                  <a:pt x="35560" y="62230"/>
                </a:lnTo>
                <a:lnTo>
                  <a:pt x="26670" y="97790"/>
                </a:lnTo>
                <a:lnTo>
                  <a:pt x="17780" y="133350"/>
                </a:lnTo>
                <a:lnTo>
                  <a:pt x="8890" y="17907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8890" y="392430"/>
                </a:lnTo>
                <a:lnTo>
                  <a:pt x="8890" y="436880"/>
                </a:lnTo>
                <a:lnTo>
                  <a:pt x="17780" y="473710"/>
                </a:lnTo>
                <a:lnTo>
                  <a:pt x="35560" y="518160"/>
                </a:lnTo>
                <a:lnTo>
                  <a:pt x="53340" y="562610"/>
                </a:lnTo>
                <a:lnTo>
                  <a:pt x="62230" y="598170"/>
                </a:lnTo>
                <a:lnTo>
                  <a:pt x="8001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098290" y="482600"/>
            <a:ext cx="267971" cy="383541"/>
          </a:xfrm>
          <a:custGeom>
            <a:avLst/>
            <a:gdLst/>
            <a:ahLst/>
            <a:cxnLst/>
            <a:rect l="0" t="0" r="0" b="0"/>
            <a:pathLst>
              <a:path w="267971" h="38354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8890" y="231140"/>
                </a:lnTo>
                <a:lnTo>
                  <a:pt x="8890" y="267970"/>
                </a:lnTo>
                <a:lnTo>
                  <a:pt x="17780" y="303530"/>
                </a:lnTo>
                <a:lnTo>
                  <a:pt x="17780" y="347980"/>
                </a:lnTo>
                <a:lnTo>
                  <a:pt x="17780" y="383540"/>
                </a:lnTo>
                <a:lnTo>
                  <a:pt x="8890" y="339090"/>
                </a:lnTo>
                <a:lnTo>
                  <a:pt x="0" y="303530"/>
                </a:lnTo>
                <a:lnTo>
                  <a:pt x="0" y="259080"/>
                </a:lnTo>
                <a:lnTo>
                  <a:pt x="0" y="222250"/>
                </a:lnTo>
                <a:lnTo>
                  <a:pt x="0" y="186690"/>
                </a:lnTo>
                <a:lnTo>
                  <a:pt x="0" y="160020"/>
                </a:lnTo>
                <a:lnTo>
                  <a:pt x="8890" y="124460"/>
                </a:lnTo>
                <a:lnTo>
                  <a:pt x="8890" y="106680"/>
                </a:lnTo>
                <a:lnTo>
                  <a:pt x="35560" y="62230"/>
                </a:lnTo>
                <a:lnTo>
                  <a:pt x="90170" y="17780"/>
                </a:lnTo>
                <a:lnTo>
                  <a:pt x="107950" y="8890"/>
                </a:lnTo>
                <a:lnTo>
                  <a:pt x="134620" y="8890"/>
                </a:lnTo>
                <a:lnTo>
                  <a:pt x="170180" y="44450"/>
                </a:lnTo>
                <a:lnTo>
                  <a:pt x="196850" y="88900"/>
                </a:lnTo>
                <a:lnTo>
                  <a:pt x="205740" y="133350"/>
                </a:lnTo>
                <a:lnTo>
                  <a:pt x="214630" y="168910"/>
                </a:lnTo>
                <a:lnTo>
                  <a:pt x="223520" y="213360"/>
                </a:lnTo>
                <a:lnTo>
                  <a:pt x="232410" y="259080"/>
                </a:lnTo>
                <a:lnTo>
                  <a:pt x="241300" y="285750"/>
                </a:lnTo>
                <a:lnTo>
                  <a:pt x="26797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465320" y="312420"/>
            <a:ext cx="303531" cy="303531"/>
          </a:xfrm>
          <a:custGeom>
            <a:avLst/>
            <a:gdLst/>
            <a:ahLst/>
            <a:cxnLst/>
            <a:rect l="0" t="0" r="0" b="0"/>
            <a:pathLst>
              <a:path w="303531" h="303531">
                <a:moveTo>
                  <a:pt x="62230" y="0"/>
                </a:moveTo>
                <a:lnTo>
                  <a:pt x="44450" y="44450"/>
                </a:lnTo>
                <a:lnTo>
                  <a:pt x="35560" y="88900"/>
                </a:lnTo>
                <a:lnTo>
                  <a:pt x="26670" y="125730"/>
                </a:lnTo>
                <a:lnTo>
                  <a:pt x="8890" y="161290"/>
                </a:lnTo>
                <a:lnTo>
                  <a:pt x="8890" y="205740"/>
                </a:lnTo>
                <a:lnTo>
                  <a:pt x="0" y="250190"/>
                </a:lnTo>
                <a:lnTo>
                  <a:pt x="0" y="267970"/>
                </a:lnTo>
                <a:lnTo>
                  <a:pt x="26670" y="285750"/>
                </a:lnTo>
                <a:lnTo>
                  <a:pt x="71120" y="285750"/>
                </a:lnTo>
                <a:lnTo>
                  <a:pt x="106680" y="276860"/>
                </a:lnTo>
                <a:lnTo>
                  <a:pt x="133350" y="276860"/>
                </a:lnTo>
                <a:lnTo>
                  <a:pt x="186690" y="276860"/>
                </a:lnTo>
                <a:lnTo>
                  <a:pt x="222250" y="285750"/>
                </a:lnTo>
                <a:lnTo>
                  <a:pt x="259080" y="294640"/>
                </a:lnTo>
                <a:lnTo>
                  <a:pt x="285750" y="303530"/>
                </a:lnTo>
                <a:lnTo>
                  <a:pt x="3035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4687570" y="259080"/>
            <a:ext cx="54611" cy="669291"/>
          </a:xfrm>
          <a:custGeom>
            <a:avLst/>
            <a:gdLst/>
            <a:ahLst/>
            <a:cxnLst/>
            <a:rect l="0" t="0" r="0" b="0"/>
            <a:pathLst>
              <a:path w="54611" h="669291">
                <a:moveTo>
                  <a:pt x="54610" y="0"/>
                </a:moveTo>
                <a:lnTo>
                  <a:pt x="26670" y="35560"/>
                </a:lnTo>
                <a:lnTo>
                  <a:pt x="17780" y="71120"/>
                </a:lnTo>
                <a:lnTo>
                  <a:pt x="17780" y="106680"/>
                </a:lnTo>
                <a:lnTo>
                  <a:pt x="8890" y="14224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0" y="339090"/>
                </a:lnTo>
                <a:lnTo>
                  <a:pt x="0" y="383540"/>
                </a:lnTo>
                <a:lnTo>
                  <a:pt x="0" y="419100"/>
                </a:lnTo>
                <a:lnTo>
                  <a:pt x="0" y="454660"/>
                </a:lnTo>
                <a:lnTo>
                  <a:pt x="8890" y="482600"/>
                </a:lnTo>
                <a:lnTo>
                  <a:pt x="17780" y="527050"/>
                </a:lnTo>
                <a:lnTo>
                  <a:pt x="26670" y="562610"/>
                </a:lnTo>
                <a:lnTo>
                  <a:pt x="36830" y="607060"/>
                </a:lnTo>
                <a:lnTo>
                  <a:pt x="45720" y="651510"/>
                </a:lnTo>
                <a:lnTo>
                  <a:pt x="54610" y="669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304290" y="1304290"/>
            <a:ext cx="231141" cy="624841"/>
          </a:xfrm>
          <a:custGeom>
            <a:avLst/>
            <a:gdLst/>
            <a:ahLst/>
            <a:cxnLst/>
            <a:rect l="0" t="0" r="0" b="0"/>
            <a:pathLst>
              <a:path w="231141" h="624841">
                <a:moveTo>
                  <a:pt x="0" y="607060"/>
                </a:moveTo>
                <a:lnTo>
                  <a:pt x="17780" y="580390"/>
                </a:lnTo>
                <a:lnTo>
                  <a:pt x="35560" y="534670"/>
                </a:lnTo>
                <a:lnTo>
                  <a:pt x="53340" y="490220"/>
                </a:lnTo>
                <a:lnTo>
                  <a:pt x="62230" y="454660"/>
                </a:lnTo>
                <a:lnTo>
                  <a:pt x="80010" y="419100"/>
                </a:lnTo>
                <a:lnTo>
                  <a:pt x="97790" y="383540"/>
                </a:lnTo>
                <a:lnTo>
                  <a:pt x="106680" y="347980"/>
                </a:lnTo>
                <a:lnTo>
                  <a:pt x="124460" y="303530"/>
                </a:lnTo>
                <a:lnTo>
                  <a:pt x="133350" y="267970"/>
                </a:lnTo>
                <a:lnTo>
                  <a:pt x="142240" y="231140"/>
                </a:lnTo>
                <a:lnTo>
                  <a:pt x="151130" y="195580"/>
                </a:lnTo>
                <a:lnTo>
                  <a:pt x="160020" y="160020"/>
                </a:lnTo>
                <a:lnTo>
                  <a:pt x="160020" y="124460"/>
                </a:lnTo>
                <a:lnTo>
                  <a:pt x="168910" y="88900"/>
                </a:lnTo>
                <a:lnTo>
                  <a:pt x="168910" y="53340"/>
                </a:lnTo>
                <a:lnTo>
                  <a:pt x="168910" y="26670"/>
                </a:lnTo>
                <a:lnTo>
                  <a:pt x="168910" y="8890"/>
                </a:lnTo>
                <a:lnTo>
                  <a:pt x="151130" y="0"/>
                </a:lnTo>
                <a:lnTo>
                  <a:pt x="133350" y="17780"/>
                </a:lnTo>
                <a:lnTo>
                  <a:pt x="115570" y="44450"/>
                </a:lnTo>
                <a:lnTo>
                  <a:pt x="106680" y="80010"/>
                </a:lnTo>
                <a:lnTo>
                  <a:pt x="97790" y="115570"/>
                </a:lnTo>
                <a:lnTo>
                  <a:pt x="88900" y="151130"/>
                </a:lnTo>
                <a:lnTo>
                  <a:pt x="88900" y="177800"/>
                </a:lnTo>
                <a:lnTo>
                  <a:pt x="88900" y="213360"/>
                </a:lnTo>
                <a:lnTo>
                  <a:pt x="88900" y="240030"/>
                </a:lnTo>
                <a:lnTo>
                  <a:pt x="88900" y="267970"/>
                </a:lnTo>
                <a:lnTo>
                  <a:pt x="97790" y="312420"/>
                </a:lnTo>
                <a:lnTo>
                  <a:pt x="106680" y="356870"/>
                </a:lnTo>
                <a:lnTo>
                  <a:pt x="115570" y="392430"/>
                </a:lnTo>
                <a:lnTo>
                  <a:pt x="124460" y="427990"/>
                </a:lnTo>
                <a:lnTo>
                  <a:pt x="142240" y="472440"/>
                </a:lnTo>
                <a:lnTo>
                  <a:pt x="160020" y="516890"/>
                </a:lnTo>
                <a:lnTo>
                  <a:pt x="177800" y="552450"/>
                </a:lnTo>
                <a:lnTo>
                  <a:pt x="195580" y="589280"/>
                </a:lnTo>
                <a:lnTo>
                  <a:pt x="204470" y="607060"/>
                </a:lnTo>
                <a:lnTo>
                  <a:pt x="231140" y="62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590040" y="1572260"/>
            <a:ext cx="257811" cy="374651"/>
          </a:xfrm>
          <a:custGeom>
            <a:avLst/>
            <a:gdLst/>
            <a:ahLst/>
            <a:cxnLst/>
            <a:rect l="0" t="0" r="0" b="0"/>
            <a:pathLst>
              <a:path w="257811" h="37465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8890" y="133350"/>
                </a:lnTo>
                <a:lnTo>
                  <a:pt x="8890" y="168910"/>
                </a:lnTo>
                <a:lnTo>
                  <a:pt x="17780" y="204470"/>
                </a:lnTo>
                <a:lnTo>
                  <a:pt x="26670" y="240030"/>
                </a:lnTo>
                <a:lnTo>
                  <a:pt x="26670" y="284480"/>
                </a:lnTo>
                <a:lnTo>
                  <a:pt x="44450" y="330200"/>
                </a:lnTo>
                <a:lnTo>
                  <a:pt x="53340" y="365760"/>
                </a:lnTo>
                <a:lnTo>
                  <a:pt x="44450" y="321310"/>
                </a:lnTo>
                <a:lnTo>
                  <a:pt x="44450" y="284480"/>
                </a:lnTo>
                <a:lnTo>
                  <a:pt x="44450" y="240030"/>
                </a:lnTo>
                <a:lnTo>
                  <a:pt x="44450" y="204470"/>
                </a:lnTo>
                <a:lnTo>
                  <a:pt x="44450" y="160020"/>
                </a:lnTo>
                <a:lnTo>
                  <a:pt x="53340" y="124460"/>
                </a:lnTo>
                <a:lnTo>
                  <a:pt x="71120" y="88900"/>
                </a:lnTo>
                <a:lnTo>
                  <a:pt x="80010" y="53340"/>
                </a:lnTo>
                <a:lnTo>
                  <a:pt x="115570" y="17780"/>
                </a:lnTo>
                <a:lnTo>
                  <a:pt x="142240" y="8890"/>
                </a:lnTo>
                <a:lnTo>
                  <a:pt x="160020" y="17780"/>
                </a:lnTo>
                <a:lnTo>
                  <a:pt x="177800" y="26670"/>
                </a:lnTo>
                <a:lnTo>
                  <a:pt x="195580" y="71120"/>
                </a:lnTo>
                <a:lnTo>
                  <a:pt x="204470" y="88900"/>
                </a:lnTo>
                <a:lnTo>
                  <a:pt x="213360" y="124460"/>
                </a:lnTo>
                <a:lnTo>
                  <a:pt x="213360" y="168910"/>
                </a:lnTo>
                <a:lnTo>
                  <a:pt x="213360" y="204470"/>
                </a:lnTo>
                <a:lnTo>
                  <a:pt x="213360" y="240030"/>
                </a:lnTo>
                <a:lnTo>
                  <a:pt x="222250" y="266700"/>
                </a:lnTo>
                <a:lnTo>
                  <a:pt x="231140" y="312420"/>
                </a:lnTo>
                <a:lnTo>
                  <a:pt x="240030" y="356870"/>
                </a:lnTo>
                <a:lnTo>
                  <a:pt x="25781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1955800" y="1590040"/>
            <a:ext cx="187961" cy="374651"/>
          </a:xfrm>
          <a:custGeom>
            <a:avLst/>
            <a:gdLst/>
            <a:ahLst/>
            <a:cxnLst/>
            <a:rect l="0" t="0" r="0" b="0"/>
            <a:pathLst>
              <a:path w="187961" h="374651">
                <a:moveTo>
                  <a:pt x="187960" y="0"/>
                </a:moveTo>
                <a:lnTo>
                  <a:pt x="168910" y="0"/>
                </a:lnTo>
                <a:lnTo>
                  <a:pt x="142240" y="44450"/>
                </a:lnTo>
                <a:lnTo>
                  <a:pt x="115570" y="88900"/>
                </a:lnTo>
                <a:lnTo>
                  <a:pt x="97790" y="124460"/>
                </a:lnTo>
                <a:lnTo>
                  <a:pt x="80010" y="160020"/>
                </a:lnTo>
                <a:lnTo>
                  <a:pt x="62230" y="204470"/>
                </a:lnTo>
                <a:lnTo>
                  <a:pt x="53340" y="240030"/>
                </a:lnTo>
                <a:lnTo>
                  <a:pt x="35560" y="276860"/>
                </a:lnTo>
                <a:lnTo>
                  <a:pt x="17780" y="321310"/>
                </a:lnTo>
                <a:lnTo>
                  <a:pt x="8890" y="36576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1964690" y="1526540"/>
            <a:ext cx="223521" cy="375921"/>
          </a:xfrm>
          <a:custGeom>
            <a:avLst/>
            <a:gdLst/>
            <a:ahLst/>
            <a:cxnLst/>
            <a:rect l="0" t="0" r="0" b="0"/>
            <a:pathLst>
              <a:path w="223521" h="375921">
                <a:moveTo>
                  <a:pt x="0" y="0"/>
                </a:moveTo>
                <a:lnTo>
                  <a:pt x="35560" y="45720"/>
                </a:lnTo>
                <a:lnTo>
                  <a:pt x="44450" y="72390"/>
                </a:lnTo>
                <a:lnTo>
                  <a:pt x="53340" y="107950"/>
                </a:lnTo>
                <a:lnTo>
                  <a:pt x="62230" y="134620"/>
                </a:lnTo>
                <a:lnTo>
                  <a:pt x="62230" y="161290"/>
                </a:lnTo>
                <a:lnTo>
                  <a:pt x="80010" y="205740"/>
                </a:lnTo>
                <a:lnTo>
                  <a:pt x="97790" y="241300"/>
                </a:lnTo>
                <a:lnTo>
                  <a:pt x="115570" y="276860"/>
                </a:lnTo>
                <a:lnTo>
                  <a:pt x="133350" y="312420"/>
                </a:lnTo>
                <a:lnTo>
                  <a:pt x="160020" y="349250"/>
                </a:lnTo>
                <a:lnTo>
                  <a:pt x="179070" y="358140"/>
                </a:lnTo>
                <a:lnTo>
                  <a:pt x="196850" y="367030"/>
                </a:lnTo>
                <a:lnTo>
                  <a:pt x="22352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2170430" y="1134110"/>
            <a:ext cx="186691" cy="196851"/>
          </a:xfrm>
          <a:custGeom>
            <a:avLst/>
            <a:gdLst/>
            <a:ahLst/>
            <a:cxnLst/>
            <a:rect l="0" t="0" r="0" b="0"/>
            <a:pathLst>
              <a:path w="186691" h="196851">
                <a:moveTo>
                  <a:pt x="8890" y="44450"/>
                </a:moveTo>
                <a:lnTo>
                  <a:pt x="0" y="26670"/>
                </a:lnTo>
                <a:lnTo>
                  <a:pt x="8890" y="8890"/>
                </a:lnTo>
                <a:lnTo>
                  <a:pt x="26670" y="0"/>
                </a:lnTo>
                <a:lnTo>
                  <a:pt x="44450" y="0"/>
                </a:lnTo>
                <a:lnTo>
                  <a:pt x="71120" y="8890"/>
                </a:lnTo>
                <a:lnTo>
                  <a:pt x="97790" y="26670"/>
                </a:lnTo>
                <a:lnTo>
                  <a:pt x="106680" y="44450"/>
                </a:lnTo>
                <a:lnTo>
                  <a:pt x="106680" y="80010"/>
                </a:lnTo>
                <a:lnTo>
                  <a:pt x="106680" y="106680"/>
                </a:lnTo>
                <a:lnTo>
                  <a:pt x="97790" y="133350"/>
                </a:lnTo>
                <a:lnTo>
                  <a:pt x="62230" y="170180"/>
                </a:lnTo>
                <a:lnTo>
                  <a:pt x="35560" y="187960"/>
                </a:lnTo>
                <a:lnTo>
                  <a:pt x="17780" y="196850"/>
                </a:lnTo>
                <a:lnTo>
                  <a:pt x="0" y="187960"/>
                </a:lnTo>
                <a:lnTo>
                  <a:pt x="8890" y="161290"/>
                </a:lnTo>
                <a:lnTo>
                  <a:pt x="17780" y="142240"/>
                </a:lnTo>
                <a:lnTo>
                  <a:pt x="44450" y="124460"/>
                </a:lnTo>
                <a:lnTo>
                  <a:pt x="62230" y="124460"/>
                </a:lnTo>
                <a:lnTo>
                  <a:pt x="80010" y="133350"/>
                </a:lnTo>
                <a:lnTo>
                  <a:pt x="124460" y="151130"/>
                </a:lnTo>
                <a:lnTo>
                  <a:pt x="160020" y="170180"/>
                </a:lnTo>
                <a:lnTo>
                  <a:pt x="18669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509520" y="1499870"/>
            <a:ext cx="160021" cy="35561"/>
          </a:xfrm>
          <a:custGeom>
            <a:avLst/>
            <a:gdLst/>
            <a:ahLst/>
            <a:cxnLst/>
            <a:rect l="0" t="0" r="0" b="0"/>
            <a:pathLst>
              <a:path w="160021" h="35561">
                <a:moveTo>
                  <a:pt x="0" y="3556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571750" y="1616710"/>
            <a:ext cx="106681" cy="26671"/>
          </a:xfrm>
          <a:custGeom>
            <a:avLst/>
            <a:gdLst/>
            <a:ahLst/>
            <a:cxnLst/>
            <a:rect l="0" t="0" r="0" b="0"/>
            <a:pathLst>
              <a:path w="106681" h="26671">
                <a:moveTo>
                  <a:pt x="0" y="26670"/>
                </a:moveTo>
                <a:lnTo>
                  <a:pt x="44450" y="889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875280" y="1276350"/>
            <a:ext cx="134621" cy="661671"/>
          </a:xfrm>
          <a:custGeom>
            <a:avLst/>
            <a:gdLst/>
            <a:ahLst/>
            <a:cxnLst/>
            <a:rect l="0" t="0" r="0" b="0"/>
            <a:pathLst>
              <a:path w="134621" h="661671">
                <a:moveTo>
                  <a:pt x="8890" y="553720"/>
                </a:moveTo>
                <a:lnTo>
                  <a:pt x="26670" y="535940"/>
                </a:lnTo>
                <a:lnTo>
                  <a:pt x="35560" y="518160"/>
                </a:lnTo>
                <a:lnTo>
                  <a:pt x="53340" y="473710"/>
                </a:lnTo>
                <a:lnTo>
                  <a:pt x="62230" y="438150"/>
                </a:lnTo>
                <a:lnTo>
                  <a:pt x="71120" y="393700"/>
                </a:lnTo>
                <a:lnTo>
                  <a:pt x="80010" y="358140"/>
                </a:lnTo>
                <a:lnTo>
                  <a:pt x="88900" y="322580"/>
                </a:lnTo>
                <a:lnTo>
                  <a:pt x="97790" y="285750"/>
                </a:lnTo>
                <a:lnTo>
                  <a:pt x="97790" y="250190"/>
                </a:lnTo>
                <a:lnTo>
                  <a:pt x="97790" y="214630"/>
                </a:lnTo>
                <a:lnTo>
                  <a:pt x="97790" y="179070"/>
                </a:lnTo>
                <a:lnTo>
                  <a:pt x="97790" y="143510"/>
                </a:lnTo>
                <a:lnTo>
                  <a:pt x="97790" y="107950"/>
                </a:lnTo>
                <a:lnTo>
                  <a:pt x="97790" y="72390"/>
                </a:lnTo>
                <a:lnTo>
                  <a:pt x="80010" y="27940"/>
                </a:lnTo>
                <a:lnTo>
                  <a:pt x="62230" y="8890"/>
                </a:lnTo>
                <a:lnTo>
                  <a:pt x="44450" y="0"/>
                </a:lnTo>
                <a:lnTo>
                  <a:pt x="17780" y="8890"/>
                </a:lnTo>
                <a:lnTo>
                  <a:pt x="8890" y="2794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8890" y="196850"/>
                </a:lnTo>
                <a:lnTo>
                  <a:pt x="8890" y="232410"/>
                </a:lnTo>
                <a:lnTo>
                  <a:pt x="17780" y="276860"/>
                </a:lnTo>
                <a:lnTo>
                  <a:pt x="26670" y="322580"/>
                </a:lnTo>
                <a:lnTo>
                  <a:pt x="35560" y="358140"/>
                </a:lnTo>
                <a:lnTo>
                  <a:pt x="44450" y="402590"/>
                </a:lnTo>
                <a:lnTo>
                  <a:pt x="53340" y="447040"/>
                </a:lnTo>
                <a:lnTo>
                  <a:pt x="62230" y="491490"/>
                </a:lnTo>
                <a:lnTo>
                  <a:pt x="80010" y="535940"/>
                </a:lnTo>
                <a:lnTo>
                  <a:pt x="88900" y="571500"/>
                </a:lnTo>
                <a:lnTo>
                  <a:pt x="97790" y="617220"/>
                </a:lnTo>
                <a:lnTo>
                  <a:pt x="115570" y="643890"/>
                </a:lnTo>
                <a:lnTo>
                  <a:pt x="134620" y="661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3081020" y="1553210"/>
            <a:ext cx="267971" cy="429261"/>
          </a:xfrm>
          <a:custGeom>
            <a:avLst/>
            <a:gdLst/>
            <a:ahLst/>
            <a:cxnLst/>
            <a:rect l="0" t="0" r="0" b="0"/>
            <a:pathLst>
              <a:path w="267971" h="429261">
                <a:moveTo>
                  <a:pt x="0" y="0"/>
                </a:moveTo>
                <a:lnTo>
                  <a:pt x="0" y="27940"/>
                </a:lnTo>
                <a:lnTo>
                  <a:pt x="0" y="72390"/>
                </a:lnTo>
                <a:lnTo>
                  <a:pt x="8890" y="107950"/>
                </a:lnTo>
                <a:lnTo>
                  <a:pt x="8890" y="152400"/>
                </a:lnTo>
                <a:lnTo>
                  <a:pt x="17780" y="187960"/>
                </a:lnTo>
                <a:lnTo>
                  <a:pt x="17780" y="232410"/>
                </a:lnTo>
                <a:lnTo>
                  <a:pt x="26670" y="267970"/>
                </a:lnTo>
                <a:lnTo>
                  <a:pt x="35560" y="303530"/>
                </a:lnTo>
                <a:lnTo>
                  <a:pt x="44450" y="340360"/>
                </a:lnTo>
                <a:lnTo>
                  <a:pt x="44450" y="384810"/>
                </a:lnTo>
                <a:lnTo>
                  <a:pt x="44450" y="349250"/>
                </a:lnTo>
                <a:lnTo>
                  <a:pt x="44450" y="313690"/>
                </a:lnTo>
                <a:lnTo>
                  <a:pt x="44450" y="276860"/>
                </a:lnTo>
                <a:lnTo>
                  <a:pt x="44450" y="241300"/>
                </a:lnTo>
                <a:lnTo>
                  <a:pt x="44450" y="214630"/>
                </a:lnTo>
                <a:lnTo>
                  <a:pt x="53340" y="170180"/>
                </a:lnTo>
                <a:lnTo>
                  <a:pt x="62230" y="134620"/>
                </a:lnTo>
                <a:lnTo>
                  <a:pt x="71120" y="107950"/>
                </a:lnTo>
                <a:lnTo>
                  <a:pt x="88900" y="99060"/>
                </a:lnTo>
                <a:lnTo>
                  <a:pt x="106680" y="90170"/>
                </a:lnTo>
                <a:lnTo>
                  <a:pt x="133350" y="99060"/>
                </a:lnTo>
                <a:lnTo>
                  <a:pt x="151130" y="116840"/>
                </a:lnTo>
                <a:lnTo>
                  <a:pt x="168910" y="161290"/>
                </a:lnTo>
                <a:lnTo>
                  <a:pt x="186690" y="196850"/>
                </a:lnTo>
                <a:lnTo>
                  <a:pt x="195580" y="232410"/>
                </a:lnTo>
                <a:lnTo>
                  <a:pt x="205740" y="276860"/>
                </a:lnTo>
                <a:lnTo>
                  <a:pt x="214630" y="313690"/>
                </a:lnTo>
                <a:lnTo>
                  <a:pt x="223520" y="349250"/>
                </a:lnTo>
                <a:lnTo>
                  <a:pt x="241300" y="393700"/>
                </a:lnTo>
                <a:lnTo>
                  <a:pt x="250190" y="420370"/>
                </a:lnTo>
                <a:lnTo>
                  <a:pt x="26797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3384550" y="1402080"/>
            <a:ext cx="250191" cy="276861"/>
          </a:xfrm>
          <a:custGeom>
            <a:avLst/>
            <a:gdLst/>
            <a:ahLst/>
            <a:cxnLst/>
            <a:rect l="0" t="0" r="0" b="0"/>
            <a:pathLst>
              <a:path w="250191" h="276861">
                <a:moveTo>
                  <a:pt x="17780" y="0"/>
                </a:moveTo>
                <a:lnTo>
                  <a:pt x="889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196850"/>
                </a:lnTo>
                <a:lnTo>
                  <a:pt x="17780" y="214630"/>
                </a:lnTo>
                <a:lnTo>
                  <a:pt x="35560" y="214630"/>
                </a:lnTo>
                <a:lnTo>
                  <a:pt x="80010" y="214630"/>
                </a:lnTo>
                <a:lnTo>
                  <a:pt x="115570" y="223520"/>
                </a:lnTo>
                <a:lnTo>
                  <a:pt x="160020" y="241300"/>
                </a:lnTo>
                <a:lnTo>
                  <a:pt x="196850" y="250190"/>
                </a:lnTo>
                <a:lnTo>
                  <a:pt x="223520" y="276860"/>
                </a:lnTo>
                <a:lnTo>
                  <a:pt x="25019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3581400" y="1357630"/>
            <a:ext cx="53341" cy="598171"/>
          </a:xfrm>
          <a:custGeom>
            <a:avLst/>
            <a:gdLst/>
            <a:ahLst/>
            <a:cxnLst/>
            <a:rect l="0" t="0" r="0" b="0"/>
            <a:pathLst>
              <a:path w="53341" h="59817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558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39090"/>
                </a:lnTo>
                <a:lnTo>
                  <a:pt x="0" y="365760"/>
                </a:lnTo>
                <a:lnTo>
                  <a:pt x="0" y="401320"/>
                </a:lnTo>
                <a:lnTo>
                  <a:pt x="0" y="427990"/>
                </a:lnTo>
                <a:lnTo>
                  <a:pt x="8890" y="454660"/>
                </a:lnTo>
                <a:lnTo>
                  <a:pt x="8890" y="499110"/>
                </a:lnTo>
                <a:lnTo>
                  <a:pt x="17780" y="535940"/>
                </a:lnTo>
                <a:lnTo>
                  <a:pt x="17780" y="571500"/>
                </a:lnTo>
                <a:lnTo>
                  <a:pt x="26670" y="598170"/>
                </a:lnTo>
                <a:lnTo>
                  <a:pt x="44450" y="598170"/>
                </a:lnTo>
                <a:lnTo>
                  <a:pt x="5334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3688080" y="1134110"/>
            <a:ext cx="151131" cy="232411"/>
          </a:xfrm>
          <a:custGeom>
            <a:avLst/>
            <a:gdLst/>
            <a:ahLst/>
            <a:cxnLst/>
            <a:rect l="0" t="0" r="0" b="0"/>
            <a:pathLst>
              <a:path w="151131" h="232411">
                <a:moveTo>
                  <a:pt x="0" y="53340"/>
                </a:moveTo>
                <a:lnTo>
                  <a:pt x="8890" y="26670"/>
                </a:lnTo>
                <a:lnTo>
                  <a:pt x="35560" y="8890"/>
                </a:lnTo>
                <a:lnTo>
                  <a:pt x="62230" y="0"/>
                </a:lnTo>
                <a:lnTo>
                  <a:pt x="80010" y="8890"/>
                </a:lnTo>
                <a:lnTo>
                  <a:pt x="88900" y="26670"/>
                </a:lnTo>
                <a:lnTo>
                  <a:pt x="80010" y="44450"/>
                </a:lnTo>
                <a:lnTo>
                  <a:pt x="44450" y="71120"/>
                </a:lnTo>
                <a:lnTo>
                  <a:pt x="97790" y="88900"/>
                </a:lnTo>
                <a:lnTo>
                  <a:pt x="115570" y="97790"/>
                </a:lnTo>
                <a:lnTo>
                  <a:pt x="142240" y="142240"/>
                </a:lnTo>
                <a:lnTo>
                  <a:pt x="151130" y="161290"/>
                </a:lnTo>
                <a:lnTo>
                  <a:pt x="151130" y="179070"/>
                </a:lnTo>
                <a:lnTo>
                  <a:pt x="151130" y="196850"/>
                </a:lnTo>
                <a:lnTo>
                  <a:pt x="115570" y="232410"/>
                </a:lnTo>
                <a:lnTo>
                  <a:pt x="97790" y="232410"/>
                </a:lnTo>
                <a:lnTo>
                  <a:pt x="62230" y="223520"/>
                </a:lnTo>
                <a:lnTo>
                  <a:pt x="3556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705350" y="1169670"/>
            <a:ext cx="232411" cy="624841"/>
          </a:xfrm>
          <a:custGeom>
            <a:avLst/>
            <a:gdLst/>
            <a:ahLst/>
            <a:cxnLst/>
            <a:rect l="0" t="0" r="0" b="0"/>
            <a:pathLst>
              <a:path w="232411" h="624841">
                <a:moveTo>
                  <a:pt x="0" y="580390"/>
                </a:moveTo>
                <a:lnTo>
                  <a:pt x="8890" y="598170"/>
                </a:lnTo>
                <a:lnTo>
                  <a:pt x="36830" y="607060"/>
                </a:lnTo>
                <a:lnTo>
                  <a:pt x="63500" y="589280"/>
                </a:lnTo>
                <a:lnTo>
                  <a:pt x="81280" y="562610"/>
                </a:lnTo>
                <a:lnTo>
                  <a:pt x="99060" y="518160"/>
                </a:lnTo>
                <a:lnTo>
                  <a:pt x="107950" y="482600"/>
                </a:lnTo>
                <a:lnTo>
                  <a:pt x="116840" y="447040"/>
                </a:lnTo>
                <a:lnTo>
                  <a:pt x="125730" y="411480"/>
                </a:lnTo>
                <a:lnTo>
                  <a:pt x="134620" y="365760"/>
                </a:lnTo>
                <a:lnTo>
                  <a:pt x="143510" y="321310"/>
                </a:lnTo>
                <a:lnTo>
                  <a:pt x="152400" y="285750"/>
                </a:lnTo>
                <a:lnTo>
                  <a:pt x="152400" y="250190"/>
                </a:lnTo>
                <a:lnTo>
                  <a:pt x="152400" y="214630"/>
                </a:lnTo>
                <a:lnTo>
                  <a:pt x="152400" y="179070"/>
                </a:lnTo>
                <a:lnTo>
                  <a:pt x="152400" y="143510"/>
                </a:lnTo>
                <a:lnTo>
                  <a:pt x="152400" y="106680"/>
                </a:lnTo>
                <a:lnTo>
                  <a:pt x="152400" y="71120"/>
                </a:lnTo>
                <a:lnTo>
                  <a:pt x="143510" y="35560"/>
                </a:lnTo>
                <a:lnTo>
                  <a:pt x="143510" y="17780"/>
                </a:lnTo>
                <a:lnTo>
                  <a:pt x="125730" y="0"/>
                </a:lnTo>
                <a:lnTo>
                  <a:pt x="107950" y="8890"/>
                </a:lnTo>
                <a:lnTo>
                  <a:pt x="90170" y="35560"/>
                </a:lnTo>
                <a:lnTo>
                  <a:pt x="90170" y="71120"/>
                </a:lnTo>
                <a:lnTo>
                  <a:pt x="90170" y="106680"/>
                </a:lnTo>
                <a:lnTo>
                  <a:pt x="81280" y="152400"/>
                </a:lnTo>
                <a:lnTo>
                  <a:pt x="81280" y="187960"/>
                </a:lnTo>
                <a:lnTo>
                  <a:pt x="81280" y="232410"/>
                </a:lnTo>
                <a:lnTo>
                  <a:pt x="81280" y="267970"/>
                </a:lnTo>
                <a:lnTo>
                  <a:pt x="90170" y="312420"/>
                </a:lnTo>
                <a:lnTo>
                  <a:pt x="99060" y="347980"/>
                </a:lnTo>
                <a:lnTo>
                  <a:pt x="107950" y="383540"/>
                </a:lnTo>
                <a:lnTo>
                  <a:pt x="116840" y="420370"/>
                </a:lnTo>
                <a:lnTo>
                  <a:pt x="125730" y="455930"/>
                </a:lnTo>
                <a:lnTo>
                  <a:pt x="143510" y="491490"/>
                </a:lnTo>
                <a:lnTo>
                  <a:pt x="161290" y="527050"/>
                </a:lnTo>
                <a:lnTo>
                  <a:pt x="179070" y="571500"/>
                </a:lnTo>
                <a:lnTo>
                  <a:pt x="196850" y="607060"/>
                </a:lnTo>
                <a:lnTo>
                  <a:pt x="205740" y="624840"/>
                </a:lnTo>
                <a:lnTo>
                  <a:pt x="232410" y="62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982210" y="1366520"/>
            <a:ext cx="276861" cy="445771"/>
          </a:xfrm>
          <a:custGeom>
            <a:avLst/>
            <a:gdLst/>
            <a:ahLst/>
            <a:cxnLst/>
            <a:rect l="0" t="0" r="0" b="0"/>
            <a:pathLst>
              <a:path w="276861" h="4457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19050" y="142240"/>
                </a:lnTo>
                <a:lnTo>
                  <a:pt x="27940" y="186690"/>
                </a:lnTo>
                <a:lnTo>
                  <a:pt x="36830" y="232410"/>
                </a:lnTo>
                <a:lnTo>
                  <a:pt x="45720" y="276860"/>
                </a:lnTo>
                <a:lnTo>
                  <a:pt x="45720" y="312420"/>
                </a:lnTo>
                <a:lnTo>
                  <a:pt x="54610" y="347980"/>
                </a:lnTo>
                <a:lnTo>
                  <a:pt x="63500" y="392430"/>
                </a:lnTo>
                <a:lnTo>
                  <a:pt x="63500" y="419100"/>
                </a:lnTo>
                <a:lnTo>
                  <a:pt x="54610" y="374650"/>
                </a:lnTo>
                <a:lnTo>
                  <a:pt x="45720" y="339090"/>
                </a:lnTo>
                <a:lnTo>
                  <a:pt x="45720" y="294640"/>
                </a:lnTo>
                <a:lnTo>
                  <a:pt x="45720" y="259080"/>
                </a:lnTo>
                <a:lnTo>
                  <a:pt x="45720" y="214630"/>
                </a:lnTo>
                <a:lnTo>
                  <a:pt x="54610" y="177800"/>
                </a:lnTo>
                <a:lnTo>
                  <a:pt x="72390" y="133350"/>
                </a:lnTo>
                <a:lnTo>
                  <a:pt x="90170" y="106680"/>
                </a:lnTo>
                <a:lnTo>
                  <a:pt x="99060" y="88900"/>
                </a:lnTo>
                <a:lnTo>
                  <a:pt x="125730" y="71120"/>
                </a:lnTo>
                <a:lnTo>
                  <a:pt x="152400" y="62230"/>
                </a:lnTo>
                <a:lnTo>
                  <a:pt x="179070" y="71120"/>
                </a:lnTo>
                <a:lnTo>
                  <a:pt x="196850" y="80010"/>
                </a:lnTo>
                <a:lnTo>
                  <a:pt x="205740" y="97790"/>
                </a:lnTo>
                <a:lnTo>
                  <a:pt x="223520" y="133350"/>
                </a:lnTo>
                <a:lnTo>
                  <a:pt x="232410" y="177800"/>
                </a:lnTo>
                <a:lnTo>
                  <a:pt x="241300" y="214630"/>
                </a:lnTo>
                <a:lnTo>
                  <a:pt x="241300" y="250190"/>
                </a:lnTo>
                <a:lnTo>
                  <a:pt x="241300" y="285750"/>
                </a:lnTo>
                <a:lnTo>
                  <a:pt x="241300" y="330200"/>
                </a:lnTo>
                <a:lnTo>
                  <a:pt x="241300" y="365760"/>
                </a:lnTo>
                <a:lnTo>
                  <a:pt x="250190" y="401320"/>
                </a:lnTo>
                <a:lnTo>
                  <a:pt x="259080" y="436880"/>
                </a:lnTo>
                <a:lnTo>
                  <a:pt x="27686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5358130" y="1410970"/>
            <a:ext cx="151131" cy="383541"/>
          </a:xfrm>
          <a:custGeom>
            <a:avLst/>
            <a:gdLst/>
            <a:ahLst/>
            <a:cxnLst/>
            <a:rect l="0" t="0" r="0" b="0"/>
            <a:pathLst>
              <a:path w="151131" h="383541">
                <a:moveTo>
                  <a:pt x="151130" y="0"/>
                </a:moveTo>
                <a:lnTo>
                  <a:pt x="124460" y="17780"/>
                </a:lnTo>
                <a:lnTo>
                  <a:pt x="106680" y="53340"/>
                </a:lnTo>
                <a:lnTo>
                  <a:pt x="88900" y="88900"/>
                </a:lnTo>
                <a:lnTo>
                  <a:pt x="80010" y="133350"/>
                </a:lnTo>
                <a:lnTo>
                  <a:pt x="71120" y="179070"/>
                </a:lnTo>
                <a:lnTo>
                  <a:pt x="53340" y="223520"/>
                </a:lnTo>
                <a:lnTo>
                  <a:pt x="44450" y="259080"/>
                </a:lnTo>
                <a:lnTo>
                  <a:pt x="35560" y="294640"/>
                </a:lnTo>
                <a:lnTo>
                  <a:pt x="26670" y="330200"/>
                </a:lnTo>
                <a:lnTo>
                  <a:pt x="8890" y="37465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5322570" y="1428750"/>
            <a:ext cx="222251" cy="392431"/>
          </a:xfrm>
          <a:custGeom>
            <a:avLst/>
            <a:gdLst/>
            <a:ahLst/>
            <a:cxnLst/>
            <a:rect l="0" t="0" r="0" b="0"/>
            <a:pathLst>
              <a:path w="222251" h="392431">
                <a:moveTo>
                  <a:pt x="0" y="0"/>
                </a:moveTo>
                <a:lnTo>
                  <a:pt x="35560" y="26670"/>
                </a:lnTo>
                <a:lnTo>
                  <a:pt x="53340" y="71120"/>
                </a:lnTo>
                <a:lnTo>
                  <a:pt x="80010" y="115570"/>
                </a:lnTo>
                <a:lnTo>
                  <a:pt x="97790" y="152400"/>
                </a:lnTo>
                <a:lnTo>
                  <a:pt x="115570" y="187960"/>
                </a:lnTo>
                <a:lnTo>
                  <a:pt x="142240" y="232410"/>
                </a:lnTo>
                <a:lnTo>
                  <a:pt x="160020" y="267970"/>
                </a:lnTo>
                <a:lnTo>
                  <a:pt x="177800" y="303530"/>
                </a:lnTo>
                <a:lnTo>
                  <a:pt x="195580" y="347980"/>
                </a:lnTo>
                <a:lnTo>
                  <a:pt x="22225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661660" y="1464310"/>
            <a:ext cx="205741" cy="17781"/>
          </a:xfrm>
          <a:custGeom>
            <a:avLst/>
            <a:gdLst/>
            <a:ahLst/>
            <a:cxnLst/>
            <a:rect l="0" t="0" r="0" b="0"/>
            <a:pathLst>
              <a:path w="205741" h="17781">
                <a:moveTo>
                  <a:pt x="0" y="17780"/>
                </a:moveTo>
                <a:lnTo>
                  <a:pt x="4445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8669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706110" y="161671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197600" y="1160780"/>
            <a:ext cx="259081" cy="429261"/>
          </a:xfrm>
          <a:custGeom>
            <a:avLst/>
            <a:gdLst/>
            <a:ahLst/>
            <a:cxnLst/>
            <a:rect l="0" t="0" r="0" b="0"/>
            <a:pathLst>
              <a:path w="259081" h="429261">
                <a:moveTo>
                  <a:pt x="0" y="35560"/>
                </a:moveTo>
                <a:lnTo>
                  <a:pt x="0" y="17780"/>
                </a:lnTo>
                <a:lnTo>
                  <a:pt x="44450" y="0"/>
                </a:lnTo>
                <a:lnTo>
                  <a:pt x="80010" y="0"/>
                </a:lnTo>
                <a:lnTo>
                  <a:pt x="97790" y="0"/>
                </a:lnTo>
                <a:lnTo>
                  <a:pt x="142240" y="8890"/>
                </a:lnTo>
                <a:lnTo>
                  <a:pt x="168910" y="35560"/>
                </a:lnTo>
                <a:lnTo>
                  <a:pt x="177800" y="53340"/>
                </a:lnTo>
                <a:lnTo>
                  <a:pt x="168910" y="71120"/>
                </a:lnTo>
                <a:lnTo>
                  <a:pt x="142240" y="97790"/>
                </a:lnTo>
                <a:lnTo>
                  <a:pt x="106680" y="143510"/>
                </a:lnTo>
                <a:lnTo>
                  <a:pt x="71120" y="161290"/>
                </a:lnTo>
                <a:lnTo>
                  <a:pt x="35560" y="196850"/>
                </a:lnTo>
                <a:lnTo>
                  <a:pt x="0" y="214630"/>
                </a:lnTo>
                <a:lnTo>
                  <a:pt x="53340" y="187960"/>
                </a:lnTo>
                <a:lnTo>
                  <a:pt x="97790" y="179070"/>
                </a:lnTo>
                <a:lnTo>
                  <a:pt x="142240" y="179070"/>
                </a:lnTo>
                <a:lnTo>
                  <a:pt x="186690" y="187960"/>
                </a:lnTo>
                <a:lnTo>
                  <a:pt x="204470" y="196850"/>
                </a:lnTo>
                <a:lnTo>
                  <a:pt x="250190" y="241300"/>
                </a:lnTo>
                <a:lnTo>
                  <a:pt x="259080" y="259080"/>
                </a:lnTo>
                <a:lnTo>
                  <a:pt x="259080" y="285750"/>
                </a:lnTo>
                <a:lnTo>
                  <a:pt x="259080" y="303530"/>
                </a:lnTo>
                <a:lnTo>
                  <a:pt x="241300" y="321310"/>
                </a:lnTo>
                <a:lnTo>
                  <a:pt x="204470" y="365760"/>
                </a:lnTo>
                <a:lnTo>
                  <a:pt x="168910" y="401320"/>
                </a:lnTo>
                <a:lnTo>
                  <a:pt x="124460" y="420370"/>
                </a:lnTo>
                <a:lnTo>
                  <a:pt x="11557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162040" y="1652270"/>
            <a:ext cx="419101" cy="35561"/>
          </a:xfrm>
          <a:custGeom>
            <a:avLst/>
            <a:gdLst/>
            <a:ahLst/>
            <a:cxnLst/>
            <a:rect l="0" t="0" r="0" b="0"/>
            <a:pathLst>
              <a:path w="419101" h="35561">
                <a:moveTo>
                  <a:pt x="0" y="35560"/>
                </a:moveTo>
                <a:lnTo>
                  <a:pt x="44450" y="35560"/>
                </a:lnTo>
                <a:lnTo>
                  <a:pt x="71120" y="35560"/>
                </a:lnTo>
                <a:lnTo>
                  <a:pt x="115570" y="35560"/>
                </a:lnTo>
                <a:lnTo>
                  <a:pt x="151130" y="26670"/>
                </a:lnTo>
                <a:lnTo>
                  <a:pt x="195580" y="26670"/>
                </a:lnTo>
                <a:lnTo>
                  <a:pt x="231140" y="17780"/>
                </a:lnTo>
                <a:lnTo>
                  <a:pt x="266700" y="17780"/>
                </a:lnTo>
                <a:lnTo>
                  <a:pt x="303530" y="8890"/>
                </a:lnTo>
                <a:lnTo>
                  <a:pt x="347980" y="0"/>
                </a:lnTo>
                <a:lnTo>
                  <a:pt x="383540" y="0"/>
                </a:lnTo>
                <a:lnTo>
                  <a:pt x="4191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268720" y="1847850"/>
            <a:ext cx="267971" cy="358141"/>
          </a:xfrm>
          <a:custGeom>
            <a:avLst/>
            <a:gdLst/>
            <a:ahLst/>
            <a:cxnLst/>
            <a:rect l="0" t="0" r="0" b="0"/>
            <a:pathLst>
              <a:path w="267971" h="358141">
                <a:moveTo>
                  <a:pt x="8890" y="116840"/>
                </a:moveTo>
                <a:lnTo>
                  <a:pt x="0" y="99060"/>
                </a:lnTo>
                <a:lnTo>
                  <a:pt x="17780" y="72390"/>
                </a:lnTo>
                <a:lnTo>
                  <a:pt x="62230" y="27940"/>
                </a:lnTo>
                <a:lnTo>
                  <a:pt x="88900" y="8890"/>
                </a:lnTo>
                <a:lnTo>
                  <a:pt x="133350" y="0"/>
                </a:lnTo>
                <a:lnTo>
                  <a:pt x="151130" y="0"/>
                </a:lnTo>
                <a:lnTo>
                  <a:pt x="187960" y="19050"/>
                </a:lnTo>
                <a:lnTo>
                  <a:pt x="214630" y="63500"/>
                </a:lnTo>
                <a:lnTo>
                  <a:pt x="232410" y="99060"/>
                </a:lnTo>
                <a:lnTo>
                  <a:pt x="232410" y="125730"/>
                </a:lnTo>
                <a:lnTo>
                  <a:pt x="223520" y="170180"/>
                </a:lnTo>
                <a:lnTo>
                  <a:pt x="214630" y="205740"/>
                </a:lnTo>
                <a:lnTo>
                  <a:pt x="205740" y="241300"/>
                </a:lnTo>
                <a:lnTo>
                  <a:pt x="187960" y="276860"/>
                </a:lnTo>
                <a:lnTo>
                  <a:pt x="160020" y="313690"/>
                </a:lnTo>
                <a:lnTo>
                  <a:pt x="142240" y="340360"/>
                </a:lnTo>
                <a:lnTo>
                  <a:pt x="115570" y="349250"/>
                </a:lnTo>
                <a:lnTo>
                  <a:pt x="88900" y="358140"/>
                </a:lnTo>
                <a:lnTo>
                  <a:pt x="71120" y="349250"/>
                </a:lnTo>
                <a:lnTo>
                  <a:pt x="53340" y="349250"/>
                </a:lnTo>
                <a:lnTo>
                  <a:pt x="35560" y="331470"/>
                </a:lnTo>
                <a:lnTo>
                  <a:pt x="26670" y="295910"/>
                </a:lnTo>
                <a:lnTo>
                  <a:pt x="17780" y="267970"/>
                </a:lnTo>
                <a:lnTo>
                  <a:pt x="17780" y="250190"/>
                </a:lnTo>
                <a:lnTo>
                  <a:pt x="35560" y="232410"/>
                </a:lnTo>
                <a:lnTo>
                  <a:pt x="80010" y="223520"/>
                </a:lnTo>
                <a:lnTo>
                  <a:pt x="106680" y="223520"/>
                </a:lnTo>
                <a:lnTo>
                  <a:pt x="133350" y="241300"/>
                </a:lnTo>
                <a:lnTo>
                  <a:pt x="179070" y="267970"/>
                </a:lnTo>
                <a:lnTo>
                  <a:pt x="214630" y="295910"/>
                </a:lnTo>
                <a:lnTo>
                  <a:pt x="259080" y="331470"/>
                </a:lnTo>
                <a:lnTo>
                  <a:pt x="26797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6777990" y="1196340"/>
            <a:ext cx="160021" cy="598171"/>
          </a:xfrm>
          <a:custGeom>
            <a:avLst/>
            <a:gdLst/>
            <a:ahLst/>
            <a:cxnLst/>
            <a:rect l="0" t="0" r="0" b="0"/>
            <a:pathLst>
              <a:path w="160021" h="598171">
                <a:moveTo>
                  <a:pt x="0" y="598170"/>
                </a:moveTo>
                <a:lnTo>
                  <a:pt x="17780" y="580390"/>
                </a:lnTo>
                <a:lnTo>
                  <a:pt x="44450" y="544830"/>
                </a:lnTo>
                <a:lnTo>
                  <a:pt x="53340" y="500380"/>
                </a:lnTo>
                <a:lnTo>
                  <a:pt x="71120" y="464820"/>
                </a:lnTo>
                <a:lnTo>
                  <a:pt x="80010" y="420370"/>
                </a:lnTo>
                <a:lnTo>
                  <a:pt x="88900" y="393700"/>
                </a:lnTo>
                <a:lnTo>
                  <a:pt x="88900" y="356870"/>
                </a:lnTo>
                <a:lnTo>
                  <a:pt x="97790" y="321310"/>
                </a:lnTo>
                <a:lnTo>
                  <a:pt x="97790" y="285750"/>
                </a:lnTo>
                <a:lnTo>
                  <a:pt x="97790" y="250190"/>
                </a:lnTo>
                <a:lnTo>
                  <a:pt x="97790" y="214630"/>
                </a:lnTo>
                <a:lnTo>
                  <a:pt x="97790" y="170180"/>
                </a:lnTo>
                <a:lnTo>
                  <a:pt x="88900" y="134620"/>
                </a:lnTo>
                <a:lnTo>
                  <a:pt x="88900" y="99060"/>
                </a:lnTo>
                <a:lnTo>
                  <a:pt x="80010" y="62230"/>
                </a:lnTo>
                <a:lnTo>
                  <a:pt x="71120" y="26670"/>
                </a:lnTo>
                <a:lnTo>
                  <a:pt x="71120" y="8890"/>
                </a:lnTo>
                <a:lnTo>
                  <a:pt x="53340" y="0"/>
                </a:lnTo>
                <a:lnTo>
                  <a:pt x="44450" y="44450"/>
                </a:lnTo>
                <a:lnTo>
                  <a:pt x="35560" y="80010"/>
                </a:lnTo>
                <a:lnTo>
                  <a:pt x="35560" y="116840"/>
                </a:lnTo>
                <a:lnTo>
                  <a:pt x="35560" y="152400"/>
                </a:lnTo>
                <a:lnTo>
                  <a:pt x="35560" y="187960"/>
                </a:lnTo>
                <a:lnTo>
                  <a:pt x="35560" y="232410"/>
                </a:lnTo>
                <a:lnTo>
                  <a:pt x="35560" y="267970"/>
                </a:lnTo>
                <a:lnTo>
                  <a:pt x="35560" y="312420"/>
                </a:lnTo>
                <a:lnTo>
                  <a:pt x="44450" y="347980"/>
                </a:lnTo>
                <a:lnTo>
                  <a:pt x="53340" y="393700"/>
                </a:lnTo>
                <a:lnTo>
                  <a:pt x="62230" y="429260"/>
                </a:lnTo>
                <a:lnTo>
                  <a:pt x="71120" y="473710"/>
                </a:lnTo>
                <a:lnTo>
                  <a:pt x="88900" y="509270"/>
                </a:lnTo>
                <a:lnTo>
                  <a:pt x="97790" y="544830"/>
                </a:lnTo>
                <a:lnTo>
                  <a:pt x="115570" y="580390"/>
                </a:lnTo>
                <a:lnTo>
                  <a:pt x="133350" y="589280"/>
                </a:lnTo>
                <a:lnTo>
                  <a:pt x="16002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7010400" y="1410970"/>
            <a:ext cx="231141" cy="356871"/>
          </a:xfrm>
          <a:custGeom>
            <a:avLst/>
            <a:gdLst/>
            <a:ahLst/>
            <a:cxnLst/>
            <a:rect l="0" t="0" r="0" b="0"/>
            <a:pathLst>
              <a:path w="231141" h="356871">
                <a:moveTo>
                  <a:pt x="8890" y="0"/>
                </a:moveTo>
                <a:lnTo>
                  <a:pt x="0" y="44450"/>
                </a:lnTo>
                <a:lnTo>
                  <a:pt x="8890" y="80010"/>
                </a:lnTo>
                <a:lnTo>
                  <a:pt x="17780" y="124460"/>
                </a:lnTo>
                <a:lnTo>
                  <a:pt x="26670" y="161290"/>
                </a:lnTo>
                <a:lnTo>
                  <a:pt x="44450" y="205740"/>
                </a:lnTo>
                <a:lnTo>
                  <a:pt x="53340" y="250190"/>
                </a:lnTo>
                <a:lnTo>
                  <a:pt x="62230" y="276860"/>
                </a:lnTo>
                <a:lnTo>
                  <a:pt x="62230" y="312420"/>
                </a:lnTo>
                <a:lnTo>
                  <a:pt x="62230" y="339090"/>
                </a:lnTo>
                <a:lnTo>
                  <a:pt x="62230" y="356870"/>
                </a:lnTo>
                <a:lnTo>
                  <a:pt x="53340" y="339090"/>
                </a:lnTo>
                <a:lnTo>
                  <a:pt x="53340" y="294640"/>
                </a:lnTo>
                <a:lnTo>
                  <a:pt x="53340" y="259080"/>
                </a:lnTo>
                <a:lnTo>
                  <a:pt x="53340" y="223520"/>
                </a:lnTo>
                <a:lnTo>
                  <a:pt x="53340" y="179070"/>
                </a:lnTo>
                <a:lnTo>
                  <a:pt x="53340" y="142240"/>
                </a:lnTo>
                <a:lnTo>
                  <a:pt x="53340" y="106680"/>
                </a:lnTo>
                <a:lnTo>
                  <a:pt x="62230" y="80010"/>
                </a:lnTo>
                <a:lnTo>
                  <a:pt x="71120" y="62230"/>
                </a:lnTo>
                <a:lnTo>
                  <a:pt x="88900" y="53340"/>
                </a:lnTo>
                <a:lnTo>
                  <a:pt x="106680" y="53340"/>
                </a:lnTo>
                <a:lnTo>
                  <a:pt x="124460" y="53340"/>
                </a:lnTo>
                <a:lnTo>
                  <a:pt x="142240" y="71120"/>
                </a:lnTo>
                <a:lnTo>
                  <a:pt x="168910" y="106680"/>
                </a:lnTo>
                <a:lnTo>
                  <a:pt x="186690" y="142240"/>
                </a:lnTo>
                <a:lnTo>
                  <a:pt x="195580" y="179070"/>
                </a:lnTo>
                <a:lnTo>
                  <a:pt x="195580" y="214630"/>
                </a:lnTo>
                <a:lnTo>
                  <a:pt x="195580" y="250190"/>
                </a:lnTo>
                <a:lnTo>
                  <a:pt x="204470" y="285750"/>
                </a:lnTo>
                <a:lnTo>
                  <a:pt x="213360" y="321310"/>
                </a:lnTo>
                <a:lnTo>
                  <a:pt x="213360" y="339090"/>
                </a:lnTo>
                <a:lnTo>
                  <a:pt x="23114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7376160" y="1196340"/>
            <a:ext cx="267971" cy="267971"/>
          </a:xfrm>
          <a:custGeom>
            <a:avLst/>
            <a:gdLst/>
            <a:ahLst/>
            <a:cxnLst/>
            <a:rect l="0" t="0" r="0" b="0"/>
            <a:pathLst>
              <a:path w="267971" h="267971">
                <a:moveTo>
                  <a:pt x="26670" y="0"/>
                </a:moveTo>
                <a:lnTo>
                  <a:pt x="17780" y="26670"/>
                </a:lnTo>
                <a:lnTo>
                  <a:pt x="8890" y="71120"/>
                </a:lnTo>
                <a:lnTo>
                  <a:pt x="8890" y="107950"/>
                </a:lnTo>
                <a:lnTo>
                  <a:pt x="8890" y="143510"/>
                </a:lnTo>
                <a:lnTo>
                  <a:pt x="0" y="187960"/>
                </a:lnTo>
                <a:lnTo>
                  <a:pt x="8890" y="223520"/>
                </a:lnTo>
                <a:lnTo>
                  <a:pt x="35560" y="241300"/>
                </a:lnTo>
                <a:lnTo>
                  <a:pt x="80010" y="241300"/>
                </a:lnTo>
                <a:lnTo>
                  <a:pt x="115570" y="241300"/>
                </a:lnTo>
                <a:lnTo>
                  <a:pt x="160020" y="250190"/>
                </a:lnTo>
                <a:lnTo>
                  <a:pt x="205740" y="259080"/>
                </a:lnTo>
                <a:lnTo>
                  <a:pt x="241300" y="267970"/>
                </a:lnTo>
                <a:lnTo>
                  <a:pt x="26797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7571740" y="1178560"/>
            <a:ext cx="45721" cy="615951"/>
          </a:xfrm>
          <a:custGeom>
            <a:avLst/>
            <a:gdLst/>
            <a:ahLst/>
            <a:cxnLst/>
            <a:rect l="0" t="0" r="0" b="0"/>
            <a:pathLst>
              <a:path w="45721" h="615951">
                <a:moveTo>
                  <a:pt x="36830" y="0"/>
                </a:moveTo>
                <a:lnTo>
                  <a:pt x="19050" y="26670"/>
                </a:lnTo>
                <a:lnTo>
                  <a:pt x="19050" y="62230"/>
                </a:lnTo>
                <a:lnTo>
                  <a:pt x="10160" y="97790"/>
                </a:lnTo>
                <a:lnTo>
                  <a:pt x="0" y="134620"/>
                </a:lnTo>
                <a:lnTo>
                  <a:pt x="0" y="17907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10160" y="420370"/>
                </a:lnTo>
                <a:lnTo>
                  <a:pt x="19050" y="464820"/>
                </a:lnTo>
                <a:lnTo>
                  <a:pt x="27940" y="509270"/>
                </a:lnTo>
                <a:lnTo>
                  <a:pt x="45720" y="553720"/>
                </a:lnTo>
                <a:lnTo>
                  <a:pt x="45720" y="571500"/>
                </a:lnTo>
                <a:lnTo>
                  <a:pt x="4572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1741170" y="946150"/>
            <a:ext cx="420371" cy="81281"/>
          </a:xfrm>
          <a:custGeom>
            <a:avLst/>
            <a:gdLst/>
            <a:ahLst/>
            <a:cxnLst/>
            <a:rect l="0" t="0" r="0" b="0"/>
            <a:pathLst>
              <a:path w="420371" h="81281">
                <a:moveTo>
                  <a:pt x="0" y="81280"/>
                </a:moveTo>
                <a:lnTo>
                  <a:pt x="17780" y="72390"/>
                </a:lnTo>
                <a:lnTo>
                  <a:pt x="53340" y="63500"/>
                </a:lnTo>
                <a:lnTo>
                  <a:pt x="88900" y="54610"/>
                </a:lnTo>
                <a:lnTo>
                  <a:pt x="134620" y="44450"/>
                </a:lnTo>
                <a:lnTo>
                  <a:pt x="170180" y="35560"/>
                </a:lnTo>
                <a:lnTo>
                  <a:pt x="205740" y="26670"/>
                </a:lnTo>
                <a:lnTo>
                  <a:pt x="241300" y="17780"/>
                </a:lnTo>
                <a:lnTo>
                  <a:pt x="276860" y="8890"/>
                </a:lnTo>
                <a:lnTo>
                  <a:pt x="312420" y="8890"/>
                </a:lnTo>
                <a:lnTo>
                  <a:pt x="347980" y="0"/>
                </a:lnTo>
                <a:lnTo>
                  <a:pt x="392430" y="0"/>
                </a:lnTo>
                <a:lnTo>
                  <a:pt x="4203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714750" y="589280"/>
            <a:ext cx="44451" cy="35561"/>
          </a:xfrm>
          <a:custGeom>
            <a:avLst/>
            <a:gdLst/>
            <a:ahLst/>
            <a:cxnLst/>
            <a:rect l="0" t="0" r="0" b="0"/>
            <a:pathLst>
              <a:path w="44451" h="35561">
                <a:moveTo>
                  <a:pt x="44450" y="0"/>
                </a:moveTo>
                <a:lnTo>
                  <a:pt x="35560" y="26670"/>
                </a:lnTo>
                <a:lnTo>
                  <a:pt x="17780" y="26670"/>
                </a:lnTo>
                <a:lnTo>
                  <a:pt x="0" y="17780"/>
                </a:lnTo>
                <a:lnTo>
                  <a:pt x="0" y="0"/>
                </a:lnTo>
                <a:lnTo>
                  <a:pt x="17780" y="0"/>
                </a:lnTo>
                <a:lnTo>
                  <a:pt x="17780" y="17780"/>
                </a:lnTo>
                <a:lnTo>
                  <a:pt x="8890" y="35560"/>
                </a:lnTo>
                <a:lnTo>
                  <a:pt x="8890" y="17780"/>
                </a:lnTo>
                <a:lnTo>
                  <a:pt x="177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2115820" y="695960"/>
            <a:ext cx="45721" cy="36831"/>
          </a:xfrm>
          <a:custGeom>
            <a:avLst/>
            <a:gdLst/>
            <a:ahLst/>
            <a:cxnLst/>
            <a:rect l="0" t="0" r="0" b="0"/>
            <a:pathLst>
              <a:path w="45721" h="36831">
                <a:moveTo>
                  <a:pt x="45720" y="0"/>
                </a:moveTo>
                <a:lnTo>
                  <a:pt x="27940" y="17780"/>
                </a:lnTo>
                <a:lnTo>
                  <a:pt x="17780" y="36830"/>
                </a:lnTo>
                <a:lnTo>
                  <a:pt x="0" y="27940"/>
                </a:lnTo>
                <a:lnTo>
                  <a:pt x="8890" y="8890"/>
                </a:lnTo>
                <a:lnTo>
                  <a:pt x="177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3893820" y="910590"/>
            <a:ext cx="866141" cy="125731"/>
          </a:xfrm>
          <a:custGeom>
            <a:avLst/>
            <a:gdLst/>
            <a:ahLst/>
            <a:cxnLst/>
            <a:rect l="0" t="0" r="0" b="0"/>
            <a:pathLst>
              <a:path w="866141" h="125731">
                <a:moveTo>
                  <a:pt x="0" y="53340"/>
                </a:moveTo>
                <a:lnTo>
                  <a:pt x="8890" y="71120"/>
                </a:lnTo>
                <a:lnTo>
                  <a:pt x="26670" y="90170"/>
                </a:lnTo>
                <a:lnTo>
                  <a:pt x="53340" y="90170"/>
                </a:lnTo>
                <a:lnTo>
                  <a:pt x="97790" y="53340"/>
                </a:lnTo>
                <a:lnTo>
                  <a:pt x="142240" y="8890"/>
                </a:lnTo>
                <a:lnTo>
                  <a:pt x="160020" y="0"/>
                </a:lnTo>
                <a:lnTo>
                  <a:pt x="186690" y="0"/>
                </a:lnTo>
                <a:lnTo>
                  <a:pt x="231140" y="53340"/>
                </a:lnTo>
                <a:lnTo>
                  <a:pt x="248920" y="80010"/>
                </a:lnTo>
                <a:lnTo>
                  <a:pt x="276860" y="99060"/>
                </a:lnTo>
                <a:lnTo>
                  <a:pt x="303530" y="90170"/>
                </a:lnTo>
                <a:lnTo>
                  <a:pt x="347980" y="71120"/>
                </a:lnTo>
                <a:lnTo>
                  <a:pt x="392430" y="35560"/>
                </a:lnTo>
                <a:lnTo>
                  <a:pt x="419100" y="26670"/>
                </a:lnTo>
                <a:lnTo>
                  <a:pt x="436880" y="35560"/>
                </a:lnTo>
                <a:lnTo>
                  <a:pt x="454660" y="35560"/>
                </a:lnTo>
                <a:lnTo>
                  <a:pt x="472440" y="53340"/>
                </a:lnTo>
                <a:lnTo>
                  <a:pt x="499110" y="90170"/>
                </a:lnTo>
                <a:lnTo>
                  <a:pt x="544830" y="125730"/>
                </a:lnTo>
                <a:lnTo>
                  <a:pt x="562610" y="125730"/>
                </a:lnTo>
                <a:lnTo>
                  <a:pt x="580390" y="116840"/>
                </a:lnTo>
                <a:lnTo>
                  <a:pt x="624840" y="107950"/>
                </a:lnTo>
                <a:lnTo>
                  <a:pt x="660400" y="90170"/>
                </a:lnTo>
                <a:lnTo>
                  <a:pt x="678180" y="80010"/>
                </a:lnTo>
                <a:lnTo>
                  <a:pt x="695960" y="80010"/>
                </a:lnTo>
                <a:lnTo>
                  <a:pt x="740410" y="90170"/>
                </a:lnTo>
                <a:lnTo>
                  <a:pt x="775970" y="99060"/>
                </a:lnTo>
                <a:lnTo>
                  <a:pt x="811530" y="99060"/>
                </a:lnTo>
                <a:lnTo>
                  <a:pt x="839470" y="107950"/>
                </a:lnTo>
                <a:lnTo>
                  <a:pt x="857250" y="107950"/>
                </a:lnTo>
                <a:lnTo>
                  <a:pt x="86614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2241550" y="981710"/>
            <a:ext cx="589281" cy="107951"/>
          </a:xfrm>
          <a:custGeom>
            <a:avLst/>
            <a:gdLst/>
            <a:ahLst/>
            <a:cxnLst/>
            <a:rect l="0" t="0" r="0" b="0"/>
            <a:pathLst>
              <a:path w="589281" h="107951">
                <a:moveTo>
                  <a:pt x="8890" y="0"/>
                </a:moveTo>
                <a:lnTo>
                  <a:pt x="0" y="45720"/>
                </a:lnTo>
                <a:lnTo>
                  <a:pt x="0" y="63500"/>
                </a:lnTo>
                <a:lnTo>
                  <a:pt x="8890" y="99060"/>
                </a:lnTo>
                <a:lnTo>
                  <a:pt x="26670" y="107950"/>
                </a:lnTo>
                <a:lnTo>
                  <a:pt x="71120" y="81280"/>
                </a:lnTo>
                <a:lnTo>
                  <a:pt x="106680" y="36830"/>
                </a:lnTo>
                <a:lnTo>
                  <a:pt x="124460" y="27940"/>
                </a:lnTo>
                <a:lnTo>
                  <a:pt x="142240" y="27940"/>
                </a:lnTo>
                <a:lnTo>
                  <a:pt x="160020" y="45720"/>
                </a:lnTo>
                <a:lnTo>
                  <a:pt x="186690" y="72390"/>
                </a:lnTo>
                <a:lnTo>
                  <a:pt x="223520" y="90170"/>
                </a:lnTo>
                <a:lnTo>
                  <a:pt x="250190" y="99060"/>
                </a:lnTo>
                <a:lnTo>
                  <a:pt x="267970" y="90170"/>
                </a:lnTo>
                <a:lnTo>
                  <a:pt x="285750" y="81280"/>
                </a:lnTo>
                <a:lnTo>
                  <a:pt x="330200" y="45720"/>
                </a:lnTo>
                <a:lnTo>
                  <a:pt x="356870" y="19050"/>
                </a:lnTo>
                <a:lnTo>
                  <a:pt x="374650" y="8890"/>
                </a:lnTo>
                <a:lnTo>
                  <a:pt x="401320" y="8890"/>
                </a:lnTo>
                <a:lnTo>
                  <a:pt x="436880" y="27940"/>
                </a:lnTo>
                <a:lnTo>
                  <a:pt x="454660" y="45720"/>
                </a:lnTo>
                <a:lnTo>
                  <a:pt x="473710" y="54610"/>
                </a:lnTo>
                <a:lnTo>
                  <a:pt x="500380" y="63500"/>
                </a:lnTo>
                <a:lnTo>
                  <a:pt x="535940" y="72390"/>
                </a:lnTo>
                <a:lnTo>
                  <a:pt x="580390" y="72390"/>
                </a:lnTo>
                <a:lnTo>
                  <a:pt x="58928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6572250" y="571500"/>
            <a:ext cx="1187451" cy="447041"/>
          </a:xfrm>
          <a:custGeom>
            <a:avLst/>
            <a:gdLst/>
            <a:ahLst/>
            <a:cxnLst/>
            <a:rect l="0" t="0" r="0" b="0"/>
            <a:pathLst>
              <a:path w="1187451" h="447041">
                <a:moveTo>
                  <a:pt x="8890" y="447040"/>
                </a:moveTo>
                <a:lnTo>
                  <a:pt x="0" y="429260"/>
                </a:lnTo>
                <a:lnTo>
                  <a:pt x="0" y="410210"/>
                </a:lnTo>
                <a:lnTo>
                  <a:pt x="0" y="392430"/>
                </a:lnTo>
                <a:lnTo>
                  <a:pt x="26670" y="356870"/>
                </a:lnTo>
                <a:lnTo>
                  <a:pt x="62230" y="312420"/>
                </a:lnTo>
                <a:lnTo>
                  <a:pt x="106680" y="276860"/>
                </a:lnTo>
                <a:lnTo>
                  <a:pt x="152400" y="241300"/>
                </a:lnTo>
                <a:lnTo>
                  <a:pt x="187960" y="214630"/>
                </a:lnTo>
                <a:lnTo>
                  <a:pt x="232410" y="187960"/>
                </a:lnTo>
                <a:lnTo>
                  <a:pt x="267970" y="161290"/>
                </a:lnTo>
                <a:lnTo>
                  <a:pt x="303530" y="142240"/>
                </a:lnTo>
                <a:lnTo>
                  <a:pt x="347980" y="124460"/>
                </a:lnTo>
                <a:lnTo>
                  <a:pt x="392430" y="106680"/>
                </a:lnTo>
                <a:lnTo>
                  <a:pt x="427990" y="88900"/>
                </a:lnTo>
                <a:lnTo>
                  <a:pt x="473710" y="71120"/>
                </a:lnTo>
                <a:lnTo>
                  <a:pt x="518160" y="53340"/>
                </a:lnTo>
                <a:lnTo>
                  <a:pt x="562610" y="44450"/>
                </a:lnTo>
                <a:lnTo>
                  <a:pt x="607060" y="35560"/>
                </a:lnTo>
                <a:lnTo>
                  <a:pt x="651510" y="17780"/>
                </a:lnTo>
                <a:lnTo>
                  <a:pt x="695960" y="17780"/>
                </a:lnTo>
                <a:lnTo>
                  <a:pt x="741680" y="8890"/>
                </a:lnTo>
                <a:lnTo>
                  <a:pt x="786130" y="0"/>
                </a:lnTo>
                <a:lnTo>
                  <a:pt x="830580" y="0"/>
                </a:lnTo>
                <a:lnTo>
                  <a:pt x="875030" y="0"/>
                </a:lnTo>
                <a:lnTo>
                  <a:pt x="919480" y="0"/>
                </a:lnTo>
                <a:lnTo>
                  <a:pt x="955040" y="0"/>
                </a:lnTo>
                <a:lnTo>
                  <a:pt x="990600" y="8890"/>
                </a:lnTo>
                <a:lnTo>
                  <a:pt x="1036320" y="26670"/>
                </a:lnTo>
                <a:lnTo>
                  <a:pt x="1071880" y="35560"/>
                </a:lnTo>
                <a:lnTo>
                  <a:pt x="1107440" y="62230"/>
                </a:lnTo>
                <a:lnTo>
                  <a:pt x="1151890" y="88900"/>
                </a:lnTo>
                <a:lnTo>
                  <a:pt x="118745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7688580" y="518160"/>
            <a:ext cx="80011" cy="241301"/>
          </a:xfrm>
          <a:custGeom>
            <a:avLst/>
            <a:gdLst/>
            <a:ahLst/>
            <a:cxnLst/>
            <a:rect l="0" t="0" r="0" b="0"/>
            <a:pathLst>
              <a:path w="80011" h="241301">
                <a:moveTo>
                  <a:pt x="35560" y="0"/>
                </a:moveTo>
                <a:lnTo>
                  <a:pt x="44450" y="35560"/>
                </a:lnTo>
                <a:lnTo>
                  <a:pt x="62230" y="80010"/>
                </a:lnTo>
                <a:lnTo>
                  <a:pt x="80010" y="106680"/>
                </a:lnTo>
                <a:lnTo>
                  <a:pt x="80010" y="124460"/>
                </a:lnTo>
                <a:lnTo>
                  <a:pt x="53340" y="168910"/>
                </a:lnTo>
                <a:lnTo>
                  <a:pt x="17780" y="21463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5223510" y="2401570"/>
            <a:ext cx="187961" cy="715011"/>
          </a:xfrm>
          <a:custGeom>
            <a:avLst/>
            <a:gdLst/>
            <a:ahLst/>
            <a:cxnLst/>
            <a:rect l="0" t="0" r="0" b="0"/>
            <a:pathLst>
              <a:path w="187961" h="715011">
                <a:moveTo>
                  <a:pt x="0" y="661670"/>
                </a:moveTo>
                <a:lnTo>
                  <a:pt x="8890" y="635000"/>
                </a:lnTo>
                <a:lnTo>
                  <a:pt x="26670" y="608330"/>
                </a:lnTo>
                <a:lnTo>
                  <a:pt x="62230" y="562610"/>
                </a:lnTo>
                <a:lnTo>
                  <a:pt x="90170" y="518160"/>
                </a:lnTo>
                <a:lnTo>
                  <a:pt x="99060" y="491490"/>
                </a:lnTo>
                <a:lnTo>
                  <a:pt x="116840" y="455930"/>
                </a:lnTo>
                <a:lnTo>
                  <a:pt x="125730" y="420370"/>
                </a:lnTo>
                <a:lnTo>
                  <a:pt x="134620" y="384810"/>
                </a:lnTo>
                <a:lnTo>
                  <a:pt x="143510" y="349250"/>
                </a:lnTo>
                <a:lnTo>
                  <a:pt x="152400" y="313690"/>
                </a:lnTo>
                <a:lnTo>
                  <a:pt x="161290" y="276860"/>
                </a:lnTo>
                <a:lnTo>
                  <a:pt x="170180" y="241300"/>
                </a:lnTo>
                <a:lnTo>
                  <a:pt x="179070" y="205740"/>
                </a:lnTo>
                <a:lnTo>
                  <a:pt x="187960" y="161290"/>
                </a:lnTo>
                <a:lnTo>
                  <a:pt x="187960" y="125730"/>
                </a:lnTo>
                <a:lnTo>
                  <a:pt x="187960" y="90170"/>
                </a:lnTo>
                <a:lnTo>
                  <a:pt x="187960" y="63500"/>
                </a:lnTo>
                <a:lnTo>
                  <a:pt x="179070" y="17780"/>
                </a:lnTo>
                <a:lnTo>
                  <a:pt x="179070" y="0"/>
                </a:lnTo>
                <a:lnTo>
                  <a:pt x="152400" y="0"/>
                </a:lnTo>
                <a:lnTo>
                  <a:pt x="143510" y="17780"/>
                </a:lnTo>
                <a:lnTo>
                  <a:pt x="125730" y="63500"/>
                </a:lnTo>
                <a:lnTo>
                  <a:pt x="116840" y="99060"/>
                </a:lnTo>
                <a:lnTo>
                  <a:pt x="116840" y="143510"/>
                </a:lnTo>
                <a:lnTo>
                  <a:pt x="107950" y="187960"/>
                </a:lnTo>
                <a:lnTo>
                  <a:pt x="107950" y="214630"/>
                </a:lnTo>
                <a:lnTo>
                  <a:pt x="99060" y="250190"/>
                </a:lnTo>
                <a:lnTo>
                  <a:pt x="99060" y="285750"/>
                </a:lnTo>
                <a:lnTo>
                  <a:pt x="99060" y="313690"/>
                </a:lnTo>
                <a:lnTo>
                  <a:pt x="99060" y="340360"/>
                </a:lnTo>
                <a:lnTo>
                  <a:pt x="107950" y="375920"/>
                </a:lnTo>
                <a:lnTo>
                  <a:pt x="107950" y="402590"/>
                </a:lnTo>
                <a:lnTo>
                  <a:pt x="107950" y="429260"/>
                </a:lnTo>
                <a:lnTo>
                  <a:pt x="107950" y="473710"/>
                </a:lnTo>
                <a:lnTo>
                  <a:pt x="116840" y="509270"/>
                </a:lnTo>
                <a:lnTo>
                  <a:pt x="116840" y="553720"/>
                </a:lnTo>
                <a:lnTo>
                  <a:pt x="125730" y="598170"/>
                </a:lnTo>
                <a:lnTo>
                  <a:pt x="134620" y="635000"/>
                </a:lnTo>
                <a:lnTo>
                  <a:pt x="143510" y="661670"/>
                </a:lnTo>
                <a:lnTo>
                  <a:pt x="152400" y="688340"/>
                </a:lnTo>
                <a:lnTo>
                  <a:pt x="161290" y="706120"/>
                </a:lnTo>
                <a:lnTo>
                  <a:pt x="187960" y="715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5518150" y="2607310"/>
            <a:ext cx="250191" cy="500381"/>
          </a:xfrm>
          <a:custGeom>
            <a:avLst/>
            <a:gdLst/>
            <a:ahLst/>
            <a:cxnLst/>
            <a:rect l="0" t="0" r="0" b="0"/>
            <a:pathLst>
              <a:path w="250191" h="50038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8890" y="250190"/>
                </a:lnTo>
                <a:lnTo>
                  <a:pt x="8890" y="285750"/>
                </a:lnTo>
                <a:lnTo>
                  <a:pt x="8890" y="321310"/>
                </a:lnTo>
                <a:lnTo>
                  <a:pt x="8890" y="356870"/>
                </a:lnTo>
                <a:lnTo>
                  <a:pt x="8890" y="392430"/>
                </a:lnTo>
                <a:lnTo>
                  <a:pt x="8890" y="429260"/>
                </a:lnTo>
                <a:lnTo>
                  <a:pt x="8890" y="455930"/>
                </a:lnTo>
                <a:lnTo>
                  <a:pt x="0" y="411480"/>
                </a:lnTo>
                <a:lnTo>
                  <a:pt x="0" y="374650"/>
                </a:lnTo>
                <a:lnTo>
                  <a:pt x="0" y="339090"/>
                </a:lnTo>
                <a:lnTo>
                  <a:pt x="8890" y="294640"/>
                </a:lnTo>
                <a:lnTo>
                  <a:pt x="17780" y="259080"/>
                </a:lnTo>
                <a:lnTo>
                  <a:pt x="26670" y="223520"/>
                </a:lnTo>
                <a:lnTo>
                  <a:pt x="35560" y="187960"/>
                </a:lnTo>
                <a:lnTo>
                  <a:pt x="44450" y="161290"/>
                </a:lnTo>
                <a:lnTo>
                  <a:pt x="72390" y="116840"/>
                </a:lnTo>
                <a:lnTo>
                  <a:pt x="99060" y="88900"/>
                </a:lnTo>
                <a:lnTo>
                  <a:pt x="116840" y="80010"/>
                </a:lnTo>
                <a:lnTo>
                  <a:pt x="134620" y="71120"/>
                </a:lnTo>
                <a:lnTo>
                  <a:pt x="152400" y="71120"/>
                </a:lnTo>
                <a:lnTo>
                  <a:pt x="170180" y="88900"/>
                </a:lnTo>
                <a:lnTo>
                  <a:pt x="187960" y="125730"/>
                </a:lnTo>
                <a:lnTo>
                  <a:pt x="196850" y="161290"/>
                </a:lnTo>
                <a:lnTo>
                  <a:pt x="196850" y="196850"/>
                </a:lnTo>
                <a:lnTo>
                  <a:pt x="196850" y="232410"/>
                </a:lnTo>
                <a:lnTo>
                  <a:pt x="196850" y="267970"/>
                </a:lnTo>
                <a:lnTo>
                  <a:pt x="196850" y="294640"/>
                </a:lnTo>
                <a:lnTo>
                  <a:pt x="196850" y="339090"/>
                </a:lnTo>
                <a:lnTo>
                  <a:pt x="196850" y="374650"/>
                </a:lnTo>
                <a:lnTo>
                  <a:pt x="196850" y="411480"/>
                </a:lnTo>
                <a:lnTo>
                  <a:pt x="205740" y="447040"/>
                </a:lnTo>
                <a:lnTo>
                  <a:pt x="214630" y="473710"/>
                </a:lnTo>
                <a:lnTo>
                  <a:pt x="25019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5947410" y="2651760"/>
            <a:ext cx="196851" cy="482601"/>
          </a:xfrm>
          <a:custGeom>
            <a:avLst/>
            <a:gdLst/>
            <a:ahLst/>
            <a:cxnLst/>
            <a:rect l="0" t="0" r="0" b="0"/>
            <a:pathLst>
              <a:path w="196851" h="482601">
                <a:moveTo>
                  <a:pt x="196850" y="0"/>
                </a:moveTo>
                <a:lnTo>
                  <a:pt x="186690" y="17780"/>
                </a:lnTo>
                <a:lnTo>
                  <a:pt x="177800" y="63500"/>
                </a:lnTo>
                <a:lnTo>
                  <a:pt x="160020" y="99060"/>
                </a:lnTo>
                <a:lnTo>
                  <a:pt x="142240" y="143510"/>
                </a:lnTo>
                <a:lnTo>
                  <a:pt x="115570" y="187960"/>
                </a:lnTo>
                <a:lnTo>
                  <a:pt x="106680" y="214630"/>
                </a:lnTo>
                <a:lnTo>
                  <a:pt x="88900" y="250190"/>
                </a:lnTo>
                <a:lnTo>
                  <a:pt x="80010" y="285750"/>
                </a:lnTo>
                <a:lnTo>
                  <a:pt x="62230" y="312420"/>
                </a:lnTo>
                <a:lnTo>
                  <a:pt x="53340" y="347980"/>
                </a:lnTo>
                <a:lnTo>
                  <a:pt x="35560" y="393700"/>
                </a:lnTo>
                <a:lnTo>
                  <a:pt x="17780" y="429260"/>
                </a:lnTo>
                <a:lnTo>
                  <a:pt x="0" y="47371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5956300" y="2651760"/>
            <a:ext cx="250191" cy="473711"/>
          </a:xfrm>
          <a:custGeom>
            <a:avLst/>
            <a:gdLst/>
            <a:ahLst/>
            <a:cxnLst/>
            <a:rect l="0" t="0" r="0" b="0"/>
            <a:pathLst>
              <a:path w="250191" h="473711">
                <a:moveTo>
                  <a:pt x="0" y="0"/>
                </a:moveTo>
                <a:lnTo>
                  <a:pt x="8890" y="35560"/>
                </a:lnTo>
                <a:lnTo>
                  <a:pt x="35560" y="81280"/>
                </a:lnTo>
                <a:lnTo>
                  <a:pt x="44450" y="107950"/>
                </a:lnTo>
                <a:lnTo>
                  <a:pt x="62230" y="143510"/>
                </a:lnTo>
                <a:lnTo>
                  <a:pt x="80010" y="179070"/>
                </a:lnTo>
                <a:lnTo>
                  <a:pt x="97790" y="223520"/>
                </a:lnTo>
                <a:lnTo>
                  <a:pt x="115570" y="267970"/>
                </a:lnTo>
                <a:lnTo>
                  <a:pt x="133350" y="303530"/>
                </a:lnTo>
                <a:lnTo>
                  <a:pt x="151130" y="347980"/>
                </a:lnTo>
                <a:lnTo>
                  <a:pt x="160020" y="384810"/>
                </a:lnTo>
                <a:lnTo>
                  <a:pt x="177800" y="420370"/>
                </a:lnTo>
                <a:lnTo>
                  <a:pt x="187960" y="438150"/>
                </a:lnTo>
                <a:lnTo>
                  <a:pt x="223520" y="464820"/>
                </a:lnTo>
                <a:lnTo>
                  <a:pt x="25019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6393180" y="2705100"/>
            <a:ext cx="223521" cy="27941"/>
          </a:xfrm>
          <a:custGeom>
            <a:avLst/>
            <a:gdLst/>
            <a:ahLst/>
            <a:cxnLst/>
            <a:rect l="0" t="0" r="0" b="0"/>
            <a:pathLst>
              <a:path w="223521" h="27941">
                <a:moveTo>
                  <a:pt x="0" y="27940"/>
                </a:moveTo>
                <a:lnTo>
                  <a:pt x="17780" y="19050"/>
                </a:lnTo>
                <a:lnTo>
                  <a:pt x="54610" y="10160"/>
                </a:lnTo>
                <a:lnTo>
                  <a:pt x="99060" y="10160"/>
                </a:lnTo>
                <a:lnTo>
                  <a:pt x="143510" y="0"/>
                </a:lnTo>
                <a:lnTo>
                  <a:pt x="17907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6428740" y="289306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10160" y="8890"/>
                </a:lnTo>
                <a:lnTo>
                  <a:pt x="27940" y="0"/>
                </a:lnTo>
                <a:lnTo>
                  <a:pt x="63500" y="0"/>
                </a:lnTo>
                <a:lnTo>
                  <a:pt x="10795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822440" y="2374900"/>
            <a:ext cx="214631" cy="706121"/>
          </a:xfrm>
          <a:custGeom>
            <a:avLst/>
            <a:gdLst/>
            <a:ahLst/>
            <a:cxnLst/>
            <a:rect l="0" t="0" r="0" b="0"/>
            <a:pathLst>
              <a:path w="214631" h="706121">
                <a:moveTo>
                  <a:pt x="0" y="697230"/>
                </a:moveTo>
                <a:lnTo>
                  <a:pt x="8890" y="679450"/>
                </a:lnTo>
                <a:lnTo>
                  <a:pt x="35560" y="643890"/>
                </a:lnTo>
                <a:lnTo>
                  <a:pt x="71120" y="598170"/>
                </a:lnTo>
                <a:lnTo>
                  <a:pt x="88900" y="562610"/>
                </a:lnTo>
                <a:lnTo>
                  <a:pt x="106680" y="527050"/>
                </a:lnTo>
                <a:lnTo>
                  <a:pt x="124460" y="491490"/>
                </a:lnTo>
                <a:lnTo>
                  <a:pt x="133350" y="447040"/>
                </a:lnTo>
                <a:lnTo>
                  <a:pt x="142240" y="411480"/>
                </a:lnTo>
                <a:lnTo>
                  <a:pt x="151130" y="367030"/>
                </a:lnTo>
                <a:lnTo>
                  <a:pt x="160020" y="330200"/>
                </a:lnTo>
                <a:lnTo>
                  <a:pt x="160020" y="285750"/>
                </a:lnTo>
                <a:lnTo>
                  <a:pt x="160020" y="250190"/>
                </a:lnTo>
                <a:lnTo>
                  <a:pt x="160020" y="205740"/>
                </a:lnTo>
                <a:lnTo>
                  <a:pt x="160020" y="161290"/>
                </a:lnTo>
                <a:lnTo>
                  <a:pt x="160020" y="116840"/>
                </a:lnTo>
                <a:lnTo>
                  <a:pt x="160020" y="81280"/>
                </a:lnTo>
                <a:lnTo>
                  <a:pt x="151130" y="44450"/>
                </a:lnTo>
                <a:lnTo>
                  <a:pt x="151130" y="26670"/>
                </a:lnTo>
                <a:lnTo>
                  <a:pt x="133350" y="8890"/>
                </a:lnTo>
                <a:lnTo>
                  <a:pt x="106680" y="0"/>
                </a:lnTo>
                <a:lnTo>
                  <a:pt x="80010" y="17780"/>
                </a:lnTo>
                <a:lnTo>
                  <a:pt x="71120" y="44450"/>
                </a:lnTo>
                <a:lnTo>
                  <a:pt x="71120" y="81280"/>
                </a:lnTo>
                <a:lnTo>
                  <a:pt x="62230" y="125730"/>
                </a:lnTo>
                <a:lnTo>
                  <a:pt x="62230" y="170180"/>
                </a:lnTo>
                <a:lnTo>
                  <a:pt x="62230" y="205740"/>
                </a:lnTo>
                <a:lnTo>
                  <a:pt x="62230" y="241300"/>
                </a:lnTo>
                <a:lnTo>
                  <a:pt x="62230" y="267970"/>
                </a:lnTo>
                <a:lnTo>
                  <a:pt x="62230" y="303530"/>
                </a:lnTo>
                <a:lnTo>
                  <a:pt x="71120" y="340360"/>
                </a:lnTo>
                <a:lnTo>
                  <a:pt x="71120" y="367030"/>
                </a:lnTo>
                <a:lnTo>
                  <a:pt x="80010" y="402590"/>
                </a:lnTo>
                <a:lnTo>
                  <a:pt x="88900" y="429260"/>
                </a:lnTo>
                <a:lnTo>
                  <a:pt x="88900" y="464820"/>
                </a:lnTo>
                <a:lnTo>
                  <a:pt x="97790" y="491490"/>
                </a:lnTo>
                <a:lnTo>
                  <a:pt x="106680" y="518160"/>
                </a:lnTo>
                <a:lnTo>
                  <a:pt x="115570" y="562610"/>
                </a:lnTo>
                <a:lnTo>
                  <a:pt x="124460" y="598170"/>
                </a:lnTo>
                <a:lnTo>
                  <a:pt x="133350" y="643890"/>
                </a:lnTo>
                <a:lnTo>
                  <a:pt x="142240" y="679450"/>
                </a:lnTo>
                <a:lnTo>
                  <a:pt x="177800" y="706120"/>
                </a:lnTo>
                <a:lnTo>
                  <a:pt x="214630" y="697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7134860" y="2589530"/>
            <a:ext cx="250191" cy="562611"/>
          </a:xfrm>
          <a:custGeom>
            <a:avLst/>
            <a:gdLst/>
            <a:ahLst/>
            <a:cxnLst/>
            <a:rect l="0" t="0" r="0" b="0"/>
            <a:pathLst>
              <a:path w="250191" h="562611">
                <a:moveTo>
                  <a:pt x="1778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8890" y="347980"/>
                </a:lnTo>
                <a:lnTo>
                  <a:pt x="8890" y="374650"/>
                </a:lnTo>
                <a:lnTo>
                  <a:pt x="8890" y="401320"/>
                </a:lnTo>
                <a:lnTo>
                  <a:pt x="8890" y="447040"/>
                </a:lnTo>
                <a:lnTo>
                  <a:pt x="8890" y="482600"/>
                </a:lnTo>
                <a:lnTo>
                  <a:pt x="17780" y="527050"/>
                </a:lnTo>
                <a:lnTo>
                  <a:pt x="17780" y="491490"/>
                </a:lnTo>
                <a:lnTo>
                  <a:pt x="17780" y="455930"/>
                </a:lnTo>
                <a:lnTo>
                  <a:pt x="17780" y="420370"/>
                </a:lnTo>
                <a:lnTo>
                  <a:pt x="17780" y="392430"/>
                </a:lnTo>
                <a:lnTo>
                  <a:pt x="26670" y="356870"/>
                </a:lnTo>
                <a:lnTo>
                  <a:pt x="26670" y="321310"/>
                </a:lnTo>
                <a:lnTo>
                  <a:pt x="35560" y="294640"/>
                </a:lnTo>
                <a:lnTo>
                  <a:pt x="44450" y="267970"/>
                </a:lnTo>
                <a:lnTo>
                  <a:pt x="53340" y="223520"/>
                </a:lnTo>
                <a:lnTo>
                  <a:pt x="62230" y="187960"/>
                </a:lnTo>
                <a:lnTo>
                  <a:pt x="71120" y="152400"/>
                </a:lnTo>
                <a:lnTo>
                  <a:pt x="97790" y="106680"/>
                </a:lnTo>
                <a:lnTo>
                  <a:pt x="106680" y="88900"/>
                </a:lnTo>
                <a:lnTo>
                  <a:pt x="142240" y="80010"/>
                </a:lnTo>
                <a:lnTo>
                  <a:pt x="170180" y="80010"/>
                </a:lnTo>
                <a:lnTo>
                  <a:pt x="187960" y="97790"/>
                </a:lnTo>
                <a:lnTo>
                  <a:pt x="196850" y="143510"/>
                </a:lnTo>
                <a:lnTo>
                  <a:pt x="205740" y="170180"/>
                </a:lnTo>
                <a:lnTo>
                  <a:pt x="214630" y="214630"/>
                </a:lnTo>
                <a:lnTo>
                  <a:pt x="214630" y="259080"/>
                </a:lnTo>
                <a:lnTo>
                  <a:pt x="214630" y="303530"/>
                </a:lnTo>
                <a:lnTo>
                  <a:pt x="214630" y="347980"/>
                </a:lnTo>
                <a:lnTo>
                  <a:pt x="214630" y="392430"/>
                </a:lnTo>
                <a:lnTo>
                  <a:pt x="214630" y="438150"/>
                </a:lnTo>
                <a:lnTo>
                  <a:pt x="223520" y="473710"/>
                </a:lnTo>
                <a:lnTo>
                  <a:pt x="223520" y="509270"/>
                </a:lnTo>
                <a:lnTo>
                  <a:pt x="232410" y="535940"/>
                </a:lnTo>
                <a:lnTo>
                  <a:pt x="25019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7545070" y="2374900"/>
            <a:ext cx="285751" cy="312421"/>
          </a:xfrm>
          <a:custGeom>
            <a:avLst/>
            <a:gdLst/>
            <a:ahLst/>
            <a:cxnLst/>
            <a:rect l="0" t="0" r="0" b="0"/>
            <a:pathLst>
              <a:path w="285751" h="312421">
                <a:moveTo>
                  <a:pt x="45720" y="0"/>
                </a:moveTo>
                <a:lnTo>
                  <a:pt x="26670" y="44450"/>
                </a:lnTo>
                <a:lnTo>
                  <a:pt x="17780" y="90170"/>
                </a:lnTo>
                <a:lnTo>
                  <a:pt x="8890" y="12573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67970"/>
                </a:lnTo>
                <a:lnTo>
                  <a:pt x="17780" y="285750"/>
                </a:lnTo>
                <a:lnTo>
                  <a:pt x="36830" y="294640"/>
                </a:lnTo>
                <a:lnTo>
                  <a:pt x="54610" y="294640"/>
                </a:lnTo>
                <a:lnTo>
                  <a:pt x="99060" y="294640"/>
                </a:lnTo>
                <a:lnTo>
                  <a:pt x="143510" y="285750"/>
                </a:lnTo>
                <a:lnTo>
                  <a:pt x="170180" y="285750"/>
                </a:lnTo>
                <a:lnTo>
                  <a:pt x="205740" y="285750"/>
                </a:lnTo>
                <a:lnTo>
                  <a:pt x="250190" y="294640"/>
                </a:lnTo>
                <a:lnTo>
                  <a:pt x="2857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7759700" y="2330450"/>
            <a:ext cx="44451" cy="812801"/>
          </a:xfrm>
          <a:custGeom>
            <a:avLst/>
            <a:gdLst/>
            <a:ahLst/>
            <a:cxnLst/>
            <a:rect l="0" t="0" r="0" b="0"/>
            <a:pathLst>
              <a:path w="44451" h="812801">
                <a:moveTo>
                  <a:pt x="2667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21310"/>
                </a:lnTo>
                <a:lnTo>
                  <a:pt x="0" y="356870"/>
                </a:lnTo>
                <a:lnTo>
                  <a:pt x="0" y="393700"/>
                </a:lnTo>
                <a:lnTo>
                  <a:pt x="0" y="429260"/>
                </a:lnTo>
                <a:lnTo>
                  <a:pt x="0" y="464820"/>
                </a:lnTo>
                <a:lnTo>
                  <a:pt x="0" y="500380"/>
                </a:lnTo>
                <a:lnTo>
                  <a:pt x="0" y="535940"/>
                </a:lnTo>
                <a:lnTo>
                  <a:pt x="0" y="571500"/>
                </a:lnTo>
                <a:lnTo>
                  <a:pt x="0" y="607060"/>
                </a:lnTo>
                <a:lnTo>
                  <a:pt x="0" y="642620"/>
                </a:lnTo>
                <a:lnTo>
                  <a:pt x="0" y="669290"/>
                </a:lnTo>
                <a:lnTo>
                  <a:pt x="8890" y="715010"/>
                </a:lnTo>
                <a:lnTo>
                  <a:pt x="8890" y="750570"/>
                </a:lnTo>
                <a:lnTo>
                  <a:pt x="17780" y="786130"/>
                </a:lnTo>
                <a:lnTo>
                  <a:pt x="26670" y="803910"/>
                </a:lnTo>
                <a:lnTo>
                  <a:pt x="44450" y="812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7938770" y="1938020"/>
            <a:ext cx="142241" cy="214631"/>
          </a:xfrm>
          <a:custGeom>
            <a:avLst/>
            <a:gdLst/>
            <a:ahLst/>
            <a:cxnLst/>
            <a:rect l="0" t="0" r="0" b="0"/>
            <a:pathLst>
              <a:path w="142241" h="214631">
                <a:moveTo>
                  <a:pt x="35560" y="17780"/>
                </a:moveTo>
                <a:lnTo>
                  <a:pt x="53340" y="0"/>
                </a:lnTo>
                <a:lnTo>
                  <a:pt x="80010" y="0"/>
                </a:lnTo>
                <a:lnTo>
                  <a:pt x="97790" y="0"/>
                </a:lnTo>
                <a:lnTo>
                  <a:pt x="133350" y="17780"/>
                </a:lnTo>
                <a:lnTo>
                  <a:pt x="142240" y="35560"/>
                </a:lnTo>
                <a:lnTo>
                  <a:pt x="133350" y="62230"/>
                </a:lnTo>
                <a:lnTo>
                  <a:pt x="124460" y="80010"/>
                </a:lnTo>
                <a:lnTo>
                  <a:pt x="106680" y="97790"/>
                </a:lnTo>
                <a:lnTo>
                  <a:pt x="62230" y="124460"/>
                </a:lnTo>
                <a:lnTo>
                  <a:pt x="35560" y="142240"/>
                </a:lnTo>
                <a:lnTo>
                  <a:pt x="8890" y="142240"/>
                </a:lnTo>
                <a:lnTo>
                  <a:pt x="0" y="124460"/>
                </a:lnTo>
                <a:lnTo>
                  <a:pt x="35560" y="106680"/>
                </a:lnTo>
                <a:lnTo>
                  <a:pt x="62230" y="106680"/>
                </a:lnTo>
                <a:lnTo>
                  <a:pt x="97790" y="106680"/>
                </a:lnTo>
                <a:lnTo>
                  <a:pt x="124460" y="115570"/>
                </a:lnTo>
                <a:lnTo>
                  <a:pt x="142240" y="142240"/>
                </a:lnTo>
                <a:lnTo>
                  <a:pt x="142240" y="160020"/>
                </a:lnTo>
                <a:lnTo>
                  <a:pt x="124460" y="177800"/>
                </a:lnTo>
                <a:lnTo>
                  <a:pt x="80010" y="205740"/>
                </a:lnTo>
                <a:lnTo>
                  <a:pt x="8001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7903210" y="2188210"/>
            <a:ext cx="294641" cy="35561"/>
          </a:xfrm>
          <a:custGeom>
            <a:avLst/>
            <a:gdLst/>
            <a:ahLst/>
            <a:cxnLst/>
            <a:rect l="0" t="0" r="0" b="0"/>
            <a:pathLst>
              <a:path w="294641" h="35561">
                <a:moveTo>
                  <a:pt x="0" y="35560"/>
                </a:moveTo>
                <a:lnTo>
                  <a:pt x="17780" y="17780"/>
                </a:lnTo>
                <a:lnTo>
                  <a:pt x="53340" y="8890"/>
                </a:lnTo>
                <a:lnTo>
                  <a:pt x="88900" y="8890"/>
                </a:lnTo>
                <a:lnTo>
                  <a:pt x="124460" y="0"/>
                </a:lnTo>
                <a:lnTo>
                  <a:pt x="168910" y="0"/>
                </a:lnTo>
                <a:lnTo>
                  <a:pt x="204470" y="0"/>
                </a:lnTo>
                <a:lnTo>
                  <a:pt x="240030" y="0"/>
                </a:lnTo>
                <a:lnTo>
                  <a:pt x="28575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7992110" y="2232660"/>
            <a:ext cx="214631" cy="186691"/>
          </a:xfrm>
          <a:custGeom>
            <a:avLst/>
            <a:gdLst/>
            <a:ahLst/>
            <a:cxnLst/>
            <a:rect l="0" t="0" r="0" b="0"/>
            <a:pathLst>
              <a:path w="214631" h="186691">
                <a:moveTo>
                  <a:pt x="26670" y="53340"/>
                </a:moveTo>
                <a:lnTo>
                  <a:pt x="35560" y="26670"/>
                </a:lnTo>
                <a:lnTo>
                  <a:pt x="53340" y="17780"/>
                </a:lnTo>
                <a:lnTo>
                  <a:pt x="80010" y="0"/>
                </a:lnTo>
                <a:lnTo>
                  <a:pt x="106680" y="0"/>
                </a:lnTo>
                <a:lnTo>
                  <a:pt x="133350" y="0"/>
                </a:lnTo>
                <a:lnTo>
                  <a:pt x="170180" y="35560"/>
                </a:lnTo>
                <a:lnTo>
                  <a:pt x="170180" y="53340"/>
                </a:lnTo>
                <a:lnTo>
                  <a:pt x="151130" y="97790"/>
                </a:lnTo>
                <a:lnTo>
                  <a:pt x="133350" y="115570"/>
                </a:lnTo>
                <a:lnTo>
                  <a:pt x="88900" y="151130"/>
                </a:lnTo>
                <a:lnTo>
                  <a:pt x="53340" y="168910"/>
                </a:lnTo>
                <a:lnTo>
                  <a:pt x="26670" y="177800"/>
                </a:lnTo>
                <a:lnTo>
                  <a:pt x="8890" y="177800"/>
                </a:lnTo>
                <a:lnTo>
                  <a:pt x="0" y="160020"/>
                </a:lnTo>
                <a:lnTo>
                  <a:pt x="8890" y="142240"/>
                </a:lnTo>
                <a:lnTo>
                  <a:pt x="35560" y="124460"/>
                </a:lnTo>
                <a:lnTo>
                  <a:pt x="71120" y="124460"/>
                </a:lnTo>
                <a:lnTo>
                  <a:pt x="106680" y="124460"/>
                </a:lnTo>
                <a:lnTo>
                  <a:pt x="142240" y="142240"/>
                </a:lnTo>
                <a:lnTo>
                  <a:pt x="179070" y="151130"/>
                </a:lnTo>
                <a:lnTo>
                  <a:pt x="21463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1446530" y="1437640"/>
            <a:ext cx="410211" cy="482601"/>
          </a:xfrm>
          <a:custGeom>
            <a:avLst/>
            <a:gdLst/>
            <a:ahLst/>
            <a:cxnLst/>
            <a:rect l="0" t="0" r="0" b="0"/>
            <a:pathLst>
              <a:path w="410211" h="482601">
                <a:moveTo>
                  <a:pt x="410210" y="0"/>
                </a:moveTo>
                <a:lnTo>
                  <a:pt x="365760" y="35560"/>
                </a:lnTo>
                <a:lnTo>
                  <a:pt x="330200" y="80010"/>
                </a:lnTo>
                <a:lnTo>
                  <a:pt x="285750" y="124460"/>
                </a:lnTo>
                <a:lnTo>
                  <a:pt x="241300" y="170180"/>
                </a:lnTo>
                <a:lnTo>
                  <a:pt x="205740" y="205740"/>
                </a:lnTo>
                <a:lnTo>
                  <a:pt x="170180" y="250190"/>
                </a:lnTo>
                <a:lnTo>
                  <a:pt x="143510" y="285750"/>
                </a:lnTo>
                <a:lnTo>
                  <a:pt x="115570" y="321310"/>
                </a:lnTo>
                <a:lnTo>
                  <a:pt x="88900" y="356870"/>
                </a:lnTo>
                <a:lnTo>
                  <a:pt x="53340" y="401320"/>
                </a:lnTo>
                <a:lnTo>
                  <a:pt x="17780" y="44704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2919730" y="1313180"/>
            <a:ext cx="375921" cy="516891"/>
          </a:xfrm>
          <a:custGeom>
            <a:avLst/>
            <a:gdLst/>
            <a:ahLst/>
            <a:cxnLst/>
            <a:rect l="0" t="0" r="0" b="0"/>
            <a:pathLst>
              <a:path w="375921" h="516891">
                <a:moveTo>
                  <a:pt x="375920" y="0"/>
                </a:moveTo>
                <a:lnTo>
                  <a:pt x="339090" y="35560"/>
                </a:lnTo>
                <a:lnTo>
                  <a:pt x="312420" y="71120"/>
                </a:lnTo>
                <a:lnTo>
                  <a:pt x="285750" y="106680"/>
                </a:lnTo>
                <a:lnTo>
                  <a:pt x="250190" y="151130"/>
                </a:lnTo>
                <a:lnTo>
                  <a:pt x="232410" y="186690"/>
                </a:lnTo>
                <a:lnTo>
                  <a:pt x="205740" y="222250"/>
                </a:lnTo>
                <a:lnTo>
                  <a:pt x="179070" y="259080"/>
                </a:lnTo>
                <a:lnTo>
                  <a:pt x="152400" y="294640"/>
                </a:lnTo>
                <a:lnTo>
                  <a:pt x="125730" y="330200"/>
                </a:lnTo>
                <a:lnTo>
                  <a:pt x="99060" y="374650"/>
                </a:lnTo>
                <a:lnTo>
                  <a:pt x="71120" y="410210"/>
                </a:lnTo>
                <a:lnTo>
                  <a:pt x="35560" y="454660"/>
                </a:lnTo>
                <a:lnTo>
                  <a:pt x="8890" y="490220"/>
                </a:lnTo>
                <a:lnTo>
                  <a:pt x="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1464310" y="2410460"/>
            <a:ext cx="285751" cy="571501"/>
          </a:xfrm>
          <a:custGeom>
            <a:avLst/>
            <a:gdLst/>
            <a:ahLst/>
            <a:cxnLst/>
            <a:rect l="0" t="0" r="0" b="0"/>
            <a:pathLst>
              <a:path w="285751" h="571501">
                <a:moveTo>
                  <a:pt x="285750" y="0"/>
                </a:moveTo>
                <a:lnTo>
                  <a:pt x="267970" y="8890"/>
                </a:lnTo>
                <a:lnTo>
                  <a:pt x="250190" y="54610"/>
                </a:lnTo>
                <a:lnTo>
                  <a:pt x="232410" y="90170"/>
                </a:lnTo>
                <a:lnTo>
                  <a:pt x="214630" y="134620"/>
                </a:lnTo>
                <a:lnTo>
                  <a:pt x="196850" y="170180"/>
                </a:lnTo>
                <a:lnTo>
                  <a:pt x="179070" y="205740"/>
                </a:lnTo>
                <a:lnTo>
                  <a:pt x="161290" y="250190"/>
                </a:lnTo>
                <a:lnTo>
                  <a:pt x="143510" y="294640"/>
                </a:lnTo>
                <a:lnTo>
                  <a:pt x="125730" y="340360"/>
                </a:lnTo>
                <a:lnTo>
                  <a:pt x="107950" y="375920"/>
                </a:lnTo>
                <a:lnTo>
                  <a:pt x="88900" y="411480"/>
                </a:lnTo>
                <a:lnTo>
                  <a:pt x="80010" y="447040"/>
                </a:lnTo>
                <a:lnTo>
                  <a:pt x="62230" y="491490"/>
                </a:lnTo>
                <a:lnTo>
                  <a:pt x="35560" y="535940"/>
                </a:lnTo>
                <a:lnTo>
                  <a:pt x="26670" y="553720"/>
                </a:lnTo>
                <a:lnTo>
                  <a:pt x="8890" y="56261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1482090" y="2491740"/>
            <a:ext cx="294641" cy="445771"/>
          </a:xfrm>
          <a:custGeom>
            <a:avLst/>
            <a:gdLst/>
            <a:ahLst/>
            <a:cxnLst/>
            <a:rect l="0" t="0" r="0" b="0"/>
            <a:pathLst>
              <a:path w="294641" h="445771">
                <a:moveTo>
                  <a:pt x="0" y="0"/>
                </a:moveTo>
                <a:lnTo>
                  <a:pt x="26670" y="44450"/>
                </a:lnTo>
                <a:lnTo>
                  <a:pt x="53340" y="88900"/>
                </a:lnTo>
                <a:lnTo>
                  <a:pt x="80010" y="124460"/>
                </a:lnTo>
                <a:lnTo>
                  <a:pt x="99060" y="160020"/>
                </a:lnTo>
                <a:lnTo>
                  <a:pt x="116840" y="195580"/>
                </a:lnTo>
                <a:lnTo>
                  <a:pt x="134620" y="232410"/>
                </a:lnTo>
                <a:lnTo>
                  <a:pt x="152400" y="267970"/>
                </a:lnTo>
                <a:lnTo>
                  <a:pt x="179070" y="312420"/>
                </a:lnTo>
                <a:lnTo>
                  <a:pt x="205740" y="347980"/>
                </a:lnTo>
                <a:lnTo>
                  <a:pt x="223520" y="383540"/>
                </a:lnTo>
                <a:lnTo>
                  <a:pt x="241300" y="401320"/>
                </a:lnTo>
                <a:lnTo>
                  <a:pt x="267970" y="436880"/>
                </a:lnTo>
                <a:lnTo>
                  <a:pt x="29464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1866900" y="2143760"/>
            <a:ext cx="248921" cy="168911"/>
          </a:xfrm>
          <a:custGeom>
            <a:avLst/>
            <a:gdLst/>
            <a:ahLst/>
            <a:cxnLst/>
            <a:rect l="0" t="0" r="0" b="0"/>
            <a:pathLst>
              <a:path w="248921" h="168911">
                <a:moveTo>
                  <a:pt x="0" y="17780"/>
                </a:moveTo>
                <a:lnTo>
                  <a:pt x="8890" y="0"/>
                </a:lnTo>
                <a:lnTo>
                  <a:pt x="26670" y="0"/>
                </a:lnTo>
                <a:lnTo>
                  <a:pt x="44450" y="0"/>
                </a:lnTo>
                <a:lnTo>
                  <a:pt x="80010" y="8890"/>
                </a:lnTo>
                <a:lnTo>
                  <a:pt x="97790" y="17780"/>
                </a:lnTo>
                <a:lnTo>
                  <a:pt x="106680" y="35560"/>
                </a:lnTo>
                <a:lnTo>
                  <a:pt x="124460" y="80010"/>
                </a:lnTo>
                <a:lnTo>
                  <a:pt x="133350" y="106680"/>
                </a:lnTo>
                <a:lnTo>
                  <a:pt x="124460" y="124460"/>
                </a:lnTo>
                <a:lnTo>
                  <a:pt x="115570" y="142240"/>
                </a:lnTo>
                <a:lnTo>
                  <a:pt x="88900" y="160020"/>
                </a:lnTo>
                <a:lnTo>
                  <a:pt x="71120" y="168910"/>
                </a:lnTo>
                <a:lnTo>
                  <a:pt x="44450" y="168910"/>
                </a:lnTo>
                <a:lnTo>
                  <a:pt x="35560" y="151130"/>
                </a:lnTo>
                <a:lnTo>
                  <a:pt x="35560" y="133350"/>
                </a:lnTo>
                <a:lnTo>
                  <a:pt x="44450" y="115570"/>
                </a:lnTo>
                <a:lnTo>
                  <a:pt x="80010" y="88900"/>
                </a:lnTo>
                <a:lnTo>
                  <a:pt x="133350" y="97790"/>
                </a:lnTo>
                <a:lnTo>
                  <a:pt x="168910" y="106680"/>
                </a:lnTo>
                <a:lnTo>
                  <a:pt x="213360" y="124460"/>
                </a:lnTo>
                <a:lnTo>
                  <a:pt x="24892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2133600" y="2598420"/>
            <a:ext cx="170181" cy="8891"/>
          </a:xfrm>
          <a:custGeom>
            <a:avLst/>
            <a:gdLst/>
            <a:ahLst/>
            <a:cxnLst/>
            <a:rect l="0" t="0" r="0" b="0"/>
            <a:pathLst>
              <a:path w="170181" h="8891">
                <a:moveTo>
                  <a:pt x="0" y="8890"/>
                </a:moveTo>
                <a:lnTo>
                  <a:pt x="27940" y="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701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232660" y="2715260"/>
            <a:ext cx="151131" cy="1"/>
          </a:xfrm>
          <a:custGeom>
            <a:avLst/>
            <a:gdLst/>
            <a:ahLst/>
            <a:cxnLst/>
            <a:rect l="0" t="0" r="0" b="0"/>
            <a:pathLst>
              <a:path w="15113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589530" y="2447290"/>
            <a:ext cx="223521" cy="276861"/>
          </a:xfrm>
          <a:custGeom>
            <a:avLst/>
            <a:gdLst/>
            <a:ahLst/>
            <a:cxnLst/>
            <a:rect l="0" t="0" r="0" b="0"/>
            <a:pathLst>
              <a:path w="223521" h="276861">
                <a:moveTo>
                  <a:pt x="17780" y="0"/>
                </a:moveTo>
                <a:lnTo>
                  <a:pt x="0" y="8890"/>
                </a:lnTo>
                <a:lnTo>
                  <a:pt x="0" y="53340"/>
                </a:lnTo>
                <a:lnTo>
                  <a:pt x="0" y="88900"/>
                </a:lnTo>
                <a:lnTo>
                  <a:pt x="8890" y="124460"/>
                </a:lnTo>
                <a:lnTo>
                  <a:pt x="17780" y="160020"/>
                </a:lnTo>
                <a:lnTo>
                  <a:pt x="26670" y="204470"/>
                </a:lnTo>
                <a:lnTo>
                  <a:pt x="35560" y="231140"/>
                </a:lnTo>
                <a:lnTo>
                  <a:pt x="44450" y="248920"/>
                </a:lnTo>
                <a:lnTo>
                  <a:pt x="62230" y="257810"/>
                </a:lnTo>
                <a:lnTo>
                  <a:pt x="80010" y="267970"/>
                </a:lnTo>
                <a:lnTo>
                  <a:pt x="125730" y="267970"/>
                </a:lnTo>
                <a:lnTo>
                  <a:pt x="161290" y="267970"/>
                </a:lnTo>
                <a:lnTo>
                  <a:pt x="205740" y="267970"/>
                </a:lnTo>
                <a:lnTo>
                  <a:pt x="22352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2804160" y="2401570"/>
            <a:ext cx="44451" cy="626111"/>
          </a:xfrm>
          <a:custGeom>
            <a:avLst/>
            <a:gdLst/>
            <a:ahLst/>
            <a:cxnLst/>
            <a:rect l="0" t="0" r="0" b="0"/>
            <a:pathLst>
              <a:path w="44451" h="626111">
                <a:moveTo>
                  <a:pt x="17780" y="0"/>
                </a:moveTo>
                <a:lnTo>
                  <a:pt x="0" y="26670"/>
                </a:lnTo>
                <a:lnTo>
                  <a:pt x="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8890" y="232410"/>
                </a:lnTo>
                <a:lnTo>
                  <a:pt x="8890" y="267970"/>
                </a:lnTo>
                <a:lnTo>
                  <a:pt x="8890" y="303530"/>
                </a:lnTo>
                <a:lnTo>
                  <a:pt x="8890" y="340360"/>
                </a:lnTo>
                <a:lnTo>
                  <a:pt x="8890" y="375920"/>
                </a:lnTo>
                <a:lnTo>
                  <a:pt x="17780" y="411480"/>
                </a:lnTo>
                <a:lnTo>
                  <a:pt x="17780" y="438150"/>
                </a:lnTo>
                <a:lnTo>
                  <a:pt x="17780" y="473710"/>
                </a:lnTo>
                <a:lnTo>
                  <a:pt x="17780" y="500380"/>
                </a:lnTo>
                <a:lnTo>
                  <a:pt x="17780" y="544830"/>
                </a:lnTo>
                <a:lnTo>
                  <a:pt x="26670" y="580390"/>
                </a:lnTo>
                <a:lnTo>
                  <a:pt x="35560" y="608330"/>
                </a:lnTo>
                <a:lnTo>
                  <a:pt x="44450" y="626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2955290" y="2143760"/>
            <a:ext cx="161291" cy="284481"/>
          </a:xfrm>
          <a:custGeom>
            <a:avLst/>
            <a:gdLst/>
            <a:ahLst/>
            <a:cxnLst/>
            <a:rect l="0" t="0" r="0" b="0"/>
            <a:pathLst>
              <a:path w="161291" h="284481">
                <a:moveTo>
                  <a:pt x="0" y="17780"/>
                </a:moveTo>
                <a:lnTo>
                  <a:pt x="0" y="0"/>
                </a:lnTo>
                <a:lnTo>
                  <a:pt x="26670" y="0"/>
                </a:lnTo>
                <a:lnTo>
                  <a:pt x="44450" y="0"/>
                </a:lnTo>
                <a:lnTo>
                  <a:pt x="63500" y="0"/>
                </a:lnTo>
                <a:lnTo>
                  <a:pt x="81280" y="8890"/>
                </a:lnTo>
                <a:lnTo>
                  <a:pt x="107950" y="44450"/>
                </a:lnTo>
                <a:lnTo>
                  <a:pt x="107950" y="62230"/>
                </a:lnTo>
                <a:lnTo>
                  <a:pt x="90170" y="88900"/>
                </a:lnTo>
                <a:lnTo>
                  <a:pt x="72390" y="106680"/>
                </a:lnTo>
                <a:lnTo>
                  <a:pt x="26670" y="124460"/>
                </a:lnTo>
                <a:lnTo>
                  <a:pt x="8890" y="124460"/>
                </a:lnTo>
                <a:lnTo>
                  <a:pt x="54610" y="133350"/>
                </a:lnTo>
                <a:lnTo>
                  <a:pt x="99060" y="151130"/>
                </a:lnTo>
                <a:lnTo>
                  <a:pt x="134620" y="186690"/>
                </a:lnTo>
                <a:lnTo>
                  <a:pt x="161290" y="222250"/>
                </a:lnTo>
                <a:lnTo>
                  <a:pt x="161290" y="240030"/>
                </a:lnTo>
                <a:lnTo>
                  <a:pt x="152400" y="257810"/>
                </a:lnTo>
                <a:lnTo>
                  <a:pt x="125730" y="275590"/>
                </a:lnTo>
                <a:lnTo>
                  <a:pt x="107950" y="284480"/>
                </a:lnTo>
                <a:lnTo>
                  <a:pt x="63500" y="275590"/>
                </a:lnTo>
                <a:lnTo>
                  <a:pt x="26670" y="266700"/>
                </a:lnTo>
                <a:lnTo>
                  <a:pt x="8890" y="248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697220" y="3714750"/>
            <a:ext cx="250191" cy="715011"/>
          </a:xfrm>
          <a:custGeom>
            <a:avLst/>
            <a:gdLst/>
            <a:ahLst/>
            <a:cxnLst/>
            <a:rect l="0" t="0" r="0" b="0"/>
            <a:pathLst>
              <a:path w="250191" h="715011">
                <a:moveTo>
                  <a:pt x="250190" y="0"/>
                </a:moveTo>
                <a:lnTo>
                  <a:pt x="223520" y="35560"/>
                </a:lnTo>
                <a:lnTo>
                  <a:pt x="214630" y="71120"/>
                </a:lnTo>
                <a:lnTo>
                  <a:pt x="205740" y="106680"/>
                </a:lnTo>
                <a:lnTo>
                  <a:pt x="187960" y="152400"/>
                </a:lnTo>
                <a:lnTo>
                  <a:pt x="179070" y="179070"/>
                </a:lnTo>
                <a:lnTo>
                  <a:pt x="170180" y="214630"/>
                </a:lnTo>
                <a:lnTo>
                  <a:pt x="151130" y="250190"/>
                </a:lnTo>
                <a:lnTo>
                  <a:pt x="142240" y="285750"/>
                </a:lnTo>
                <a:lnTo>
                  <a:pt x="133350" y="330200"/>
                </a:lnTo>
                <a:lnTo>
                  <a:pt x="115570" y="365760"/>
                </a:lnTo>
                <a:lnTo>
                  <a:pt x="106680" y="401320"/>
                </a:lnTo>
                <a:lnTo>
                  <a:pt x="97790" y="447040"/>
                </a:lnTo>
                <a:lnTo>
                  <a:pt x="80010" y="482600"/>
                </a:lnTo>
                <a:lnTo>
                  <a:pt x="71120" y="518160"/>
                </a:lnTo>
                <a:lnTo>
                  <a:pt x="62230" y="553720"/>
                </a:lnTo>
                <a:lnTo>
                  <a:pt x="44450" y="598170"/>
                </a:lnTo>
                <a:lnTo>
                  <a:pt x="35560" y="633730"/>
                </a:lnTo>
                <a:lnTo>
                  <a:pt x="17780" y="669290"/>
                </a:lnTo>
                <a:lnTo>
                  <a:pt x="0" y="715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5679440" y="3821430"/>
            <a:ext cx="276861" cy="518161"/>
          </a:xfrm>
          <a:custGeom>
            <a:avLst/>
            <a:gdLst/>
            <a:ahLst/>
            <a:cxnLst/>
            <a:rect l="0" t="0" r="0" b="0"/>
            <a:pathLst>
              <a:path w="276861" h="518161">
                <a:moveTo>
                  <a:pt x="0" y="0"/>
                </a:moveTo>
                <a:lnTo>
                  <a:pt x="8890" y="17780"/>
                </a:lnTo>
                <a:lnTo>
                  <a:pt x="35560" y="54610"/>
                </a:lnTo>
                <a:lnTo>
                  <a:pt x="53340" y="90170"/>
                </a:lnTo>
                <a:lnTo>
                  <a:pt x="80010" y="134620"/>
                </a:lnTo>
                <a:lnTo>
                  <a:pt x="88900" y="161290"/>
                </a:lnTo>
                <a:lnTo>
                  <a:pt x="106680" y="196850"/>
                </a:lnTo>
                <a:lnTo>
                  <a:pt x="124460" y="232410"/>
                </a:lnTo>
                <a:lnTo>
                  <a:pt x="142240" y="267970"/>
                </a:lnTo>
                <a:lnTo>
                  <a:pt x="160020" y="303530"/>
                </a:lnTo>
                <a:lnTo>
                  <a:pt x="187960" y="340360"/>
                </a:lnTo>
                <a:lnTo>
                  <a:pt x="205740" y="375920"/>
                </a:lnTo>
                <a:lnTo>
                  <a:pt x="223520" y="411480"/>
                </a:lnTo>
                <a:lnTo>
                  <a:pt x="241300" y="447040"/>
                </a:lnTo>
                <a:lnTo>
                  <a:pt x="259080" y="482600"/>
                </a:lnTo>
                <a:lnTo>
                  <a:pt x="27686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6206490" y="3911600"/>
            <a:ext cx="186691" cy="17781"/>
          </a:xfrm>
          <a:custGeom>
            <a:avLst/>
            <a:gdLst/>
            <a:ahLst/>
            <a:cxnLst/>
            <a:rect l="0" t="0" r="0" b="0"/>
            <a:pathLst>
              <a:path w="18669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0"/>
                </a:lnTo>
                <a:lnTo>
                  <a:pt x="1866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6268720" y="408051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8890"/>
                </a:lnTo>
                <a:lnTo>
                  <a:pt x="16002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6687820" y="3696970"/>
            <a:ext cx="276861" cy="330201"/>
          </a:xfrm>
          <a:custGeom>
            <a:avLst/>
            <a:gdLst/>
            <a:ahLst/>
            <a:cxnLst/>
            <a:rect l="0" t="0" r="0" b="0"/>
            <a:pathLst>
              <a:path w="276861" h="33020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94640"/>
                </a:lnTo>
                <a:lnTo>
                  <a:pt x="17780" y="312420"/>
                </a:lnTo>
                <a:lnTo>
                  <a:pt x="36830" y="321310"/>
                </a:lnTo>
                <a:lnTo>
                  <a:pt x="54610" y="330200"/>
                </a:lnTo>
                <a:lnTo>
                  <a:pt x="81280" y="330200"/>
                </a:lnTo>
                <a:lnTo>
                  <a:pt x="125730" y="330200"/>
                </a:lnTo>
                <a:lnTo>
                  <a:pt x="161290" y="330200"/>
                </a:lnTo>
                <a:lnTo>
                  <a:pt x="196850" y="330200"/>
                </a:lnTo>
                <a:lnTo>
                  <a:pt x="232410" y="330200"/>
                </a:lnTo>
                <a:lnTo>
                  <a:pt x="27686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929120" y="3670300"/>
            <a:ext cx="35561" cy="651511"/>
          </a:xfrm>
          <a:custGeom>
            <a:avLst/>
            <a:gdLst/>
            <a:ahLst/>
            <a:cxnLst/>
            <a:rect l="0" t="0" r="0" b="0"/>
            <a:pathLst>
              <a:path w="35561" h="651511">
                <a:moveTo>
                  <a:pt x="889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6850"/>
                </a:lnTo>
                <a:lnTo>
                  <a:pt x="0" y="223520"/>
                </a:lnTo>
                <a:lnTo>
                  <a:pt x="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0" y="410210"/>
                </a:lnTo>
                <a:lnTo>
                  <a:pt x="8890" y="436880"/>
                </a:lnTo>
                <a:lnTo>
                  <a:pt x="8890" y="482600"/>
                </a:lnTo>
                <a:lnTo>
                  <a:pt x="8890" y="518160"/>
                </a:lnTo>
                <a:lnTo>
                  <a:pt x="17780" y="553720"/>
                </a:lnTo>
                <a:lnTo>
                  <a:pt x="17780" y="598170"/>
                </a:lnTo>
                <a:lnTo>
                  <a:pt x="26670" y="642620"/>
                </a:lnTo>
                <a:lnTo>
                  <a:pt x="35560" y="651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7063740" y="3331210"/>
            <a:ext cx="115571" cy="240031"/>
          </a:xfrm>
          <a:custGeom>
            <a:avLst/>
            <a:gdLst/>
            <a:ahLst/>
            <a:cxnLst/>
            <a:rect l="0" t="0" r="0" b="0"/>
            <a:pathLst>
              <a:path w="115571" h="240031">
                <a:moveTo>
                  <a:pt x="0" y="17780"/>
                </a:moveTo>
                <a:lnTo>
                  <a:pt x="0" y="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97790" y="17780"/>
                </a:lnTo>
                <a:lnTo>
                  <a:pt x="106680" y="35560"/>
                </a:lnTo>
                <a:lnTo>
                  <a:pt x="106680" y="53340"/>
                </a:lnTo>
                <a:lnTo>
                  <a:pt x="106680" y="71120"/>
                </a:lnTo>
                <a:lnTo>
                  <a:pt x="80010" y="88900"/>
                </a:lnTo>
                <a:lnTo>
                  <a:pt x="44450" y="115570"/>
                </a:lnTo>
                <a:lnTo>
                  <a:pt x="26670" y="124460"/>
                </a:lnTo>
                <a:lnTo>
                  <a:pt x="8890" y="124460"/>
                </a:lnTo>
                <a:lnTo>
                  <a:pt x="26670" y="124460"/>
                </a:lnTo>
                <a:lnTo>
                  <a:pt x="62230" y="124460"/>
                </a:lnTo>
                <a:lnTo>
                  <a:pt x="97790" y="133350"/>
                </a:lnTo>
                <a:lnTo>
                  <a:pt x="115570" y="151130"/>
                </a:lnTo>
                <a:lnTo>
                  <a:pt x="106680" y="177800"/>
                </a:lnTo>
                <a:lnTo>
                  <a:pt x="62230" y="213360"/>
                </a:lnTo>
                <a:lnTo>
                  <a:pt x="35560" y="231140"/>
                </a:lnTo>
                <a:lnTo>
                  <a:pt x="1778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7161530" y="3446780"/>
            <a:ext cx="134621" cy="241301"/>
          </a:xfrm>
          <a:custGeom>
            <a:avLst/>
            <a:gdLst/>
            <a:ahLst/>
            <a:cxnLst/>
            <a:rect l="0" t="0" r="0" b="0"/>
            <a:pathLst>
              <a:path w="134621" h="241301">
                <a:moveTo>
                  <a:pt x="134620" y="0"/>
                </a:moveTo>
                <a:lnTo>
                  <a:pt x="115570" y="17780"/>
                </a:lnTo>
                <a:lnTo>
                  <a:pt x="88900" y="53340"/>
                </a:lnTo>
                <a:lnTo>
                  <a:pt x="71120" y="97790"/>
                </a:lnTo>
                <a:lnTo>
                  <a:pt x="44450" y="134620"/>
                </a:lnTo>
                <a:lnTo>
                  <a:pt x="26670" y="170180"/>
                </a:lnTo>
                <a:lnTo>
                  <a:pt x="8890" y="20574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7287260" y="3562350"/>
            <a:ext cx="186691" cy="223521"/>
          </a:xfrm>
          <a:custGeom>
            <a:avLst/>
            <a:gdLst/>
            <a:ahLst/>
            <a:cxnLst/>
            <a:rect l="0" t="0" r="0" b="0"/>
            <a:pathLst>
              <a:path w="186691" h="223521">
                <a:moveTo>
                  <a:pt x="17780" y="27940"/>
                </a:moveTo>
                <a:lnTo>
                  <a:pt x="53340" y="0"/>
                </a:lnTo>
                <a:lnTo>
                  <a:pt x="7112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19050"/>
                </a:lnTo>
                <a:lnTo>
                  <a:pt x="142240" y="45720"/>
                </a:lnTo>
                <a:lnTo>
                  <a:pt x="142240" y="63500"/>
                </a:lnTo>
                <a:lnTo>
                  <a:pt x="142240" y="90170"/>
                </a:lnTo>
                <a:lnTo>
                  <a:pt x="115570" y="134620"/>
                </a:lnTo>
                <a:lnTo>
                  <a:pt x="88900" y="170180"/>
                </a:lnTo>
                <a:lnTo>
                  <a:pt x="53340" y="196850"/>
                </a:lnTo>
                <a:lnTo>
                  <a:pt x="26670" y="196850"/>
                </a:lnTo>
                <a:lnTo>
                  <a:pt x="8890" y="196850"/>
                </a:lnTo>
                <a:lnTo>
                  <a:pt x="0" y="179070"/>
                </a:lnTo>
                <a:lnTo>
                  <a:pt x="0" y="161290"/>
                </a:lnTo>
                <a:lnTo>
                  <a:pt x="17780" y="143510"/>
                </a:lnTo>
                <a:lnTo>
                  <a:pt x="44450" y="134620"/>
                </a:lnTo>
                <a:lnTo>
                  <a:pt x="71120" y="134620"/>
                </a:lnTo>
                <a:lnTo>
                  <a:pt x="97790" y="143510"/>
                </a:lnTo>
                <a:lnTo>
                  <a:pt x="142240" y="161290"/>
                </a:lnTo>
                <a:lnTo>
                  <a:pt x="177800" y="214630"/>
                </a:lnTo>
                <a:lnTo>
                  <a:pt x="18669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7205980" y="3455670"/>
            <a:ext cx="347981" cy="420371"/>
          </a:xfrm>
          <a:custGeom>
            <a:avLst/>
            <a:gdLst/>
            <a:ahLst/>
            <a:cxnLst/>
            <a:rect l="0" t="0" r="0" b="0"/>
            <a:pathLst>
              <a:path w="347981" h="420371">
                <a:moveTo>
                  <a:pt x="259080" y="0"/>
                </a:moveTo>
                <a:lnTo>
                  <a:pt x="214630" y="17780"/>
                </a:lnTo>
                <a:lnTo>
                  <a:pt x="170180" y="35560"/>
                </a:lnTo>
                <a:lnTo>
                  <a:pt x="143510" y="53340"/>
                </a:lnTo>
                <a:lnTo>
                  <a:pt x="107950" y="80010"/>
                </a:lnTo>
                <a:lnTo>
                  <a:pt x="62230" y="115570"/>
                </a:lnTo>
                <a:lnTo>
                  <a:pt x="35560" y="161290"/>
                </a:lnTo>
                <a:lnTo>
                  <a:pt x="17780" y="18796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0200"/>
                </a:lnTo>
                <a:lnTo>
                  <a:pt x="8890" y="356870"/>
                </a:lnTo>
                <a:lnTo>
                  <a:pt x="26670" y="383540"/>
                </a:lnTo>
                <a:lnTo>
                  <a:pt x="44450" y="392430"/>
                </a:lnTo>
                <a:lnTo>
                  <a:pt x="90170" y="411480"/>
                </a:lnTo>
                <a:lnTo>
                  <a:pt x="107950" y="420370"/>
                </a:lnTo>
                <a:lnTo>
                  <a:pt x="143510" y="420370"/>
                </a:lnTo>
                <a:lnTo>
                  <a:pt x="161290" y="420370"/>
                </a:lnTo>
                <a:lnTo>
                  <a:pt x="205740" y="411480"/>
                </a:lnTo>
                <a:lnTo>
                  <a:pt x="232410" y="402590"/>
                </a:lnTo>
                <a:lnTo>
                  <a:pt x="267970" y="365760"/>
                </a:lnTo>
                <a:lnTo>
                  <a:pt x="294640" y="339090"/>
                </a:lnTo>
                <a:lnTo>
                  <a:pt x="321310" y="303530"/>
                </a:lnTo>
                <a:lnTo>
                  <a:pt x="339090" y="267970"/>
                </a:lnTo>
                <a:lnTo>
                  <a:pt x="347980" y="232410"/>
                </a:lnTo>
                <a:lnTo>
                  <a:pt x="347980" y="196850"/>
                </a:lnTo>
                <a:lnTo>
                  <a:pt x="347980" y="161290"/>
                </a:lnTo>
                <a:lnTo>
                  <a:pt x="339090" y="125730"/>
                </a:lnTo>
                <a:lnTo>
                  <a:pt x="321310" y="80010"/>
                </a:lnTo>
                <a:lnTo>
                  <a:pt x="312420" y="53340"/>
                </a:lnTo>
                <a:lnTo>
                  <a:pt x="276860" y="35560"/>
                </a:lnTo>
                <a:lnTo>
                  <a:pt x="259080" y="26670"/>
                </a:lnTo>
                <a:lnTo>
                  <a:pt x="22352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6742430" y="4392930"/>
            <a:ext cx="1169671" cy="768351"/>
          </a:xfrm>
          <a:custGeom>
            <a:avLst/>
            <a:gdLst/>
            <a:ahLst/>
            <a:cxnLst/>
            <a:rect l="0" t="0" r="0" b="0"/>
            <a:pathLst>
              <a:path w="1169671" h="768351">
                <a:moveTo>
                  <a:pt x="0" y="571500"/>
                </a:moveTo>
                <a:lnTo>
                  <a:pt x="0" y="608330"/>
                </a:lnTo>
                <a:lnTo>
                  <a:pt x="0" y="626110"/>
                </a:lnTo>
                <a:lnTo>
                  <a:pt x="17780" y="670560"/>
                </a:lnTo>
                <a:lnTo>
                  <a:pt x="44450" y="715010"/>
                </a:lnTo>
                <a:lnTo>
                  <a:pt x="62230" y="750570"/>
                </a:lnTo>
                <a:lnTo>
                  <a:pt x="80010" y="759460"/>
                </a:lnTo>
                <a:lnTo>
                  <a:pt x="97790" y="768350"/>
                </a:lnTo>
                <a:lnTo>
                  <a:pt x="115570" y="759460"/>
                </a:lnTo>
                <a:lnTo>
                  <a:pt x="124460" y="741680"/>
                </a:lnTo>
                <a:lnTo>
                  <a:pt x="124460" y="697230"/>
                </a:lnTo>
                <a:lnTo>
                  <a:pt x="124460" y="661670"/>
                </a:lnTo>
                <a:lnTo>
                  <a:pt x="124460" y="626110"/>
                </a:lnTo>
                <a:lnTo>
                  <a:pt x="124460" y="580390"/>
                </a:lnTo>
                <a:lnTo>
                  <a:pt x="124460" y="544830"/>
                </a:lnTo>
                <a:lnTo>
                  <a:pt x="124460" y="509270"/>
                </a:lnTo>
                <a:lnTo>
                  <a:pt x="115570" y="464820"/>
                </a:lnTo>
                <a:lnTo>
                  <a:pt x="115570" y="429260"/>
                </a:lnTo>
                <a:lnTo>
                  <a:pt x="115570" y="393700"/>
                </a:lnTo>
                <a:lnTo>
                  <a:pt x="106680" y="358140"/>
                </a:lnTo>
                <a:lnTo>
                  <a:pt x="106680" y="321310"/>
                </a:lnTo>
                <a:lnTo>
                  <a:pt x="106680" y="285750"/>
                </a:lnTo>
                <a:lnTo>
                  <a:pt x="106680" y="250190"/>
                </a:lnTo>
                <a:lnTo>
                  <a:pt x="106680" y="205740"/>
                </a:lnTo>
                <a:lnTo>
                  <a:pt x="106680" y="170180"/>
                </a:lnTo>
                <a:lnTo>
                  <a:pt x="115570" y="134620"/>
                </a:lnTo>
                <a:lnTo>
                  <a:pt x="124460" y="116840"/>
                </a:lnTo>
                <a:lnTo>
                  <a:pt x="168910" y="90170"/>
                </a:lnTo>
                <a:lnTo>
                  <a:pt x="204470" y="90170"/>
                </a:lnTo>
                <a:lnTo>
                  <a:pt x="240030" y="81280"/>
                </a:lnTo>
                <a:lnTo>
                  <a:pt x="276860" y="81280"/>
                </a:lnTo>
                <a:lnTo>
                  <a:pt x="321310" y="81280"/>
                </a:lnTo>
                <a:lnTo>
                  <a:pt x="356870" y="72390"/>
                </a:lnTo>
                <a:lnTo>
                  <a:pt x="401320" y="72390"/>
                </a:lnTo>
                <a:lnTo>
                  <a:pt x="436880" y="63500"/>
                </a:lnTo>
                <a:lnTo>
                  <a:pt x="481330" y="63500"/>
                </a:lnTo>
                <a:lnTo>
                  <a:pt x="508000" y="54610"/>
                </a:lnTo>
                <a:lnTo>
                  <a:pt x="544830" y="54610"/>
                </a:lnTo>
                <a:lnTo>
                  <a:pt x="580390" y="54610"/>
                </a:lnTo>
                <a:lnTo>
                  <a:pt x="607060" y="45720"/>
                </a:lnTo>
                <a:lnTo>
                  <a:pt x="642620" y="36830"/>
                </a:lnTo>
                <a:lnTo>
                  <a:pt x="669290" y="36830"/>
                </a:lnTo>
                <a:lnTo>
                  <a:pt x="704850" y="36830"/>
                </a:lnTo>
                <a:lnTo>
                  <a:pt x="740410" y="26670"/>
                </a:lnTo>
                <a:lnTo>
                  <a:pt x="767080" y="26670"/>
                </a:lnTo>
                <a:lnTo>
                  <a:pt x="802640" y="26670"/>
                </a:lnTo>
                <a:lnTo>
                  <a:pt x="829310" y="17780"/>
                </a:lnTo>
                <a:lnTo>
                  <a:pt x="866140" y="17780"/>
                </a:lnTo>
                <a:lnTo>
                  <a:pt x="892810" y="17780"/>
                </a:lnTo>
                <a:lnTo>
                  <a:pt x="919480" y="8890"/>
                </a:lnTo>
                <a:lnTo>
                  <a:pt x="955040" y="8890"/>
                </a:lnTo>
                <a:lnTo>
                  <a:pt x="999490" y="0"/>
                </a:lnTo>
                <a:lnTo>
                  <a:pt x="1035050" y="0"/>
                </a:lnTo>
                <a:lnTo>
                  <a:pt x="1070610" y="0"/>
                </a:lnTo>
                <a:lnTo>
                  <a:pt x="1116330" y="0"/>
                </a:lnTo>
                <a:lnTo>
                  <a:pt x="1143000" y="0"/>
                </a:lnTo>
                <a:lnTo>
                  <a:pt x="11696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7143750" y="4563110"/>
            <a:ext cx="214631" cy="267971"/>
          </a:xfrm>
          <a:custGeom>
            <a:avLst/>
            <a:gdLst/>
            <a:ahLst/>
            <a:cxnLst/>
            <a:rect l="0" t="0" r="0" b="0"/>
            <a:pathLst>
              <a:path w="214631" h="267971">
                <a:moveTo>
                  <a:pt x="17780" y="0"/>
                </a:moveTo>
                <a:lnTo>
                  <a:pt x="0" y="26670"/>
                </a:ln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0" y="259080"/>
                </a:lnTo>
                <a:lnTo>
                  <a:pt x="17780" y="267970"/>
                </a:lnTo>
                <a:lnTo>
                  <a:pt x="62230" y="267970"/>
                </a:lnTo>
                <a:lnTo>
                  <a:pt x="97790" y="259080"/>
                </a:lnTo>
                <a:lnTo>
                  <a:pt x="115570" y="259080"/>
                </a:lnTo>
                <a:lnTo>
                  <a:pt x="152400" y="250190"/>
                </a:lnTo>
                <a:lnTo>
                  <a:pt x="187960" y="241300"/>
                </a:lnTo>
                <a:lnTo>
                  <a:pt x="21463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7322820" y="4554220"/>
            <a:ext cx="35561" cy="535941"/>
          </a:xfrm>
          <a:custGeom>
            <a:avLst/>
            <a:gdLst/>
            <a:ahLst/>
            <a:cxnLst/>
            <a:rect l="0" t="0" r="0" b="0"/>
            <a:pathLst>
              <a:path w="35561" h="53594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06680"/>
                </a:lnTo>
                <a:lnTo>
                  <a:pt x="0" y="142240"/>
                </a:lnTo>
                <a:lnTo>
                  <a:pt x="0" y="187960"/>
                </a:lnTo>
                <a:lnTo>
                  <a:pt x="0" y="232410"/>
                </a:lnTo>
                <a:lnTo>
                  <a:pt x="8890" y="276860"/>
                </a:lnTo>
                <a:lnTo>
                  <a:pt x="8890" y="321310"/>
                </a:lnTo>
                <a:lnTo>
                  <a:pt x="8890" y="356870"/>
                </a:lnTo>
                <a:lnTo>
                  <a:pt x="8890" y="392430"/>
                </a:lnTo>
                <a:lnTo>
                  <a:pt x="17780" y="427990"/>
                </a:lnTo>
                <a:lnTo>
                  <a:pt x="17780" y="464820"/>
                </a:lnTo>
                <a:lnTo>
                  <a:pt x="26670" y="509270"/>
                </a:lnTo>
                <a:lnTo>
                  <a:pt x="3556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7465060" y="4483100"/>
            <a:ext cx="116841" cy="160021"/>
          </a:xfrm>
          <a:custGeom>
            <a:avLst/>
            <a:gdLst/>
            <a:ahLst/>
            <a:cxnLst/>
            <a:rect l="0" t="0" r="0" b="0"/>
            <a:pathLst>
              <a:path w="116841" h="160021">
                <a:moveTo>
                  <a:pt x="0" y="8890"/>
                </a:moveTo>
                <a:lnTo>
                  <a:pt x="26670" y="0"/>
                </a:lnTo>
                <a:lnTo>
                  <a:pt x="53340" y="0"/>
                </a:lnTo>
                <a:lnTo>
                  <a:pt x="71120" y="8890"/>
                </a:lnTo>
                <a:lnTo>
                  <a:pt x="80010" y="26670"/>
                </a:lnTo>
                <a:lnTo>
                  <a:pt x="71120" y="44450"/>
                </a:lnTo>
                <a:lnTo>
                  <a:pt x="53340" y="53340"/>
                </a:lnTo>
                <a:lnTo>
                  <a:pt x="26670" y="71120"/>
                </a:lnTo>
                <a:lnTo>
                  <a:pt x="71120" y="80010"/>
                </a:lnTo>
                <a:lnTo>
                  <a:pt x="88900" y="88900"/>
                </a:lnTo>
                <a:lnTo>
                  <a:pt x="106680" y="88900"/>
                </a:lnTo>
                <a:lnTo>
                  <a:pt x="116840" y="106680"/>
                </a:lnTo>
                <a:lnTo>
                  <a:pt x="116840" y="124460"/>
                </a:lnTo>
                <a:lnTo>
                  <a:pt x="97790" y="133350"/>
                </a:lnTo>
                <a:lnTo>
                  <a:pt x="62230" y="142240"/>
                </a:lnTo>
                <a:lnTo>
                  <a:pt x="3556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2607310" y="3322320"/>
            <a:ext cx="259081" cy="436881"/>
          </a:xfrm>
          <a:custGeom>
            <a:avLst/>
            <a:gdLst/>
            <a:ahLst/>
            <a:cxnLst/>
            <a:rect l="0" t="0" r="0" b="0"/>
            <a:pathLst>
              <a:path w="259081" h="436881">
                <a:moveTo>
                  <a:pt x="3556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95580"/>
                </a:lnTo>
                <a:lnTo>
                  <a:pt x="17780" y="231140"/>
                </a:lnTo>
                <a:lnTo>
                  <a:pt x="26670" y="267970"/>
                </a:lnTo>
                <a:lnTo>
                  <a:pt x="44450" y="303530"/>
                </a:lnTo>
                <a:lnTo>
                  <a:pt x="71120" y="339090"/>
                </a:lnTo>
                <a:lnTo>
                  <a:pt x="107950" y="347980"/>
                </a:lnTo>
                <a:lnTo>
                  <a:pt x="134620" y="347980"/>
                </a:lnTo>
                <a:lnTo>
                  <a:pt x="179070" y="321310"/>
                </a:lnTo>
                <a:lnTo>
                  <a:pt x="196850" y="303530"/>
                </a:lnTo>
                <a:lnTo>
                  <a:pt x="223520" y="259080"/>
                </a:lnTo>
                <a:lnTo>
                  <a:pt x="241300" y="222250"/>
                </a:lnTo>
                <a:lnTo>
                  <a:pt x="259080" y="186690"/>
                </a:lnTo>
                <a:lnTo>
                  <a:pt x="259080" y="151130"/>
                </a:lnTo>
                <a:lnTo>
                  <a:pt x="250190" y="115570"/>
                </a:lnTo>
                <a:lnTo>
                  <a:pt x="250190" y="97790"/>
                </a:lnTo>
                <a:lnTo>
                  <a:pt x="232410" y="88900"/>
                </a:lnTo>
                <a:lnTo>
                  <a:pt x="205740" y="88900"/>
                </a:lnTo>
                <a:lnTo>
                  <a:pt x="187960" y="97790"/>
                </a:lnTo>
                <a:lnTo>
                  <a:pt x="170180" y="124460"/>
                </a:lnTo>
                <a:lnTo>
                  <a:pt x="152400" y="168910"/>
                </a:lnTo>
                <a:lnTo>
                  <a:pt x="143510" y="204470"/>
                </a:lnTo>
                <a:lnTo>
                  <a:pt x="134620" y="240030"/>
                </a:lnTo>
                <a:lnTo>
                  <a:pt x="125730" y="276860"/>
                </a:lnTo>
                <a:lnTo>
                  <a:pt x="125730" y="312420"/>
                </a:lnTo>
                <a:lnTo>
                  <a:pt x="125730" y="347980"/>
                </a:lnTo>
                <a:lnTo>
                  <a:pt x="134620" y="392430"/>
                </a:lnTo>
                <a:lnTo>
                  <a:pt x="134620" y="410210"/>
                </a:lnTo>
                <a:lnTo>
                  <a:pt x="16129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2910840" y="3295650"/>
            <a:ext cx="205741" cy="195581"/>
          </a:xfrm>
          <a:custGeom>
            <a:avLst/>
            <a:gdLst/>
            <a:ahLst/>
            <a:cxnLst/>
            <a:rect l="0" t="0" r="0" b="0"/>
            <a:pathLst>
              <a:path w="205741" h="195581">
                <a:moveTo>
                  <a:pt x="2667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106680"/>
                </a:lnTo>
                <a:lnTo>
                  <a:pt x="17780" y="142240"/>
                </a:lnTo>
                <a:lnTo>
                  <a:pt x="26670" y="168910"/>
                </a:lnTo>
                <a:lnTo>
                  <a:pt x="80010" y="186690"/>
                </a:lnTo>
                <a:lnTo>
                  <a:pt x="116840" y="186690"/>
                </a:lnTo>
                <a:lnTo>
                  <a:pt x="143510" y="195580"/>
                </a:lnTo>
                <a:lnTo>
                  <a:pt x="179070" y="195580"/>
                </a:lnTo>
                <a:lnTo>
                  <a:pt x="20574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3089910" y="3214370"/>
            <a:ext cx="44451" cy="518161"/>
          </a:xfrm>
          <a:custGeom>
            <a:avLst/>
            <a:gdLst/>
            <a:ahLst/>
            <a:cxnLst/>
            <a:rect l="0" t="0" r="0" b="0"/>
            <a:pathLst>
              <a:path w="44451" h="518161">
                <a:moveTo>
                  <a:pt x="44450" y="0"/>
                </a:moveTo>
                <a:lnTo>
                  <a:pt x="26670" y="0"/>
                </a:lnTo>
                <a:lnTo>
                  <a:pt x="17780" y="44450"/>
                </a:lnTo>
                <a:lnTo>
                  <a:pt x="8890" y="8128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0" y="321310"/>
                </a:lnTo>
                <a:lnTo>
                  <a:pt x="0" y="356870"/>
                </a:lnTo>
                <a:lnTo>
                  <a:pt x="8890" y="393700"/>
                </a:lnTo>
                <a:lnTo>
                  <a:pt x="8890" y="438150"/>
                </a:lnTo>
                <a:lnTo>
                  <a:pt x="8890" y="473710"/>
                </a:lnTo>
                <a:lnTo>
                  <a:pt x="889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1562100" y="3402330"/>
            <a:ext cx="232411" cy="509271"/>
          </a:xfrm>
          <a:custGeom>
            <a:avLst/>
            <a:gdLst/>
            <a:ahLst/>
            <a:cxnLst/>
            <a:rect l="0" t="0" r="0" b="0"/>
            <a:pathLst>
              <a:path w="232411" h="509271">
                <a:moveTo>
                  <a:pt x="232410" y="0"/>
                </a:moveTo>
                <a:lnTo>
                  <a:pt x="205740" y="35560"/>
                </a:lnTo>
                <a:lnTo>
                  <a:pt x="187960" y="71120"/>
                </a:lnTo>
                <a:lnTo>
                  <a:pt x="170180" y="106680"/>
                </a:lnTo>
                <a:lnTo>
                  <a:pt x="152400" y="151130"/>
                </a:lnTo>
                <a:lnTo>
                  <a:pt x="143510" y="179070"/>
                </a:lnTo>
                <a:lnTo>
                  <a:pt x="125730" y="214630"/>
                </a:lnTo>
                <a:lnTo>
                  <a:pt x="116840" y="250190"/>
                </a:lnTo>
                <a:lnTo>
                  <a:pt x="107950" y="276860"/>
                </a:lnTo>
                <a:lnTo>
                  <a:pt x="90170" y="303530"/>
                </a:lnTo>
                <a:lnTo>
                  <a:pt x="72390" y="347980"/>
                </a:lnTo>
                <a:lnTo>
                  <a:pt x="54610" y="383540"/>
                </a:lnTo>
                <a:lnTo>
                  <a:pt x="36830" y="419100"/>
                </a:lnTo>
                <a:lnTo>
                  <a:pt x="19050" y="464820"/>
                </a:lnTo>
                <a:lnTo>
                  <a:pt x="10160" y="491490"/>
                </a:lnTo>
                <a:lnTo>
                  <a:pt x="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1553210" y="3411220"/>
            <a:ext cx="259081" cy="473711"/>
          </a:xfrm>
          <a:custGeom>
            <a:avLst/>
            <a:gdLst/>
            <a:ahLst/>
            <a:cxnLst/>
            <a:rect l="0" t="0" r="0" b="0"/>
            <a:pathLst>
              <a:path w="259081" h="473711">
                <a:moveTo>
                  <a:pt x="0" y="0"/>
                </a:moveTo>
                <a:lnTo>
                  <a:pt x="19050" y="35560"/>
                </a:lnTo>
                <a:lnTo>
                  <a:pt x="36830" y="80010"/>
                </a:lnTo>
                <a:lnTo>
                  <a:pt x="54610" y="115570"/>
                </a:lnTo>
                <a:lnTo>
                  <a:pt x="72390" y="151130"/>
                </a:lnTo>
                <a:lnTo>
                  <a:pt x="90170" y="196850"/>
                </a:lnTo>
                <a:lnTo>
                  <a:pt x="116840" y="241300"/>
                </a:lnTo>
                <a:lnTo>
                  <a:pt x="134620" y="285750"/>
                </a:lnTo>
                <a:lnTo>
                  <a:pt x="152400" y="321310"/>
                </a:lnTo>
                <a:lnTo>
                  <a:pt x="170180" y="365760"/>
                </a:lnTo>
                <a:lnTo>
                  <a:pt x="187960" y="401320"/>
                </a:lnTo>
                <a:lnTo>
                  <a:pt x="214630" y="447040"/>
                </a:lnTo>
                <a:lnTo>
                  <a:pt x="241300" y="464820"/>
                </a:lnTo>
                <a:lnTo>
                  <a:pt x="25908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1776730" y="3143250"/>
            <a:ext cx="232411" cy="187961"/>
          </a:xfrm>
          <a:custGeom>
            <a:avLst/>
            <a:gdLst/>
            <a:ahLst/>
            <a:cxnLst/>
            <a:rect l="0" t="0" r="0" b="0"/>
            <a:pathLst>
              <a:path w="232411" h="187961">
                <a:moveTo>
                  <a:pt x="35560" y="26670"/>
                </a:moveTo>
                <a:lnTo>
                  <a:pt x="35560" y="8890"/>
                </a:lnTo>
                <a:lnTo>
                  <a:pt x="53340" y="0"/>
                </a:lnTo>
                <a:lnTo>
                  <a:pt x="80010" y="8890"/>
                </a:lnTo>
                <a:lnTo>
                  <a:pt x="107950" y="44450"/>
                </a:lnTo>
                <a:lnTo>
                  <a:pt x="107950" y="71120"/>
                </a:lnTo>
                <a:lnTo>
                  <a:pt x="107950" y="106680"/>
                </a:lnTo>
                <a:lnTo>
                  <a:pt x="107950" y="124460"/>
                </a:lnTo>
                <a:lnTo>
                  <a:pt x="99060" y="143510"/>
                </a:lnTo>
                <a:lnTo>
                  <a:pt x="71120" y="170180"/>
                </a:lnTo>
                <a:lnTo>
                  <a:pt x="53340" y="179070"/>
                </a:lnTo>
                <a:lnTo>
                  <a:pt x="35560" y="187960"/>
                </a:lnTo>
                <a:lnTo>
                  <a:pt x="17780" y="187960"/>
                </a:lnTo>
                <a:lnTo>
                  <a:pt x="0" y="170180"/>
                </a:lnTo>
                <a:lnTo>
                  <a:pt x="8890" y="152400"/>
                </a:lnTo>
                <a:lnTo>
                  <a:pt x="26670" y="143510"/>
                </a:lnTo>
                <a:lnTo>
                  <a:pt x="71120" y="133350"/>
                </a:lnTo>
                <a:lnTo>
                  <a:pt x="116840" y="143510"/>
                </a:lnTo>
                <a:lnTo>
                  <a:pt x="161290" y="152400"/>
                </a:lnTo>
                <a:lnTo>
                  <a:pt x="196850" y="161290"/>
                </a:lnTo>
                <a:lnTo>
                  <a:pt x="23241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2089150" y="349123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44450" y="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2170430" y="3581400"/>
            <a:ext cx="168911" cy="8891"/>
          </a:xfrm>
          <a:custGeom>
            <a:avLst/>
            <a:gdLst/>
            <a:ahLst/>
            <a:cxnLst/>
            <a:rect l="0" t="0" r="0" b="0"/>
            <a:pathLst>
              <a:path w="168911" h="889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1767840" y="4330700"/>
            <a:ext cx="196851" cy="411481"/>
          </a:xfrm>
          <a:custGeom>
            <a:avLst/>
            <a:gdLst/>
            <a:ahLst/>
            <a:cxnLst/>
            <a:rect l="0" t="0" r="0" b="0"/>
            <a:pathLst>
              <a:path w="196851" h="411481">
                <a:moveTo>
                  <a:pt x="196850" y="0"/>
                </a:moveTo>
                <a:lnTo>
                  <a:pt x="179070" y="17780"/>
                </a:lnTo>
                <a:lnTo>
                  <a:pt x="152400" y="53340"/>
                </a:lnTo>
                <a:lnTo>
                  <a:pt x="134620" y="88900"/>
                </a:lnTo>
                <a:lnTo>
                  <a:pt x="125730" y="125730"/>
                </a:lnTo>
                <a:lnTo>
                  <a:pt x="107950" y="161290"/>
                </a:lnTo>
                <a:lnTo>
                  <a:pt x="88900" y="196850"/>
                </a:lnTo>
                <a:lnTo>
                  <a:pt x="71120" y="241300"/>
                </a:lnTo>
                <a:lnTo>
                  <a:pt x="53340" y="276860"/>
                </a:lnTo>
                <a:lnTo>
                  <a:pt x="35560" y="312420"/>
                </a:lnTo>
                <a:lnTo>
                  <a:pt x="17780" y="347980"/>
                </a:lnTo>
                <a:lnTo>
                  <a:pt x="0" y="39370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1705610" y="4232910"/>
            <a:ext cx="232411" cy="454661"/>
          </a:xfrm>
          <a:custGeom>
            <a:avLst/>
            <a:gdLst/>
            <a:ahLst/>
            <a:cxnLst/>
            <a:rect l="0" t="0" r="0" b="0"/>
            <a:pathLst>
              <a:path w="232411" h="454661">
                <a:moveTo>
                  <a:pt x="0" y="0"/>
                </a:moveTo>
                <a:lnTo>
                  <a:pt x="26670" y="35560"/>
                </a:lnTo>
                <a:lnTo>
                  <a:pt x="44450" y="62230"/>
                </a:lnTo>
                <a:lnTo>
                  <a:pt x="62230" y="88900"/>
                </a:lnTo>
                <a:lnTo>
                  <a:pt x="80010" y="124460"/>
                </a:lnTo>
                <a:lnTo>
                  <a:pt x="97790" y="160020"/>
                </a:lnTo>
                <a:lnTo>
                  <a:pt x="115570" y="196850"/>
                </a:lnTo>
                <a:lnTo>
                  <a:pt x="133350" y="232410"/>
                </a:lnTo>
                <a:lnTo>
                  <a:pt x="151130" y="276860"/>
                </a:lnTo>
                <a:lnTo>
                  <a:pt x="161290" y="312420"/>
                </a:lnTo>
                <a:lnTo>
                  <a:pt x="179070" y="347980"/>
                </a:lnTo>
                <a:lnTo>
                  <a:pt x="187960" y="383540"/>
                </a:lnTo>
                <a:lnTo>
                  <a:pt x="214630" y="419100"/>
                </a:lnTo>
                <a:lnTo>
                  <a:pt x="23241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2161540" y="4321810"/>
            <a:ext cx="168911" cy="44451"/>
          </a:xfrm>
          <a:custGeom>
            <a:avLst/>
            <a:gdLst/>
            <a:ahLst/>
            <a:cxnLst/>
            <a:rect l="0" t="0" r="0" b="0"/>
            <a:pathLst>
              <a:path w="168911" h="44451">
                <a:moveTo>
                  <a:pt x="0" y="44450"/>
                </a:moveTo>
                <a:lnTo>
                  <a:pt x="35560" y="17780"/>
                </a:lnTo>
                <a:lnTo>
                  <a:pt x="53340" y="17780"/>
                </a:lnTo>
                <a:lnTo>
                  <a:pt x="97790" y="8890"/>
                </a:lnTo>
                <a:lnTo>
                  <a:pt x="13335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2143760" y="451866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2642870" y="4133850"/>
            <a:ext cx="8891" cy="232411"/>
          </a:xfrm>
          <a:custGeom>
            <a:avLst/>
            <a:gdLst/>
            <a:ahLst/>
            <a:cxnLst/>
            <a:rect l="0" t="0" r="0" b="0"/>
            <a:pathLst>
              <a:path w="8891" h="232411">
                <a:moveTo>
                  <a:pt x="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906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2536190" y="428625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2562860" y="448310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35560" y="17780"/>
                </a:lnTo>
                <a:lnTo>
                  <a:pt x="80010" y="8890"/>
                </a:lnTo>
                <a:lnTo>
                  <a:pt x="12446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2884170" y="4089400"/>
            <a:ext cx="321311" cy="250191"/>
          </a:xfrm>
          <a:custGeom>
            <a:avLst/>
            <a:gdLst/>
            <a:ahLst/>
            <a:cxnLst/>
            <a:rect l="0" t="0" r="0" b="0"/>
            <a:pathLst>
              <a:path w="321311" h="250191">
                <a:moveTo>
                  <a:pt x="80010" y="53340"/>
                </a:moveTo>
                <a:lnTo>
                  <a:pt x="62230" y="53340"/>
                </a:lnTo>
                <a:lnTo>
                  <a:pt x="44450" y="81280"/>
                </a:lnTo>
                <a:lnTo>
                  <a:pt x="35560" y="116840"/>
                </a:lnTo>
                <a:lnTo>
                  <a:pt x="35560" y="152400"/>
                </a:lnTo>
                <a:lnTo>
                  <a:pt x="35560" y="187960"/>
                </a:lnTo>
                <a:lnTo>
                  <a:pt x="44450" y="205740"/>
                </a:lnTo>
                <a:lnTo>
                  <a:pt x="62230" y="223520"/>
                </a:lnTo>
                <a:lnTo>
                  <a:pt x="97790" y="250190"/>
                </a:lnTo>
                <a:lnTo>
                  <a:pt x="134620" y="250190"/>
                </a:lnTo>
                <a:lnTo>
                  <a:pt x="170180" y="250190"/>
                </a:lnTo>
                <a:lnTo>
                  <a:pt x="214630" y="241300"/>
                </a:lnTo>
                <a:lnTo>
                  <a:pt x="232410" y="232410"/>
                </a:lnTo>
                <a:lnTo>
                  <a:pt x="276860" y="196850"/>
                </a:lnTo>
                <a:lnTo>
                  <a:pt x="312420" y="152400"/>
                </a:lnTo>
                <a:lnTo>
                  <a:pt x="321310" y="99060"/>
                </a:lnTo>
                <a:lnTo>
                  <a:pt x="321310" y="81280"/>
                </a:lnTo>
                <a:lnTo>
                  <a:pt x="303530" y="44450"/>
                </a:lnTo>
                <a:lnTo>
                  <a:pt x="267970" y="17780"/>
                </a:lnTo>
                <a:lnTo>
                  <a:pt x="223520" y="0"/>
                </a:lnTo>
                <a:lnTo>
                  <a:pt x="179070" y="0"/>
                </a:lnTo>
                <a:lnTo>
                  <a:pt x="143510" y="0"/>
                </a:lnTo>
                <a:lnTo>
                  <a:pt x="97790" y="17780"/>
                </a:lnTo>
                <a:lnTo>
                  <a:pt x="71120" y="26670"/>
                </a:lnTo>
                <a:lnTo>
                  <a:pt x="35560" y="44450"/>
                </a:lnTo>
                <a:lnTo>
                  <a:pt x="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2928620" y="4348480"/>
            <a:ext cx="347981" cy="259081"/>
          </a:xfrm>
          <a:custGeom>
            <a:avLst/>
            <a:gdLst/>
            <a:ahLst/>
            <a:cxnLst/>
            <a:rect l="0" t="0" r="0" b="0"/>
            <a:pathLst>
              <a:path w="347981" h="259081">
                <a:moveTo>
                  <a:pt x="161290" y="8890"/>
                </a:moveTo>
                <a:lnTo>
                  <a:pt x="143510" y="0"/>
                </a:lnTo>
                <a:lnTo>
                  <a:pt x="125730" y="0"/>
                </a:lnTo>
                <a:lnTo>
                  <a:pt x="99060" y="0"/>
                </a:lnTo>
                <a:lnTo>
                  <a:pt x="62230" y="17780"/>
                </a:lnTo>
                <a:lnTo>
                  <a:pt x="44450" y="26670"/>
                </a:lnTo>
                <a:lnTo>
                  <a:pt x="8890" y="71120"/>
                </a:lnTo>
                <a:lnTo>
                  <a:pt x="0" y="9017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05740"/>
                </a:lnTo>
                <a:lnTo>
                  <a:pt x="44450" y="223520"/>
                </a:lnTo>
                <a:lnTo>
                  <a:pt x="90170" y="241300"/>
                </a:lnTo>
                <a:lnTo>
                  <a:pt x="125730" y="259080"/>
                </a:lnTo>
                <a:lnTo>
                  <a:pt x="143510" y="259080"/>
                </a:lnTo>
                <a:lnTo>
                  <a:pt x="187960" y="250190"/>
                </a:lnTo>
                <a:lnTo>
                  <a:pt x="223520" y="241300"/>
                </a:lnTo>
                <a:lnTo>
                  <a:pt x="259080" y="223520"/>
                </a:lnTo>
                <a:lnTo>
                  <a:pt x="285750" y="214630"/>
                </a:lnTo>
                <a:lnTo>
                  <a:pt x="303530" y="196850"/>
                </a:lnTo>
                <a:lnTo>
                  <a:pt x="321310" y="179070"/>
                </a:lnTo>
                <a:lnTo>
                  <a:pt x="347980" y="143510"/>
                </a:lnTo>
                <a:lnTo>
                  <a:pt x="347980" y="116840"/>
                </a:lnTo>
                <a:lnTo>
                  <a:pt x="347980" y="90170"/>
                </a:lnTo>
                <a:lnTo>
                  <a:pt x="321310" y="53340"/>
                </a:lnTo>
                <a:lnTo>
                  <a:pt x="267970" y="17780"/>
                </a:lnTo>
                <a:lnTo>
                  <a:pt x="223520" y="0"/>
                </a:lnTo>
                <a:lnTo>
                  <a:pt x="179070" y="0"/>
                </a:lnTo>
                <a:lnTo>
                  <a:pt x="14351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2518410" y="285750"/>
            <a:ext cx="454661" cy="768351"/>
          </a:xfrm>
          <a:custGeom>
            <a:avLst/>
            <a:gdLst/>
            <a:ahLst/>
            <a:cxnLst/>
            <a:rect l="0" t="0" r="0" b="0"/>
            <a:pathLst>
              <a:path w="454661" h="768351">
                <a:moveTo>
                  <a:pt x="276860" y="750570"/>
                </a:moveTo>
                <a:lnTo>
                  <a:pt x="285750" y="732790"/>
                </a:lnTo>
                <a:lnTo>
                  <a:pt x="312420" y="687070"/>
                </a:lnTo>
                <a:lnTo>
                  <a:pt x="339090" y="651510"/>
                </a:lnTo>
                <a:lnTo>
                  <a:pt x="347980" y="633730"/>
                </a:lnTo>
                <a:lnTo>
                  <a:pt x="365760" y="607060"/>
                </a:lnTo>
                <a:lnTo>
                  <a:pt x="383540" y="571500"/>
                </a:lnTo>
                <a:lnTo>
                  <a:pt x="401320" y="553720"/>
                </a:lnTo>
                <a:lnTo>
                  <a:pt x="410210" y="535940"/>
                </a:lnTo>
                <a:lnTo>
                  <a:pt x="427990" y="491490"/>
                </a:lnTo>
                <a:lnTo>
                  <a:pt x="436880" y="455930"/>
                </a:lnTo>
                <a:lnTo>
                  <a:pt x="445770" y="410210"/>
                </a:lnTo>
                <a:lnTo>
                  <a:pt x="454660" y="365760"/>
                </a:lnTo>
                <a:lnTo>
                  <a:pt x="454660" y="330200"/>
                </a:lnTo>
                <a:lnTo>
                  <a:pt x="454660" y="294640"/>
                </a:lnTo>
                <a:lnTo>
                  <a:pt x="454660" y="250190"/>
                </a:lnTo>
                <a:lnTo>
                  <a:pt x="454660" y="214630"/>
                </a:lnTo>
                <a:lnTo>
                  <a:pt x="445770" y="179070"/>
                </a:lnTo>
                <a:lnTo>
                  <a:pt x="436880" y="133350"/>
                </a:lnTo>
                <a:lnTo>
                  <a:pt x="419100" y="88900"/>
                </a:lnTo>
                <a:lnTo>
                  <a:pt x="392430" y="44450"/>
                </a:lnTo>
                <a:lnTo>
                  <a:pt x="365760" y="17780"/>
                </a:lnTo>
                <a:lnTo>
                  <a:pt x="339090" y="0"/>
                </a:lnTo>
                <a:lnTo>
                  <a:pt x="303530" y="0"/>
                </a:lnTo>
                <a:lnTo>
                  <a:pt x="259080" y="0"/>
                </a:lnTo>
                <a:lnTo>
                  <a:pt x="223520" y="0"/>
                </a:lnTo>
                <a:lnTo>
                  <a:pt x="177800" y="17780"/>
                </a:lnTo>
                <a:lnTo>
                  <a:pt x="151130" y="26670"/>
                </a:lnTo>
                <a:lnTo>
                  <a:pt x="115570" y="71120"/>
                </a:lnTo>
                <a:lnTo>
                  <a:pt x="88900" y="88900"/>
                </a:lnTo>
                <a:lnTo>
                  <a:pt x="62230" y="133350"/>
                </a:lnTo>
                <a:lnTo>
                  <a:pt x="44450" y="170180"/>
                </a:lnTo>
                <a:lnTo>
                  <a:pt x="17780" y="21463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330200"/>
                </a:lnTo>
                <a:lnTo>
                  <a:pt x="0" y="365760"/>
                </a:lnTo>
                <a:lnTo>
                  <a:pt x="0" y="401320"/>
                </a:lnTo>
                <a:lnTo>
                  <a:pt x="0" y="438150"/>
                </a:lnTo>
                <a:lnTo>
                  <a:pt x="8890" y="482600"/>
                </a:lnTo>
                <a:lnTo>
                  <a:pt x="17780" y="509270"/>
                </a:lnTo>
                <a:lnTo>
                  <a:pt x="26670" y="544830"/>
                </a:lnTo>
                <a:lnTo>
                  <a:pt x="44450" y="589280"/>
                </a:lnTo>
                <a:lnTo>
                  <a:pt x="62230" y="624840"/>
                </a:lnTo>
                <a:lnTo>
                  <a:pt x="71120" y="660400"/>
                </a:lnTo>
                <a:lnTo>
                  <a:pt x="106680" y="695960"/>
                </a:lnTo>
                <a:lnTo>
                  <a:pt x="115570" y="715010"/>
                </a:lnTo>
                <a:lnTo>
                  <a:pt x="160020" y="750570"/>
                </a:lnTo>
                <a:lnTo>
                  <a:pt x="186690" y="768350"/>
                </a:lnTo>
                <a:lnTo>
                  <a:pt x="214630" y="768350"/>
                </a:lnTo>
                <a:lnTo>
                  <a:pt x="250190" y="768350"/>
                </a:lnTo>
                <a:lnTo>
                  <a:pt x="285750" y="759460"/>
                </a:lnTo>
                <a:lnTo>
                  <a:pt x="321310" y="741680"/>
                </a:lnTo>
                <a:lnTo>
                  <a:pt x="347980" y="723900"/>
                </a:lnTo>
                <a:lnTo>
                  <a:pt x="383540" y="678180"/>
                </a:lnTo>
                <a:lnTo>
                  <a:pt x="419100" y="642620"/>
                </a:lnTo>
                <a:lnTo>
                  <a:pt x="45466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2321560" y="5170170"/>
            <a:ext cx="179071" cy="411481"/>
          </a:xfrm>
          <a:custGeom>
            <a:avLst/>
            <a:gdLst/>
            <a:ahLst/>
            <a:cxnLst/>
            <a:rect l="0" t="0" r="0" b="0"/>
            <a:pathLst>
              <a:path w="179071" h="411481">
                <a:moveTo>
                  <a:pt x="0" y="241300"/>
                </a:moveTo>
                <a:lnTo>
                  <a:pt x="17780" y="250190"/>
                </a:lnTo>
                <a:lnTo>
                  <a:pt x="35560" y="250190"/>
                </a:lnTo>
                <a:lnTo>
                  <a:pt x="71120" y="241300"/>
                </a:lnTo>
                <a:lnTo>
                  <a:pt x="116840" y="214630"/>
                </a:lnTo>
                <a:lnTo>
                  <a:pt x="152400" y="170180"/>
                </a:lnTo>
                <a:lnTo>
                  <a:pt x="161290" y="152400"/>
                </a:lnTo>
                <a:lnTo>
                  <a:pt x="170180" y="106680"/>
                </a:lnTo>
                <a:lnTo>
                  <a:pt x="161290" y="53340"/>
                </a:lnTo>
                <a:lnTo>
                  <a:pt x="143510" y="8890"/>
                </a:lnTo>
                <a:lnTo>
                  <a:pt x="116840" y="0"/>
                </a:lnTo>
                <a:lnTo>
                  <a:pt x="97790" y="8890"/>
                </a:lnTo>
                <a:lnTo>
                  <a:pt x="80010" y="26670"/>
                </a:lnTo>
                <a:lnTo>
                  <a:pt x="62230" y="62230"/>
                </a:lnTo>
                <a:lnTo>
                  <a:pt x="53340" y="97790"/>
                </a:lnTo>
                <a:lnTo>
                  <a:pt x="53340" y="143510"/>
                </a:lnTo>
                <a:lnTo>
                  <a:pt x="53340" y="179070"/>
                </a:lnTo>
                <a:lnTo>
                  <a:pt x="53340" y="205740"/>
                </a:lnTo>
                <a:lnTo>
                  <a:pt x="53340" y="250190"/>
                </a:lnTo>
                <a:lnTo>
                  <a:pt x="62230" y="285750"/>
                </a:lnTo>
                <a:lnTo>
                  <a:pt x="71120" y="330200"/>
                </a:lnTo>
                <a:lnTo>
                  <a:pt x="80010" y="356870"/>
                </a:lnTo>
                <a:lnTo>
                  <a:pt x="106680" y="383540"/>
                </a:lnTo>
                <a:lnTo>
                  <a:pt x="125730" y="392430"/>
                </a:lnTo>
                <a:lnTo>
                  <a:pt x="152400" y="402590"/>
                </a:lnTo>
                <a:lnTo>
                  <a:pt x="17907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2625090" y="5179060"/>
            <a:ext cx="99061" cy="411481"/>
          </a:xfrm>
          <a:custGeom>
            <a:avLst/>
            <a:gdLst/>
            <a:ahLst/>
            <a:cxnLst/>
            <a:rect l="0" t="0" r="0" b="0"/>
            <a:pathLst>
              <a:path w="99061" h="411481">
                <a:moveTo>
                  <a:pt x="99060" y="0"/>
                </a:moveTo>
                <a:lnTo>
                  <a:pt x="71120" y="35560"/>
                </a:lnTo>
                <a:lnTo>
                  <a:pt x="62230" y="71120"/>
                </a:lnTo>
                <a:lnTo>
                  <a:pt x="53340" y="116840"/>
                </a:lnTo>
                <a:lnTo>
                  <a:pt x="44450" y="152400"/>
                </a:lnTo>
                <a:lnTo>
                  <a:pt x="44450" y="187960"/>
                </a:lnTo>
                <a:lnTo>
                  <a:pt x="35560" y="223520"/>
                </a:lnTo>
                <a:lnTo>
                  <a:pt x="26670" y="267970"/>
                </a:lnTo>
                <a:lnTo>
                  <a:pt x="26670" y="303530"/>
                </a:lnTo>
                <a:lnTo>
                  <a:pt x="17780" y="339090"/>
                </a:lnTo>
                <a:lnTo>
                  <a:pt x="8890" y="383540"/>
                </a:lnTo>
                <a:lnTo>
                  <a:pt x="0" y="41148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2589530" y="5196840"/>
            <a:ext cx="214631" cy="384811"/>
          </a:xfrm>
          <a:custGeom>
            <a:avLst/>
            <a:gdLst/>
            <a:ahLst/>
            <a:cxnLst/>
            <a:rect l="0" t="0" r="0" b="0"/>
            <a:pathLst>
              <a:path w="214631" h="38481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16840"/>
                </a:lnTo>
                <a:lnTo>
                  <a:pt x="53340" y="152400"/>
                </a:lnTo>
                <a:lnTo>
                  <a:pt x="71120" y="196850"/>
                </a:lnTo>
                <a:lnTo>
                  <a:pt x="97790" y="241300"/>
                </a:lnTo>
                <a:lnTo>
                  <a:pt x="115570" y="276860"/>
                </a:lnTo>
                <a:lnTo>
                  <a:pt x="143510" y="321310"/>
                </a:lnTo>
                <a:lnTo>
                  <a:pt x="170180" y="365760"/>
                </a:lnTo>
                <a:lnTo>
                  <a:pt x="187960" y="375920"/>
                </a:lnTo>
                <a:lnTo>
                  <a:pt x="21463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2813050" y="5072380"/>
            <a:ext cx="151131" cy="374651"/>
          </a:xfrm>
          <a:custGeom>
            <a:avLst/>
            <a:gdLst/>
            <a:ahLst/>
            <a:cxnLst/>
            <a:rect l="0" t="0" r="0" b="0"/>
            <a:pathLst>
              <a:path w="151131" h="37465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26670" y="97790"/>
                </a:lnTo>
                <a:lnTo>
                  <a:pt x="35560" y="142240"/>
                </a:lnTo>
                <a:lnTo>
                  <a:pt x="53340" y="186690"/>
                </a:lnTo>
                <a:lnTo>
                  <a:pt x="62230" y="223520"/>
                </a:lnTo>
                <a:lnTo>
                  <a:pt x="80010" y="259080"/>
                </a:lnTo>
                <a:lnTo>
                  <a:pt x="97790" y="294640"/>
                </a:lnTo>
                <a:lnTo>
                  <a:pt x="106680" y="321310"/>
                </a:lnTo>
                <a:lnTo>
                  <a:pt x="124460" y="339090"/>
                </a:lnTo>
                <a:lnTo>
                  <a:pt x="15113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2795270" y="5205730"/>
            <a:ext cx="106681" cy="80011"/>
          </a:xfrm>
          <a:custGeom>
            <a:avLst/>
            <a:gdLst/>
            <a:ahLst/>
            <a:cxnLst/>
            <a:rect l="0" t="0" r="0" b="0"/>
            <a:pathLst>
              <a:path w="106681" h="80011">
                <a:moveTo>
                  <a:pt x="0" y="80010"/>
                </a:moveTo>
                <a:lnTo>
                  <a:pt x="17780" y="62230"/>
                </a:lnTo>
                <a:lnTo>
                  <a:pt x="53340" y="35560"/>
                </a:lnTo>
                <a:lnTo>
                  <a:pt x="9779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3036570" y="5125720"/>
            <a:ext cx="97791" cy="347981"/>
          </a:xfrm>
          <a:custGeom>
            <a:avLst/>
            <a:gdLst/>
            <a:ahLst/>
            <a:cxnLst/>
            <a:rect l="0" t="0" r="0" b="0"/>
            <a:pathLst>
              <a:path w="97791" h="34798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106680"/>
                </a:lnTo>
                <a:lnTo>
                  <a:pt x="17780" y="142240"/>
                </a:lnTo>
                <a:lnTo>
                  <a:pt x="26670" y="179070"/>
                </a:lnTo>
                <a:lnTo>
                  <a:pt x="44450" y="214630"/>
                </a:lnTo>
                <a:lnTo>
                  <a:pt x="53340" y="259080"/>
                </a:lnTo>
                <a:lnTo>
                  <a:pt x="71120" y="294640"/>
                </a:lnTo>
                <a:lnTo>
                  <a:pt x="80010" y="330200"/>
                </a:lnTo>
                <a:lnTo>
                  <a:pt x="88900" y="347980"/>
                </a:lnTo>
                <a:lnTo>
                  <a:pt x="71120" y="339090"/>
                </a:lnTo>
                <a:lnTo>
                  <a:pt x="44450" y="294640"/>
                </a:lnTo>
                <a:lnTo>
                  <a:pt x="26670" y="259080"/>
                </a:lnTo>
                <a:lnTo>
                  <a:pt x="17780" y="223520"/>
                </a:lnTo>
                <a:lnTo>
                  <a:pt x="17780" y="187960"/>
                </a:lnTo>
                <a:lnTo>
                  <a:pt x="17780" y="142240"/>
                </a:lnTo>
                <a:lnTo>
                  <a:pt x="17780" y="115570"/>
                </a:lnTo>
                <a:lnTo>
                  <a:pt x="26670" y="80010"/>
                </a:lnTo>
                <a:lnTo>
                  <a:pt x="35560" y="62230"/>
                </a:lnTo>
                <a:lnTo>
                  <a:pt x="88900" y="17780"/>
                </a:lnTo>
                <a:lnTo>
                  <a:pt x="977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3187700" y="5063490"/>
            <a:ext cx="214631" cy="347981"/>
          </a:xfrm>
          <a:custGeom>
            <a:avLst/>
            <a:gdLst/>
            <a:ahLst/>
            <a:cxnLst/>
            <a:rect l="0" t="0" r="0" b="0"/>
            <a:pathLst>
              <a:path w="214631" h="347981">
                <a:moveTo>
                  <a:pt x="71120" y="0"/>
                </a:moveTo>
                <a:lnTo>
                  <a:pt x="26670" y="35560"/>
                </a:lnTo>
                <a:lnTo>
                  <a:pt x="17780" y="5334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32410"/>
                </a:lnTo>
                <a:lnTo>
                  <a:pt x="17780" y="259080"/>
                </a:lnTo>
                <a:lnTo>
                  <a:pt x="35560" y="303530"/>
                </a:lnTo>
                <a:lnTo>
                  <a:pt x="53340" y="339090"/>
                </a:lnTo>
                <a:lnTo>
                  <a:pt x="71120" y="347980"/>
                </a:lnTo>
                <a:lnTo>
                  <a:pt x="88900" y="339090"/>
                </a:lnTo>
                <a:lnTo>
                  <a:pt x="107950" y="321310"/>
                </a:lnTo>
                <a:lnTo>
                  <a:pt x="107950" y="294640"/>
                </a:lnTo>
                <a:lnTo>
                  <a:pt x="107950" y="250190"/>
                </a:lnTo>
                <a:lnTo>
                  <a:pt x="107950" y="204470"/>
                </a:lnTo>
                <a:lnTo>
                  <a:pt x="107950" y="168910"/>
                </a:lnTo>
                <a:lnTo>
                  <a:pt x="107950" y="133350"/>
                </a:lnTo>
                <a:lnTo>
                  <a:pt x="99060" y="97790"/>
                </a:lnTo>
                <a:lnTo>
                  <a:pt x="88900" y="62230"/>
                </a:lnTo>
                <a:lnTo>
                  <a:pt x="80010" y="17780"/>
                </a:lnTo>
                <a:lnTo>
                  <a:pt x="80010" y="53340"/>
                </a:lnTo>
                <a:lnTo>
                  <a:pt x="88900" y="88900"/>
                </a:lnTo>
                <a:lnTo>
                  <a:pt x="99060" y="133350"/>
                </a:lnTo>
                <a:lnTo>
                  <a:pt x="116840" y="177800"/>
                </a:lnTo>
                <a:lnTo>
                  <a:pt x="134620" y="222250"/>
                </a:lnTo>
                <a:lnTo>
                  <a:pt x="152400" y="259080"/>
                </a:lnTo>
                <a:lnTo>
                  <a:pt x="179070" y="303530"/>
                </a:lnTo>
                <a:lnTo>
                  <a:pt x="187960" y="321310"/>
                </a:lnTo>
                <a:lnTo>
                  <a:pt x="2146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3348990" y="4982210"/>
            <a:ext cx="250191" cy="411481"/>
          </a:xfrm>
          <a:custGeom>
            <a:avLst/>
            <a:gdLst/>
            <a:ahLst/>
            <a:cxnLst/>
            <a:rect l="0" t="0" r="0" b="0"/>
            <a:pathLst>
              <a:path w="250191" h="411481">
                <a:moveTo>
                  <a:pt x="0" y="8890"/>
                </a:moveTo>
                <a:lnTo>
                  <a:pt x="8890" y="45720"/>
                </a:lnTo>
                <a:lnTo>
                  <a:pt x="17780" y="90170"/>
                </a:lnTo>
                <a:lnTo>
                  <a:pt x="26670" y="125730"/>
                </a:lnTo>
                <a:lnTo>
                  <a:pt x="44450" y="161290"/>
                </a:lnTo>
                <a:lnTo>
                  <a:pt x="53340" y="196850"/>
                </a:lnTo>
                <a:lnTo>
                  <a:pt x="62230" y="232410"/>
                </a:lnTo>
                <a:lnTo>
                  <a:pt x="80010" y="267970"/>
                </a:lnTo>
                <a:lnTo>
                  <a:pt x="88900" y="294640"/>
                </a:lnTo>
                <a:lnTo>
                  <a:pt x="106680" y="340360"/>
                </a:lnTo>
                <a:lnTo>
                  <a:pt x="115570" y="375920"/>
                </a:lnTo>
                <a:lnTo>
                  <a:pt x="124460" y="411480"/>
                </a:lnTo>
                <a:lnTo>
                  <a:pt x="106680" y="402590"/>
                </a:lnTo>
                <a:lnTo>
                  <a:pt x="97790" y="367030"/>
                </a:lnTo>
                <a:lnTo>
                  <a:pt x="88900" y="331470"/>
                </a:lnTo>
                <a:lnTo>
                  <a:pt x="80010" y="285750"/>
                </a:lnTo>
                <a:lnTo>
                  <a:pt x="80010" y="250190"/>
                </a:lnTo>
                <a:lnTo>
                  <a:pt x="80010" y="214630"/>
                </a:lnTo>
                <a:lnTo>
                  <a:pt x="71120" y="187960"/>
                </a:lnTo>
                <a:lnTo>
                  <a:pt x="71120" y="152400"/>
                </a:lnTo>
                <a:lnTo>
                  <a:pt x="71120" y="125730"/>
                </a:lnTo>
                <a:lnTo>
                  <a:pt x="71120" y="81280"/>
                </a:lnTo>
                <a:lnTo>
                  <a:pt x="80010" y="45720"/>
                </a:lnTo>
                <a:lnTo>
                  <a:pt x="88900" y="1905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27940"/>
                </a:lnTo>
                <a:lnTo>
                  <a:pt x="160020" y="63500"/>
                </a:lnTo>
                <a:lnTo>
                  <a:pt x="168910" y="107950"/>
                </a:lnTo>
                <a:lnTo>
                  <a:pt x="186690" y="152400"/>
                </a:lnTo>
                <a:lnTo>
                  <a:pt x="204470" y="196850"/>
                </a:lnTo>
                <a:lnTo>
                  <a:pt x="213360" y="241300"/>
                </a:lnTo>
                <a:lnTo>
                  <a:pt x="222250" y="276860"/>
                </a:lnTo>
                <a:lnTo>
                  <a:pt x="250190" y="313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3625850" y="4902200"/>
            <a:ext cx="186691" cy="393701"/>
          </a:xfrm>
          <a:custGeom>
            <a:avLst/>
            <a:gdLst/>
            <a:ahLst/>
            <a:cxnLst/>
            <a:rect l="0" t="0" r="0" b="0"/>
            <a:pathLst>
              <a:path w="186691" h="393701">
                <a:moveTo>
                  <a:pt x="0" y="223520"/>
                </a:moveTo>
                <a:lnTo>
                  <a:pt x="17780" y="223520"/>
                </a:lnTo>
                <a:lnTo>
                  <a:pt x="35560" y="214630"/>
                </a:lnTo>
                <a:lnTo>
                  <a:pt x="62230" y="196850"/>
                </a:lnTo>
                <a:lnTo>
                  <a:pt x="71120" y="179070"/>
                </a:lnTo>
                <a:lnTo>
                  <a:pt x="80010" y="143510"/>
                </a:lnTo>
                <a:lnTo>
                  <a:pt x="80010" y="107950"/>
                </a:lnTo>
                <a:lnTo>
                  <a:pt x="80010" y="62230"/>
                </a:lnTo>
                <a:lnTo>
                  <a:pt x="62230" y="26670"/>
                </a:lnTo>
                <a:lnTo>
                  <a:pt x="44450" y="0"/>
                </a:lnTo>
                <a:lnTo>
                  <a:pt x="26670" y="0"/>
                </a:lnTo>
                <a:lnTo>
                  <a:pt x="8890" y="53340"/>
                </a:lnTo>
                <a:lnTo>
                  <a:pt x="8890" y="88900"/>
                </a:lnTo>
                <a:lnTo>
                  <a:pt x="8890" y="134620"/>
                </a:lnTo>
                <a:lnTo>
                  <a:pt x="8890" y="170180"/>
                </a:lnTo>
                <a:lnTo>
                  <a:pt x="17780" y="205740"/>
                </a:lnTo>
                <a:lnTo>
                  <a:pt x="26670" y="232410"/>
                </a:lnTo>
                <a:lnTo>
                  <a:pt x="35560" y="267970"/>
                </a:lnTo>
                <a:lnTo>
                  <a:pt x="62230" y="312420"/>
                </a:lnTo>
                <a:lnTo>
                  <a:pt x="80010" y="347980"/>
                </a:lnTo>
                <a:lnTo>
                  <a:pt x="106680" y="374650"/>
                </a:lnTo>
                <a:lnTo>
                  <a:pt x="115570" y="393700"/>
                </a:lnTo>
                <a:lnTo>
                  <a:pt x="142240" y="393700"/>
                </a:lnTo>
                <a:lnTo>
                  <a:pt x="160020" y="365760"/>
                </a:lnTo>
                <a:lnTo>
                  <a:pt x="177800" y="339090"/>
                </a:lnTo>
                <a:lnTo>
                  <a:pt x="177800" y="303530"/>
                </a:lnTo>
                <a:lnTo>
                  <a:pt x="1866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3750310" y="4866640"/>
            <a:ext cx="205741" cy="294641"/>
          </a:xfrm>
          <a:custGeom>
            <a:avLst/>
            <a:gdLst/>
            <a:ahLst/>
            <a:cxnLst/>
            <a:rect l="0" t="0" r="0" b="0"/>
            <a:pathLst>
              <a:path w="205741" h="294641">
                <a:moveTo>
                  <a:pt x="8890" y="17780"/>
                </a:moveTo>
                <a:lnTo>
                  <a:pt x="0" y="62230"/>
                </a:lnTo>
                <a:lnTo>
                  <a:pt x="8890" y="97790"/>
                </a:lnTo>
                <a:lnTo>
                  <a:pt x="26670" y="134620"/>
                </a:lnTo>
                <a:lnTo>
                  <a:pt x="44450" y="179070"/>
                </a:lnTo>
                <a:lnTo>
                  <a:pt x="71120" y="214630"/>
                </a:lnTo>
                <a:lnTo>
                  <a:pt x="107950" y="259080"/>
                </a:lnTo>
                <a:lnTo>
                  <a:pt x="143510" y="294640"/>
                </a:lnTo>
                <a:lnTo>
                  <a:pt x="170180" y="294640"/>
                </a:lnTo>
                <a:lnTo>
                  <a:pt x="187960" y="285750"/>
                </a:lnTo>
                <a:lnTo>
                  <a:pt x="205740" y="267970"/>
                </a:lnTo>
                <a:lnTo>
                  <a:pt x="205740" y="250190"/>
                </a:lnTo>
                <a:lnTo>
                  <a:pt x="205740" y="205740"/>
                </a:lnTo>
                <a:lnTo>
                  <a:pt x="196850" y="170180"/>
                </a:lnTo>
                <a:lnTo>
                  <a:pt x="187960" y="124460"/>
                </a:lnTo>
                <a:lnTo>
                  <a:pt x="179070" y="88900"/>
                </a:lnTo>
                <a:lnTo>
                  <a:pt x="170180" y="44450"/>
                </a:lnTo>
                <a:lnTo>
                  <a:pt x="17018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3982720" y="4839970"/>
            <a:ext cx="160021" cy="294641"/>
          </a:xfrm>
          <a:custGeom>
            <a:avLst/>
            <a:gdLst/>
            <a:ahLst/>
            <a:cxnLst/>
            <a:rect l="0" t="0" r="0" b="0"/>
            <a:pathLst>
              <a:path w="160021" h="294641">
                <a:moveTo>
                  <a:pt x="8890" y="8890"/>
                </a:moveTo>
                <a:lnTo>
                  <a:pt x="0" y="35560"/>
                </a:lnTo>
                <a:lnTo>
                  <a:pt x="0" y="80010"/>
                </a:lnTo>
                <a:lnTo>
                  <a:pt x="8890" y="115570"/>
                </a:lnTo>
                <a:lnTo>
                  <a:pt x="17780" y="151130"/>
                </a:lnTo>
                <a:lnTo>
                  <a:pt x="35560" y="187960"/>
                </a:lnTo>
                <a:lnTo>
                  <a:pt x="53340" y="223520"/>
                </a:lnTo>
                <a:lnTo>
                  <a:pt x="62230" y="250190"/>
                </a:lnTo>
                <a:lnTo>
                  <a:pt x="97790" y="285750"/>
                </a:lnTo>
                <a:lnTo>
                  <a:pt x="124460" y="294640"/>
                </a:lnTo>
                <a:lnTo>
                  <a:pt x="142240" y="276860"/>
                </a:lnTo>
                <a:lnTo>
                  <a:pt x="160020" y="259080"/>
                </a:lnTo>
                <a:lnTo>
                  <a:pt x="160020" y="223520"/>
                </a:lnTo>
                <a:lnTo>
                  <a:pt x="160020" y="187960"/>
                </a:lnTo>
                <a:lnTo>
                  <a:pt x="160020" y="151130"/>
                </a:lnTo>
                <a:lnTo>
                  <a:pt x="151130" y="115570"/>
                </a:lnTo>
                <a:lnTo>
                  <a:pt x="142240" y="80010"/>
                </a:lnTo>
                <a:lnTo>
                  <a:pt x="124460" y="44450"/>
                </a:lnTo>
                <a:lnTo>
                  <a:pt x="97790" y="17780"/>
                </a:lnTo>
                <a:lnTo>
                  <a:pt x="71120" y="8890"/>
                </a:lnTo>
                <a:lnTo>
                  <a:pt x="53340" y="0"/>
                </a:lnTo>
                <a:lnTo>
                  <a:pt x="355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4116070" y="4696460"/>
            <a:ext cx="331471" cy="349251"/>
          </a:xfrm>
          <a:custGeom>
            <a:avLst/>
            <a:gdLst/>
            <a:ahLst/>
            <a:cxnLst/>
            <a:rect l="0" t="0" r="0" b="0"/>
            <a:pathLst>
              <a:path w="331471" h="349251">
                <a:moveTo>
                  <a:pt x="0" y="81280"/>
                </a:moveTo>
                <a:lnTo>
                  <a:pt x="8890" y="116840"/>
                </a:lnTo>
                <a:lnTo>
                  <a:pt x="17780" y="152400"/>
                </a:lnTo>
                <a:lnTo>
                  <a:pt x="36830" y="187960"/>
                </a:lnTo>
                <a:lnTo>
                  <a:pt x="63500" y="223520"/>
                </a:lnTo>
                <a:lnTo>
                  <a:pt x="81280" y="267970"/>
                </a:lnTo>
                <a:lnTo>
                  <a:pt x="107950" y="304800"/>
                </a:lnTo>
                <a:lnTo>
                  <a:pt x="134620" y="331470"/>
                </a:lnTo>
                <a:lnTo>
                  <a:pt x="143510" y="349250"/>
                </a:lnTo>
                <a:lnTo>
                  <a:pt x="161290" y="349250"/>
                </a:lnTo>
                <a:lnTo>
                  <a:pt x="179070" y="349250"/>
                </a:lnTo>
                <a:lnTo>
                  <a:pt x="196850" y="322580"/>
                </a:lnTo>
                <a:lnTo>
                  <a:pt x="196850" y="276860"/>
                </a:lnTo>
                <a:lnTo>
                  <a:pt x="196850" y="241300"/>
                </a:lnTo>
                <a:lnTo>
                  <a:pt x="196850" y="196850"/>
                </a:lnTo>
                <a:lnTo>
                  <a:pt x="196850" y="161290"/>
                </a:lnTo>
                <a:lnTo>
                  <a:pt x="187960" y="116840"/>
                </a:lnTo>
                <a:lnTo>
                  <a:pt x="179070" y="72390"/>
                </a:lnTo>
                <a:lnTo>
                  <a:pt x="170180" y="36830"/>
                </a:lnTo>
                <a:lnTo>
                  <a:pt x="152400" y="0"/>
                </a:lnTo>
                <a:lnTo>
                  <a:pt x="161290" y="27940"/>
                </a:lnTo>
                <a:lnTo>
                  <a:pt x="179070" y="63500"/>
                </a:lnTo>
                <a:lnTo>
                  <a:pt x="196850" y="107950"/>
                </a:lnTo>
                <a:lnTo>
                  <a:pt x="214630" y="152400"/>
                </a:lnTo>
                <a:lnTo>
                  <a:pt x="232410" y="187960"/>
                </a:lnTo>
                <a:lnTo>
                  <a:pt x="259080" y="223520"/>
                </a:lnTo>
                <a:lnTo>
                  <a:pt x="276860" y="241300"/>
                </a:lnTo>
                <a:lnTo>
                  <a:pt x="303530" y="232410"/>
                </a:lnTo>
                <a:lnTo>
                  <a:pt x="33147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4438650" y="4589780"/>
            <a:ext cx="204471" cy="447041"/>
          </a:xfrm>
          <a:custGeom>
            <a:avLst/>
            <a:gdLst/>
            <a:ahLst/>
            <a:cxnLst/>
            <a:rect l="0" t="0" r="0" b="0"/>
            <a:pathLst>
              <a:path w="204471" h="447041">
                <a:moveTo>
                  <a:pt x="53340" y="17780"/>
                </a:moveTo>
                <a:lnTo>
                  <a:pt x="44450" y="0"/>
                </a:lnTo>
                <a:lnTo>
                  <a:pt x="26670" y="8890"/>
                </a:lnTo>
                <a:lnTo>
                  <a:pt x="8890" y="53340"/>
                </a:lnTo>
                <a:lnTo>
                  <a:pt x="0" y="88900"/>
                </a:lnTo>
                <a:lnTo>
                  <a:pt x="0" y="115570"/>
                </a:lnTo>
                <a:lnTo>
                  <a:pt x="8890" y="134620"/>
                </a:lnTo>
                <a:lnTo>
                  <a:pt x="35560" y="161290"/>
                </a:lnTo>
                <a:lnTo>
                  <a:pt x="53340" y="170180"/>
                </a:lnTo>
                <a:lnTo>
                  <a:pt x="97790" y="187960"/>
                </a:lnTo>
                <a:lnTo>
                  <a:pt x="133350" y="205740"/>
                </a:lnTo>
                <a:lnTo>
                  <a:pt x="160020" y="214630"/>
                </a:lnTo>
                <a:lnTo>
                  <a:pt x="195580" y="250190"/>
                </a:lnTo>
                <a:lnTo>
                  <a:pt x="204470" y="267970"/>
                </a:lnTo>
                <a:lnTo>
                  <a:pt x="204470" y="285750"/>
                </a:lnTo>
                <a:lnTo>
                  <a:pt x="204470" y="321310"/>
                </a:lnTo>
                <a:lnTo>
                  <a:pt x="177800" y="356870"/>
                </a:lnTo>
                <a:lnTo>
                  <a:pt x="160020" y="392430"/>
                </a:lnTo>
                <a:lnTo>
                  <a:pt x="124460" y="438150"/>
                </a:lnTo>
                <a:lnTo>
                  <a:pt x="12446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3214370" y="5572760"/>
            <a:ext cx="241301" cy="410211"/>
          </a:xfrm>
          <a:custGeom>
            <a:avLst/>
            <a:gdLst/>
            <a:ahLst/>
            <a:cxnLst/>
            <a:rect l="0" t="0" r="0" b="0"/>
            <a:pathLst>
              <a:path w="241301" h="410211">
                <a:moveTo>
                  <a:pt x="116840" y="0"/>
                </a:moveTo>
                <a:lnTo>
                  <a:pt x="72390" y="17780"/>
                </a:lnTo>
                <a:lnTo>
                  <a:pt x="44450" y="26670"/>
                </a:lnTo>
                <a:lnTo>
                  <a:pt x="26670" y="62230"/>
                </a:lnTo>
                <a:lnTo>
                  <a:pt x="8890" y="88900"/>
                </a:lnTo>
                <a:lnTo>
                  <a:pt x="0" y="133350"/>
                </a:lnTo>
                <a:lnTo>
                  <a:pt x="0" y="160020"/>
                </a:lnTo>
                <a:lnTo>
                  <a:pt x="0" y="195580"/>
                </a:lnTo>
                <a:lnTo>
                  <a:pt x="0" y="213360"/>
                </a:lnTo>
                <a:lnTo>
                  <a:pt x="17780" y="231140"/>
                </a:lnTo>
                <a:lnTo>
                  <a:pt x="35560" y="231140"/>
                </a:lnTo>
                <a:lnTo>
                  <a:pt x="72390" y="231140"/>
                </a:lnTo>
                <a:lnTo>
                  <a:pt x="107950" y="240030"/>
                </a:lnTo>
                <a:lnTo>
                  <a:pt x="152400" y="240030"/>
                </a:lnTo>
                <a:lnTo>
                  <a:pt x="196850" y="248920"/>
                </a:lnTo>
                <a:lnTo>
                  <a:pt x="223520" y="257810"/>
                </a:lnTo>
                <a:lnTo>
                  <a:pt x="241300" y="275590"/>
                </a:lnTo>
                <a:lnTo>
                  <a:pt x="241300" y="294640"/>
                </a:lnTo>
                <a:lnTo>
                  <a:pt x="232410" y="312420"/>
                </a:lnTo>
                <a:lnTo>
                  <a:pt x="196850" y="347980"/>
                </a:lnTo>
                <a:lnTo>
                  <a:pt x="161290" y="383540"/>
                </a:lnTo>
                <a:lnTo>
                  <a:pt x="116840" y="410210"/>
                </a:lnTo>
                <a:lnTo>
                  <a:pt x="99060" y="410210"/>
                </a:lnTo>
                <a:lnTo>
                  <a:pt x="8128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3429000" y="5590540"/>
            <a:ext cx="170181" cy="276861"/>
          </a:xfrm>
          <a:custGeom>
            <a:avLst/>
            <a:gdLst/>
            <a:ahLst/>
            <a:cxnLst/>
            <a:rect l="0" t="0" r="0" b="0"/>
            <a:pathLst>
              <a:path w="170181" h="27686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17780" y="142240"/>
                </a:lnTo>
                <a:lnTo>
                  <a:pt x="44450" y="186690"/>
                </a:lnTo>
                <a:lnTo>
                  <a:pt x="62230" y="222250"/>
                </a:lnTo>
                <a:lnTo>
                  <a:pt x="88900" y="257810"/>
                </a:lnTo>
                <a:lnTo>
                  <a:pt x="115570" y="276860"/>
                </a:lnTo>
                <a:lnTo>
                  <a:pt x="133350" y="276860"/>
                </a:lnTo>
                <a:lnTo>
                  <a:pt x="152400" y="266700"/>
                </a:lnTo>
                <a:lnTo>
                  <a:pt x="170180" y="240030"/>
                </a:lnTo>
                <a:lnTo>
                  <a:pt x="170180" y="222250"/>
                </a:lnTo>
                <a:lnTo>
                  <a:pt x="161290" y="186690"/>
                </a:lnTo>
                <a:lnTo>
                  <a:pt x="161290" y="160020"/>
                </a:lnTo>
                <a:lnTo>
                  <a:pt x="133350" y="133350"/>
                </a:lnTo>
                <a:lnTo>
                  <a:pt x="97790" y="97790"/>
                </a:lnTo>
                <a:lnTo>
                  <a:pt x="80010" y="88900"/>
                </a:lnTo>
                <a:lnTo>
                  <a:pt x="53340" y="80010"/>
                </a:lnTo>
                <a:lnTo>
                  <a:pt x="35560" y="80010"/>
                </a:lnTo>
                <a:lnTo>
                  <a:pt x="1778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3571240" y="5473700"/>
            <a:ext cx="196851" cy="374651"/>
          </a:xfrm>
          <a:custGeom>
            <a:avLst/>
            <a:gdLst/>
            <a:ahLst/>
            <a:cxnLst/>
            <a:rect l="0" t="0" r="0" b="0"/>
            <a:pathLst>
              <a:path w="196851" h="374651">
                <a:moveTo>
                  <a:pt x="0" y="0"/>
                </a:moveTo>
                <a:lnTo>
                  <a:pt x="0" y="17780"/>
                </a:lnTo>
                <a:lnTo>
                  <a:pt x="10160" y="62230"/>
                </a:lnTo>
                <a:lnTo>
                  <a:pt x="27940" y="88900"/>
                </a:lnTo>
                <a:lnTo>
                  <a:pt x="45720" y="134620"/>
                </a:lnTo>
                <a:lnTo>
                  <a:pt x="63500" y="179070"/>
                </a:lnTo>
                <a:lnTo>
                  <a:pt x="81280" y="223520"/>
                </a:lnTo>
                <a:lnTo>
                  <a:pt x="107950" y="267970"/>
                </a:lnTo>
                <a:lnTo>
                  <a:pt x="125730" y="303530"/>
                </a:lnTo>
                <a:lnTo>
                  <a:pt x="152400" y="347980"/>
                </a:lnTo>
                <a:lnTo>
                  <a:pt x="179070" y="374650"/>
                </a:lnTo>
                <a:lnTo>
                  <a:pt x="19685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3714750" y="5455920"/>
            <a:ext cx="294641" cy="285751"/>
          </a:xfrm>
          <a:custGeom>
            <a:avLst/>
            <a:gdLst/>
            <a:ahLst/>
            <a:cxnLst/>
            <a:rect l="0" t="0" r="0" b="0"/>
            <a:pathLst>
              <a:path w="294641" h="285751">
                <a:moveTo>
                  <a:pt x="0" y="125730"/>
                </a:moveTo>
                <a:lnTo>
                  <a:pt x="8890" y="161290"/>
                </a:lnTo>
                <a:lnTo>
                  <a:pt x="44450" y="205740"/>
                </a:lnTo>
                <a:lnTo>
                  <a:pt x="88900" y="250190"/>
                </a:lnTo>
                <a:lnTo>
                  <a:pt x="115570" y="267970"/>
                </a:lnTo>
                <a:lnTo>
                  <a:pt x="133350" y="285750"/>
                </a:lnTo>
                <a:lnTo>
                  <a:pt x="152400" y="285750"/>
                </a:lnTo>
                <a:lnTo>
                  <a:pt x="187960" y="250190"/>
                </a:lnTo>
                <a:lnTo>
                  <a:pt x="187960" y="214630"/>
                </a:lnTo>
                <a:lnTo>
                  <a:pt x="187960" y="179070"/>
                </a:lnTo>
                <a:lnTo>
                  <a:pt x="179070" y="134620"/>
                </a:lnTo>
                <a:lnTo>
                  <a:pt x="170180" y="88900"/>
                </a:lnTo>
                <a:lnTo>
                  <a:pt x="152400" y="53340"/>
                </a:lnTo>
                <a:lnTo>
                  <a:pt x="143510" y="17780"/>
                </a:lnTo>
                <a:lnTo>
                  <a:pt x="133350" y="0"/>
                </a:lnTo>
                <a:lnTo>
                  <a:pt x="143510" y="35560"/>
                </a:lnTo>
                <a:lnTo>
                  <a:pt x="161290" y="71120"/>
                </a:lnTo>
                <a:lnTo>
                  <a:pt x="179070" y="106680"/>
                </a:lnTo>
                <a:lnTo>
                  <a:pt x="196850" y="152400"/>
                </a:lnTo>
                <a:lnTo>
                  <a:pt x="223520" y="187960"/>
                </a:lnTo>
                <a:lnTo>
                  <a:pt x="250190" y="232410"/>
                </a:lnTo>
                <a:lnTo>
                  <a:pt x="267970" y="250190"/>
                </a:lnTo>
                <a:lnTo>
                  <a:pt x="285750" y="241300"/>
                </a:lnTo>
                <a:lnTo>
                  <a:pt x="29464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3947160" y="5375910"/>
            <a:ext cx="160021" cy="276861"/>
          </a:xfrm>
          <a:custGeom>
            <a:avLst/>
            <a:gdLst/>
            <a:ahLst/>
            <a:cxnLst/>
            <a:rect l="0" t="0" r="0" b="0"/>
            <a:pathLst>
              <a:path w="160021" h="27686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53340" y="106680"/>
                </a:lnTo>
                <a:lnTo>
                  <a:pt x="71120" y="151130"/>
                </a:lnTo>
                <a:lnTo>
                  <a:pt x="97790" y="196850"/>
                </a:lnTo>
                <a:lnTo>
                  <a:pt x="124460" y="232410"/>
                </a:lnTo>
                <a:lnTo>
                  <a:pt x="151130" y="267970"/>
                </a:lnTo>
                <a:lnTo>
                  <a:pt x="16002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3956050" y="5367020"/>
            <a:ext cx="294641" cy="168911"/>
          </a:xfrm>
          <a:custGeom>
            <a:avLst/>
            <a:gdLst/>
            <a:ahLst/>
            <a:cxnLst/>
            <a:rect l="0" t="0" r="0" b="0"/>
            <a:pathLst>
              <a:path w="294641" h="168911">
                <a:moveTo>
                  <a:pt x="0" y="168910"/>
                </a:moveTo>
                <a:lnTo>
                  <a:pt x="0" y="151130"/>
                </a:lnTo>
                <a:lnTo>
                  <a:pt x="44450" y="115570"/>
                </a:lnTo>
                <a:lnTo>
                  <a:pt x="80010" y="88900"/>
                </a:lnTo>
                <a:lnTo>
                  <a:pt x="115570" y="53340"/>
                </a:lnTo>
                <a:lnTo>
                  <a:pt x="142240" y="35560"/>
                </a:lnTo>
                <a:lnTo>
                  <a:pt x="151130" y="17780"/>
                </a:lnTo>
                <a:lnTo>
                  <a:pt x="177800" y="0"/>
                </a:lnTo>
                <a:lnTo>
                  <a:pt x="205740" y="0"/>
                </a:lnTo>
                <a:lnTo>
                  <a:pt x="241300" y="44450"/>
                </a:lnTo>
                <a:lnTo>
                  <a:pt x="259080" y="88900"/>
                </a:lnTo>
                <a:lnTo>
                  <a:pt x="276860" y="124460"/>
                </a:lnTo>
                <a:lnTo>
                  <a:pt x="294640" y="160020"/>
                </a:lnTo>
                <a:lnTo>
                  <a:pt x="29464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4098290" y="5267960"/>
            <a:ext cx="17781" cy="36831"/>
          </a:xfrm>
          <a:custGeom>
            <a:avLst/>
            <a:gdLst/>
            <a:ahLst/>
            <a:cxnLst/>
            <a:rect l="0" t="0" r="0" b="0"/>
            <a:pathLst>
              <a:path w="17781" h="36831">
                <a:moveTo>
                  <a:pt x="17780" y="0"/>
                </a:moveTo>
                <a:lnTo>
                  <a:pt x="0" y="8890"/>
                </a:lnTo>
                <a:lnTo>
                  <a:pt x="8890" y="36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4268470" y="5276850"/>
            <a:ext cx="142241" cy="241301"/>
          </a:xfrm>
          <a:custGeom>
            <a:avLst/>
            <a:gdLst/>
            <a:ahLst/>
            <a:cxnLst/>
            <a:rect l="0" t="0" r="0" b="0"/>
            <a:pathLst>
              <a:path w="142241" h="241301">
                <a:moveTo>
                  <a:pt x="0" y="0"/>
                </a:moveTo>
                <a:lnTo>
                  <a:pt x="0" y="27940"/>
                </a:lnTo>
                <a:lnTo>
                  <a:pt x="8890" y="72390"/>
                </a:lnTo>
                <a:lnTo>
                  <a:pt x="8890" y="99060"/>
                </a:lnTo>
                <a:lnTo>
                  <a:pt x="26670" y="143510"/>
                </a:lnTo>
                <a:lnTo>
                  <a:pt x="53340" y="179070"/>
                </a:lnTo>
                <a:lnTo>
                  <a:pt x="80010" y="223520"/>
                </a:lnTo>
                <a:lnTo>
                  <a:pt x="97790" y="241300"/>
                </a:lnTo>
                <a:lnTo>
                  <a:pt x="115570" y="241300"/>
                </a:lnTo>
                <a:lnTo>
                  <a:pt x="133350" y="223520"/>
                </a:lnTo>
                <a:lnTo>
                  <a:pt x="142240" y="205740"/>
                </a:lnTo>
                <a:lnTo>
                  <a:pt x="142240" y="161290"/>
                </a:lnTo>
                <a:lnTo>
                  <a:pt x="142240" y="125730"/>
                </a:lnTo>
                <a:lnTo>
                  <a:pt x="133350" y="81280"/>
                </a:lnTo>
                <a:lnTo>
                  <a:pt x="106680" y="54610"/>
                </a:lnTo>
                <a:lnTo>
                  <a:pt x="88900" y="36830"/>
                </a:lnTo>
                <a:lnTo>
                  <a:pt x="62230" y="27940"/>
                </a:lnTo>
                <a:lnTo>
                  <a:pt x="44450" y="36830"/>
                </a:lnTo>
                <a:lnTo>
                  <a:pt x="26670" y="45720"/>
                </a:lnTo>
                <a:lnTo>
                  <a:pt x="17780" y="72390"/>
                </a:lnTo>
                <a:lnTo>
                  <a:pt x="17780" y="116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4384040" y="5179060"/>
            <a:ext cx="340361" cy="321311"/>
          </a:xfrm>
          <a:custGeom>
            <a:avLst/>
            <a:gdLst/>
            <a:ahLst/>
            <a:cxnLst/>
            <a:rect l="0" t="0" r="0" b="0"/>
            <a:pathLst>
              <a:path w="340361" h="321311">
                <a:moveTo>
                  <a:pt x="0" y="8890"/>
                </a:moveTo>
                <a:lnTo>
                  <a:pt x="8890" y="44450"/>
                </a:lnTo>
                <a:lnTo>
                  <a:pt x="26670" y="80010"/>
                </a:lnTo>
                <a:lnTo>
                  <a:pt x="45720" y="116840"/>
                </a:lnTo>
                <a:lnTo>
                  <a:pt x="72390" y="161290"/>
                </a:lnTo>
                <a:lnTo>
                  <a:pt x="90170" y="196850"/>
                </a:lnTo>
                <a:lnTo>
                  <a:pt x="116840" y="241300"/>
                </a:lnTo>
                <a:lnTo>
                  <a:pt x="143510" y="285750"/>
                </a:lnTo>
                <a:lnTo>
                  <a:pt x="134620" y="250190"/>
                </a:lnTo>
                <a:lnTo>
                  <a:pt x="134620" y="214630"/>
                </a:lnTo>
                <a:lnTo>
                  <a:pt x="125730" y="179070"/>
                </a:lnTo>
                <a:lnTo>
                  <a:pt x="125730" y="143510"/>
                </a:lnTo>
                <a:lnTo>
                  <a:pt x="125730" y="106680"/>
                </a:lnTo>
                <a:lnTo>
                  <a:pt x="125730" y="62230"/>
                </a:lnTo>
                <a:lnTo>
                  <a:pt x="125730" y="26670"/>
                </a:lnTo>
                <a:lnTo>
                  <a:pt x="134620" y="8890"/>
                </a:lnTo>
                <a:lnTo>
                  <a:pt x="161290" y="0"/>
                </a:lnTo>
                <a:lnTo>
                  <a:pt x="179070" y="8890"/>
                </a:lnTo>
                <a:lnTo>
                  <a:pt x="214630" y="53340"/>
                </a:lnTo>
                <a:lnTo>
                  <a:pt x="241300" y="80010"/>
                </a:lnTo>
                <a:lnTo>
                  <a:pt x="259080" y="116840"/>
                </a:lnTo>
                <a:lnTo>
                  <a:pt x="276860" y="152400"/>
                </a:lnTo>
                <a:lnTo>
                  <a:pt x="303530" y="187960"/>
                </a:lnTo>
                <a:lnTo>
                  <a:pt x="312420" y="223520"/>
                </a:lnTo>
                <a:lnTo>
                  <a:pt x="321310" y="259080"/>
                </a:lnTo>
                <a:lnTo>
                  <a:pt x="330200" y="303530"/>
                </a:lnTo>
                <a:lnTo>
                  <a:pt x="34036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4071620" y="2651760"/>
            <a:ext cx="116841" cy="1250951"/>
          </a:xfrm>
          <a:custGeom>
            <a:avLst/>
            <a:gdLst/>
            <a:ahLst/>
            <a:cxnLst/>
            <a:rect l="0" t="0" r="0" b="0"/>
            <a:pathLst>
              <a:path w="116841" h="1250951">
                <a:moveTo>
                  <a:pt x="889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52400"/>
                </a:lnTo>
                <a:lnTo>
                  <a:pt x="8890" y="179070"/>
                </a:lnTo>
                <a:lnTo>
                  <a:pt x="17780" y="214630"/>
                </a:lnTo>
                <a:lnTo>
                  <a:pt x="17780" y="250190"/>
                </a:lnTo>
                <a:lnTo>
                  <a:pt x="17780" y="285750"/>
                </a:lnTo>
                <a:lnTo>
                  <a:pt x="26670" y="321310"/>
                </a:lnTo>
                <a:lnTo>
                  <a:pt x="26670" y="358140"/>
                </a:lnTo>
                <a:lnTo>
                  <a:pt x="26670" y="393700"/>
                </a:lnTo>
                <a:lnTo>
                  <a:pt x="35560" y="438150"/>
                </a:lnTo>
                <a:lnTo>
                  <a:pt x="35560" y="482600"/>
                </a:lnTo>
                <a:lnTo>
                  <a:pt x="44450" y="518160"/>
                </a:lnTo>
                <a:lnTo>
                  <a:pt x="53340" y="562610"/>
                </a:lnTo>
                <a:lnTo>
                  <a:pt x="53340" y="598170"/>
                </a:lnTo>
                <a:lnTo>
                  <a:pt x="62230" y="643890"/>
                </a:lnTo>
                <a:lnTo>
                  <a:pt x="71120" y="688340"/>
                </a:lnTo>
                <a:lnTo>
                  <a:pt x="71120" y="723900"/>
                </a:lnTo>
                <a:lnTo>
                  <a:pt x="81280" y="750570"/>
                </a:lnTo>
                <a:lnTo>
                  <a:pt x="81280" y="768350"/>
                </a:lnTo>
                <a:lnTo>
                  <a:pt x="90170" y="812800"/>
                </a:lnTo>
                <a:lnTo>
                  <a:pt x="90170" y="857250"/>
                </a:lnTo>
                <a:lnTo>
                  <a:pt x="99060" y="901700"/>
                </a:lnTo>
                <a:lnTo>
                  <a:pt x="99060" y="938530"/>
                </a:lnTo>
                <a:lnTo>
                  <a:pt x="99060" y="982980"/>
                </a:lnTo>
                <a:lnTo>
                  <a:pt x="107950" y="1018540"/>
                </a:lnTo>
                <a:lnTo>
                  <a:pt x="107950" y="1054100"/>
                </a:lnTo>
                <a:lnTo>
                  <a:pt x="107950" y="1089660"/>
                </a:lnTo>
                <a:lnTo>
                  <a:pt x="107950" y="1134110"/>
                </a:lnTo>
                <a:lnTo>
                  <a:pt x="107950" y="1169670"/>
                </a:lnTo>
                <a:lnTo>
                  <a:pt x="107950" y="1215390"/>
                </a:lnTo>
                <a:lnTo>
                  <a:pt x="116840" y="1250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3679190" y="3116580"/>
            <a:ext cx="1125221" cy="26671"/>
          </a:xfrm>
          <a:custGeom>
            <a:avLst/>
            <a:gdLst/>
            <a:ahLst/>
            <a:cxnLst/>
            <a:rect l="0" t="0" r="0" b="0"/>
            <a:pathLst>
              <a:path w="1125221" h="26671">
                <a:moveTo>
                  <a:pt x="0" y="26670"/>
                </a:moveTo>
                <a:lnTo>
                  <a:pt x="35560" y="17780"/>
                </a:lnTo>
                <a:lnTo>
                  <a:pt x="62230" y="17780"/>
                </a:lnTo>
                <a:lnTo>
                  <a:pt x="106680" y="17780"/>
                </a:lnTo>
                <a:lnTo>
                  <a:pt x="151130" y="889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8890"/>
                </a:lnTo>
                <a:lnTo>
                  <a:pt x="285750" y="8890"/>
                </a:lnTo>
                <a:lnTo>
                  <a:pt x="321310" y="8890"/>
                </a:lnTo>
                <a:lnTo>
                  <a:pt x="365760" y="8890"/>
                </a:lnTo>
                <a:lnTo>
                  <a:pt x="401320" y="8890"/>
                </a:lnTo>
                <a:lnTo>
                  <a:pt x="445770" y="8890"/>
                </a:lnTo>
                <a:lnTo>
                  <a:pt x="491490" y="8890"/>
                </a:lnTo>
                <a:lnTo>
                  <a:pt x="509270" y="8890"/>
                </a:lnTo>
                <a:lnTo>
                  <a:pt x="535940" y="8890"/>
                </a:lnTo>
                <a:lnTo>
                  <a:pt x="562610" y="8890"/>
                </a:lnTo>
                <a:lnTo>
                  <a:pt x="580390" y="8890"/>
                </a:lnTo>
                <a:lnTo>
                  <a:pt x="607060" y="8890"/>
                </a:lnTo>
                <a:lnTo>
                  <a:pt x="633730" y="8890"/>
                </a:lnTo>
                <a:lnTo>
                  <a:pt x="651510" y="8890"/>
                </a:lnTo>
                <a:lnTo>
                  <a:pt x="678180" y="8890"/>
                </a:lnTo>
                <a:lnTo>
                  <a:pt x="722630" y="8890"/>
                </a:lnTo>
                <a:lnTo>
                  <a:pt x="740410" y="8890"/>
                </a:lnTo>
                <a:lnTo>
                  <a:pt x="768350" y="8890"/>
                </a:lnTo>
                <a:lnTo>
                  <a:pt x="786130" y="8890"/>
                </a:lnTo>
                <a:lnTo>
                  <a:pt x="830580" y="0"/>
                </a:lnTo>
                <a:lnTo>
                  <a:pt x="875030" y="0"/>
                </a:lnTo>
                <a:lnTo>
                  <a:pt x="910590" y="0"/>
                </a:lnTo>
                <a:lnTo>
                  <a:pt x="946150" y="0"/>
                </a:lnTo>
                <a:lnTo>
                  <a:pt x="981710" y="0"/>
                </a:lnTo>
                <a:lnTo>
                  <a:pt x="1026160" y="0"/>
                </a:lnTo>
                <a:lnTo>
                  <a:pt x="1062990" y="0"/>
                </a:lnTo>
                <a:lnTo>
                  <a:pt x="1107440" y="0"/>
                </a:lnTo>
                <a:lnTo>
                  <a:pt x="11252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4277360" y="2946400"/>
            <a:ext cx="750571" cy="741681"/>
          </a:xfrm>
          <a:custGeom>
            <a:avLst/>
            <a:gdLst/>
            <a:ahLst/>
            <a:cxnLst/>
            <a:rect l="0" t="0" r="0" b="0"/>
            <a:pathLst>
              <a:path w="750571" h="741681">
                <a:moveTo>
                  <a:pt x="8890" y="741680"/>
                </a:moveTo>
                <a:lnTo>
                  <a:pt x="0" y="715010"/>
                </a:lnTo>
                <a:lnTo>
                  <a:pt x="0" y="679450"/>
                </a:lnTo>
                <a:lnTo>
                  <a:pt x="0" y="661670"/>
                </a:lnTo>
                <a:lnTo>
                  <a:pt x="8890" y="635000"/>
                </a:lnTo>
                <a:lnTo>
                  <a:pt x="0" y="589280"/>
                </a:lnTo>
                <a:lnTo>
                  <a:pt x="0" y="544830"/>
                </a:lnTo>
                <a:lnTo>
                  <a:pt x="0" y="500380"/>
                </a:lnTo>
                <a:lnTo>
                  <a:pt x="8890" y="455930"/>
                </a:lnTo>
                <a:lnTo>
                  <a:pt x="17780" y="411480"/>
                </a:lnTo>
                <a:lnTo>
                  <a:pt x="35560" y="384810"/>
                </a:lnTo>
                <a:lnTo>
                  <a:pt x="53340" y="340360"/>
                </a:lnTo>
                <a:lnTo>
                  <a:pt x="62230" y="303530"/>
                </a:lnTo>
                <a:lnTo>
                  <a:pt x="88900" y="267970"/>
                </a:lnTo>
                <a:lnTo>
                  <a:pt x="106680" y="250190"/>
                </a:lnTo>
                <a:lnTo>
                  <a:pt x="142240" y="205740"/>
                </a:lnTo>
                <a:lnTo>
                  <a:pt x="187960" y="179070"/>
                </a:lnTo>
                <a:lnTo>
                  <a:pt x="232410" y="143510"/>
                </a:lnTo>
                <a:lnTo>
                  <a:pt x="267970" y="116840"/>
                </a:lnTo>
                <a:lnTo>
                  <a:pt x="312420" y="99060"/>
                </a:lnTo>
                <a:lnTo>
                  <a:pt x="347980" y="81280"/>
                </a:lnTo>
                <a:lnTo>
                  <a:pt x="383540" y="72390"/>
                </a:lnTo>
                <a:lnTo>
                  <a:pt x="427990" y="53340"/>
                </a:lnTo>
                <a:lnTo>
                  <a:pt x="464820" y="44450"/>
                </a:lnTo>
                <a:lnTo>
                  <a:pt x="482600" y="35560"/>
                </a:lnTo>
                <a:lnTo>
                  <a:pt x="518160" y="26670"/>
                </a:lnTo>
                <a:lnTo>
                  <a:pt x="553720" y="17780"/>
                </a:lnTo>
                <a:lnTo>
                  <a:pt x="598170" y="8890"/>
                </a:lnTo>
                <a:lnTo>
                  <a:pt x="624840" y="8890"/>
                </a:lnTo>
                <a:lnTo>
                  <a:pt x="651510" y="0"/>
                </a:lnTo>
                <a:lnTo>
                  <a:pt x="687070" y="0"/>
                </a:lnTo>
                <a:lnTo>
                  <a:pt x="723900" y="0"/>
                </a:lnTo>
                <a:lnTo>
                  <a:pt x="750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4911090" y="2884170"/>
            <a:ext cx="125731" cy="143511"/>
          </a:xfrm>
          <a:custGeom>
            <a:avLst/>
            <a:gdLst/>
            <a:ahLst/>
            <a:cxnLst/>
            <a:rect l="0" t="0" r="0" b="0"/>
            <a:pathLst>
              <a:path w="125731" h="14351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7950" y="0"/>
                </a:lnTo>
                <a:lnTo>
                  <a:pt x="125730" y="8890"/>
                </a:lnTo>
                <a:lnTo>
                  <a:pt x="116840" y="35560"/>
                </a:lnTo>
                <a:lnTo>
                  <a:pt x="107950" y="71120"/>
                </a:lnTo>
                <a:lnTo>
                  <a:pt x="90170" y="115570"/>
                </a:lnTo>
                <a:lnTo>
                  <a:pt x="9017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3643630" y="6054090"/>
            <a:ext cx="44451" cy="491491"/>
          </a:xfrm>
          <a:custGeom>
            <a:avLst/>
            <a:gdLst/>
            <a:ahLst/>
            <a:cxnLst/>
            <a:rect l="0" t="0" r="0" b="0"/>
            <a:pathLst>
              <a:path w="44451" h="491491">
                <a:moveTo>
                  <a:pt x="44450" y="0"/>
                </a:moveTo>
                <a:lnTo>
                  <a:pt x="44450" y="26670"/>
                </a:lnTo>
                <a:lnTo>
                  <a:pt x="35560" y="62230"/>
                </a:lnTo>
                <a:lnTo>
                  <a:pt x="35560" y="107950"/>
                </a:lnTo>
                <a:lnTo>
                  <a:pt x="26670" y="134620"/>
                </a:lnTo>
                <a:lnTo>
                  <a:pt x="26670" y="170180"/>
                </a:lnTo>
                <a:lnTo>
                  <a:pt x="17780" y="205740"/>
                </a:lnTo>
                <a:lnTo>
                  <a:pt x="17780" y="241300"/>
                </a:lnTo>
                <a:lnTo>
                  <a:pt x="8890" y="276860"/>
                </a:lnTo>
                <a:lnTo>
                  <a:pt x="8890" y="312420"/>
                </a:lnTo>
                <a:lnTo>
                  <a:pt x="8890" y="347980"/>
                </a:lnTo>
                <a:lnTo>
                  <a:pt x="0" y="384810"/>
                </a:lnTo>
                <a:lnTo>
                  <a:pt x="0" y="420370"/>
                </a:lnTo>
                <a:lnTo>
                  <a:pt x="0" y="464820"/>
                </a:lnTo>
                <a:lnTo>
                  <a:pt x="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3509010" y="6162040"/>
            <a:ext cx="349251" cy="257811"/>
          </a:xfrm>
          <a:custGeom>
            <a:avLst/>
            <a:gdLst/>
            <a:ahLst/>
            <a:cxnLst/>
            <a:rect l="0" t="0" r="0" b="0"/>
            <a:pathLst>
              <a:path w="349251" h="25781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81280" y="71120"/>
                </a:lnTo>
                <a:lnTo>
                  <a:pt x="116840" y="106680"/>
                </a:lnTo>
                <a:lnTo>
                  <a:pt x="152400" y="151130"/>
                </a:lnTo>
                <a:lnTo>
                  <a:pt x="187960" y="186690"/>
                </a:lnTo>
                <a:lnTo>
                  <a:pt x="223520" y="222250"/>
                </a:lnTo>
                <a:lnTo>
                  <a:pt x="241300" y="240030"/>
                </a:lnTo>
                <a:lnTo>
                  <a:pt x="285750" y="257810"/>
                </a:lnTo>
                <a:lnTo>
                  <a:pt x="303530" y="257810"/>
                </a:lnTo>
                <a:lnTo>
                  <a:pt x="349250" y="248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3848100" y="6062980"/>
            <a:ext cx="205741" cy="99061"/>
          </a:xfrm>
          <a:custGeom>
            <a:avLst/>
            <a:gdLst/>
            <a:ahLst/>
            <a:cxnLst/>
            <a:rect l="0" t="0" r="0" b="0"/>
            <a:pathLst>
              <a:path w="205741" h="99061">
                <a:moveTo>
                  <a:pt x="0" y="99060"/>
                </a:moveTo>
                <a:lnTo>
                  <a:pt x="19050" y="81280"/>
                </a:lnTo>
                <a:lnTo>
                  <a:pt x="54610" y="62230"/>
                </a:lnTo>
                <a:lnTo>
                  <a:pt x="90170" y="44450"/>
                </a:lnTo>
                <a:lnTo>
                  <a:pt x="134620" y="17780"/>
                </a:lnTo>
                <a:lnTo>
                  <a:pt x="179070" y="889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3929380" y="6144260"/>
            <a:ext cx="186691" cy="71121"/>
          </a:xfrm>
          <a:custGeom>
            <a:avLst/>
            <a:gdLst/>
            <a:ahLst/>
            <a:cxnLst/>
            <a:rect l="0" t="0" r="0" b="0"/>
            <a:pathLst>
              <a:path w="186691" h="71121">
                <a:moveTo>
                  <a:pt x="0" y="71120"/>
                </a:moveTo>
                <a:lnTo>
                  <a:pt x="17780" y="62230"/>
                </a:lnTo>
                <a:lnTo>
                  <a:pt x="62230" y="53340"/>
                </a:lnTo>
                <a:lnTo>
                  <a:pt x="106680" y="35560"/>
                </a:lnTo>
                <a:lnTo>
                  <a:pt x="151130" y="1778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4188460" y="5706110"/>
            <a:ext cx="250191" cy="223521"/>
          </a:xfrm>
          <a:custGeom>
            <a:avLst/>
            <a:gdLst/>
            <a:ahLst/>
            <a:cxnLst/>
            <a:rect l="0" t="0" r="0" b="0"/>
            <a:pathLst>
              <a:path w="250191" h="223521">
                <a:moveTo>
                  <a:pt x="71120" y="80010"/>
                </a:moveTo>
                <a:lnTo>
                  <a:pt x="35560" y="88900"/>
                </a:lnTo>
                <a:lnTo>
                  <a:pt x="17780" y="97790"/>
                </a:lnTo>
                <a:lnTo>
                  <a:pt x="0" y="115570"/>
                </a:lnTo>
                <a:lnTo>
                  <a:pt x="0" y="142240"/>
                </a:lnTo>
                <a:lnTo>
                  <a:pt x="0" y="170180"/>
                </a:lnTo>
                <a:lnTo>
                  <a:pt x="0" y="187960"/>
                </a:lnTo>
                <a:lnTo>
                  <a:pt x="35560" y="223520"/>
                </a:lnTo>
                <a:lnTo>
                  <a:pt x="71120" y="223520"/>
                </a:lnTo>
                <a:lnTo>
                  <a:pt x="97790" y="223520"/>
                </a:lnTo>
                <a:lnTo>
                  <a:pt x="142240" y="205740"/>
                </a:lnTo>
                <a:lnTo>
                  <a:pt x="177800" y="179070"/>
                </a:lnTo>
                <a:lnTo>
                  <a:pt x="204470" y="151130"/>
                </a:lnTo>
                <a:lnTo>
                  <a:pt x="222250" y="124460"/>
                </a:lnTo>
                <a:lnTo>
                  <a:pt x="241300" y="88900"/>
                </a:lnTo>
                <a:lnTo>
                  <a:pt x="250190" y="71120"/>
                </a:lnTo>
                <a:lnTo>
                  <a:pt x="241300" y="35560"/>
                </a:lnTo>
                <a:lnTo>
                  <a:pt x="231140" y="17780"/>
                </a:lnTo>
                <a:lnTo>
                  <a:pt x="222250" y="0"/>
                </a:lnTo>
                <a:lnTo>
                  <a:pt x="204470" y="0"/>
                </a:lnTo>
                <a:lnTo>
                  <a:pt x="160020" y="0"/>
                </a:lnTo>
                <a:lnTo>
                  <a:pt x="133350" y="0"/>
                </a:lnTo>
                <a:lnTo>
                  <a:pt x="97790" y="8890"/>
                </a:lnTo>
                <a:lnTo>
                  <a:pt x="80010" y="17780"/>
                </a:lnTo>
                <a:lnTo>
                  <a:pt x="35560" y="53340"/>
                </a:lnTo>
                <a:lnTo>
                  <a:pt x="8890" y="8001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4277360" y="5839460"/>
            <a:ext cx="241301" cy="402591"/>
          </a:xfrm>
          <a:custGeom>
            <a:avLst/>
            <a:gdLst/>
            <a:ahLst/>
            <a:cxnLst/>
            <a:rect l="0" t="0" r="0" b="0"/>
            <a:pathLst>
              <a:path w="241301" h="402591">
                <a:moveTo>
                  <a:pt x="80010" y="107950"/>
                </a:moveTo>
                <a:lnTo>
                  <a:pt x="62230" y="99060"/>
                </a:lnTo>
                <a:lnTo>
                  <a:pt x="35560" y="107950"/>
                </a:lnTo>
                <a:lnTo>
                  <a:pt x="26670" y="13462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13690"/>
                </a:lnTo>
                <a:lnTo>
                  <a:pt x="8890" y="349250"/>
                </a:lnTo>
                <a:lnTo>
                  <a:pt x="17780" y="375920"/>
                </a:lnTo>
                <a:lnTo>
                  <a:pt x="35560" y="393700"/>
                </a:lnTo>
                <a:lnTo>
                  <a:pt x="62230" y="402590"/>
                </a:lnTo>
                <a:lnTo>
                  <a:pt x="88900" y="402590"/>
                </a:lnTo>
                <a:lnTo>
                  <a:pt x="106680" y="402590"/>
                </a:lnTo>
                <a:lnTo>
                  <a:pt x="133350" y="393700"/>
                </a:lnTo>
                <a:lnTo>
                  <a:pt x="161290" y="375920"/>
                </a:lnTo>
                <a:lnTo>
                  <a:pt x="196850" y="331470"/>
                </a:lnTo>
                <a:lnTo>
                  <a:pt x="214630" y="294640"/>
                </a:lnTo>
                <a:lnTo>
                  <a:pt x="232410" y="250190"/>
                </a:lnTo>
                <a:lnTo>
                  <a:pt x="241300" y="214630"/>
                </a:lnTo>
                <a:lnTo>
                  <a:pt x="241300" y="170180"/>
                </a:lnTo>
                <a:lnTo>
                  <a:pt x="232410" y="134620"/>
                </a:lnTo>
                <a:lnTo>
                  <a:pt x="223520" y="90170"/>
                </a:lnTo>
                <a:lnTo>
                  <a:pt x="214630" y="63500"/>
                </a:lnTo>
                <a:lnTo>
                  <a:pt x="196850" y="27940"/>
                </a:lnTo>
                <a:lnTo>
                  <a:pt x="170180" y="8890"/>
                </a:lnTo>
                <a:lnTo>
                  <a:pt x="152400" y="0"/>
                </a:lnTo>
                <a:lnTo>
                  <a:pt x="115570" y="0"/>
                </a:lnTo>
                <a:lnTo>
                  <a:pt x="71120" y="8890"/>
                </a:lnTo>
                <a:lnTo>
                  <a:pt x="17780" y="45720"/>
                </a:lnTo>
                <a:lnTo>
                  <a:pt x="8890" y="63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3161030" y="5617210"/>
            <a:ext cx="1598931" cy="1107441"/>
          </a:xfrm>
          <a:custGeom>
            <a:avLst/>
            <a:gdLst/>
            <a:ahLst/>
            <a:cxnLst/>
            <a:rect l="0" t="0" r="0" b="0"/>
            <a:pathLst>
              <a:path w="1598931" h="1107441">
                <a:moveTo>
                  <a:pt x="1410970" y="0"/>
                </a:moveTo>
                <a:lnTo>
                  <a:pt x="1437640" y="44450"/>
                </a:lnTo>
                <a:lnTo>
                  <a:pt x="1455420" y="62230"/>
                </a:lnTo>
                <a:lnTo>
                  <a:pt x="1473200" y="97790"/>
                </a:lnTo>
                <a:lnTo>
                  <a:pt x="1499870" y="142240"/>
                </a:lnTo>
                <a:lnTo>
                  <a:pt x="1508760" y="168910"/>
                </a:lnTo>
                <a:lnTo>
                  <a:pt x="1526540" y="204470"/>
                </a:lnTo>
                <a:lnTo>
                  <a:pt x="1544320" y="240030"/>
                </a:lnTo>
                <a:lnTo>
                  <a:pt x="1553210" y="276860"/>
                </a:lnTo>
                <a:lnTo>
                  <a:pt x="1572260" y="312420"/>
                </a:lnTo>
                <a:lnTo>
                  <a:pt x="1581150" y="347980"/>
                </a:lnTo>
                <a:lnTo>
                  <a:pt x="1590040" y="392430"/>
                </a:lnTo>
                <a:lnTo>
                  <a:pt x="1598930" y="427990"/>
                </a:lnTo>
                <a:lnTo>
                  <a:pt x="1598930" y="463550"/>
                </a:lnTo>
                <a:lnTo>
                  <a:pt x="1598930" y="499110"/>
                </a:lnTo>
                <a:lnTo>
                  <a:pt x="1590040" y="516890"/>
                </a:lnTo>
                <a:lnTo>
                  <a:pt x="1581150" y="535940"/>
                </a:lnTo>
                <a:lnTo>
                  <a:pt x="1553210" y="553720"/>
                </a:lnTo>
                <a:lnTo>
                  <a:pt x="1508760" y="571500"/>
                </a:lnTo>
                <a:lnTo>
                  <a:pt x="1464310" y="580390"/>
                </a:lnTo>
                <a:lnTo>
                  <a:pt x="1428750" y="598170"/>
                </a:lnTo>
                <a:lnTo>
                  <a:pt x="1393190" y="607060"/>
                </a:lnTo>
                <a:lnTo>
                  <a:pt x="1357630" y="615950"/>
                </a:lnTo>
                <a:lnTo>
                  <a:pt x="1322070" y="624840"/>
                </a:lnTo>
                <a:lnTo>
                  <a:pt x="1277620" y="633730"/>
                </a:lnTo>
                <a:lnTo>
                  <a:pt x="1231900" y="651510"/>
                </a:lnTo>
                <a:lnTo>
                  <a:pt x="1187450" y="678180"/>
                </a:lnTo>
                <a:lnTo>
                  <a:pt x="1143000" y="695960"/>
                </a:lnTo>
                <a:lnTo>
                  <a:pt x="1098550" y="722630"/>
                </a:lnTo>
                <a:lnTo>
                  <a:pt x="1054100" y="749300"/>
                </a:lnTo>
                <a:lnTo>
                  <a:pt x="1018540" y="767080"/>
                </a:lnTo>
                <a:lnTo>
                  <a:pt x="981710" y="784860"/>
                </a:lnTo>
                <a:lnTo>
                  <a:pt x="955040" y="802640"/>
                </a:lnTo>
                <a:lnTo>
                  <a:pt x="928370" y="811530"/>
                </a:lnTo>
                <a:lnTo>
                  <a:pt x="892810" y="830580"/>
                </a:lnTo>
                <a:lnTo>
                  <a:pt x="857250" y="848360"/>
                </a:lnTo>
                <a:lnTo>
                  <a:pt x="830580" y="866140"/>
                </a:lnTo>
                <a:lnTo>
                  <a:pt x="795020" y="883920"/>
                </a:lnTo>
                <a:lnTo>
                  <a:pt x="768350" y="901700"/>
                </a:lnTo>
                <a:lnTo>
                  <a:pt x="732790" y="910590"/>
                </a:lnTo>
                <a:lnTo>
                  <a:pt x="697230" y="928370"/>
                </a:lnTo>
                <a:lnTo>
                  <a:pt x="669290" y="946150"/>
                </a:lnTo>
                <a:lnTo>
                  <a:pt x="642620" y="963930"/>
                </a:lnTo>
                <a:lnTo>
                  <a:pt x="598170" y="981710"/>
                </a:lnTo>
                <a:lnTo>
                  <a:pt x="553720" y="999490"/>
                </a:lnTo>
                <a:lnTo>
                  <a:pt x="518160" y="1026160"/>
                </a:lnTo>
                <a:lnTo>
                  <a:pt x="482600" y="1043940"/>
                </a:lnTo>
                <a:lnTo>
                  <a:pt x="438150" y="1070610"/>
                </a:lnTo>
                <a:lnTo>
                  <a:pt x="392430" y="1079500"/>
                </a:lnTo>
                <a:lnTo>
                  <a:pt x="347980" y="1107440"/>
                </a:lnTo>
                <a:lnTo>
                  <a:pt x="321310" y="1107440"/>
                </a:lnTo>
                <a:lnTo>
                  <a:pt x="303530" y="1107440"/>
                </a:lnTo>
                <a:lnTo>
                  <a:pt x="267970" y="1061720"/>
                </a:lnTo>
                <a:lnTo>
                  <a:pt x="241300" y="1017270"/>
                </a:lnTo>
                <a:lnTo>
                  <a:pt x="223520" y="981710"/>
                </a:lnTo>
                <a:lnTo>
                  <a:pt x="196850" y="937260"/>
                </a:lnTo>
                <a:lnTo>
                  <a:pt x="170180" y="901700"/>
                </a:lnTo>
                <a:lnTo>
                  <a:pt x="152400" y="866140"/>
                </a:lnTo>
                <a:lnTo>
                  <a:pt x="125730" y="821690"/>
                </a:lnTo>
                <a:lnTo>
                  <a:pt x="97790" y="784860"/>
                </a:lnTo>
                <a:lnTo>
                  <a:pt x="71120" y="740410"/>
                </a:lnTo>
                <a:lnTo>
                  <a:pt x="44450" y="695960"/>
                </a:lnTo>
                <a:lnTo>
                  <a:pt x="17780" y="660400"/>
                </a:lnTo>
                <a:lnTo>
                  <a:pt x="0" y="633730"/>
                </a:lnTo>
                <a:lnTo>
                  <a:pt x="0" y="615950"/>
                </a:lnTo>
                <a:lnTo>
                  <a:pt x="17780" y="607060"/>
                </a:lnTo>
                <a:lnTo>
                  <a:pt x="62230" y="598170"/>
                </a:lnTo>
                <a:lnTo>
                  <a:pt x="106680" y="598170"/>
                </a:lnTo>
                <a:lnTo>
                  <a:pt x="143510" y="589280"/>
                </a:lnTo>
                <a:lnTo>
                  <a:pt x="179070" y="580390"/>
                </a:lnTo>
                <a:lnTo>
                  <a:pt x="214630" y="571500"/>
                </a:lnTo>
                <a:lnTo>
                  <a:pt x="259080" y="553720"/>
                </a:lnTo>
                <a:lnTo>
                  <a:pt x="303530" y="527050"/>
                </a:lnTo>
                <a:lnTo>
                  <a:pt x="330200" y="516890"/>
                </a:lnTo>
                <a:lnTo>
                  <a:pt x="365760" y="499110"/>
                </a:lnTo>
                <a:lnTo>
                  <a:pt x="401320" y="481330"/>
                </a:lnTo>
                <a:lnTo>
                  <a:pt x="429260" y="463550"/>
                </a:lnTo>
                <a:lnTo>
                  <a:pt x="464820" y="445770"/>
                </a:lnTo>
                <a:lnTo>
                  <a:pt x="500380" y="427990"/>
                </a:lnTo>
                <a:lnTo>
                  <a:pt x="535940" y="410210"/>
                </a:lnTo>
                <a:lnTo>
                  <a:pt x="571500" y="401320"/>
                </a:lnTo>
                <a:lnTo>
                  <a:pt x="615950" y="383540"/>
                </a:lnTo>
                <a:lnTo>
                  <a:pt x="651510" y="365760"/>
                </a:lnTo>
                <a:lnTo>
                  <a:pt x="697230" y="347980"/>
                </a:lnTo>
                <a:lnTo>
                  <a:pt x="732790" y="330200"/>
                </a:lnTo>
                <a:lnTo>
                  <a:pt x="777240" y="312420"/>
                </a:lnTo>
                <a:lnTo>
                  <a:pt x="821690" y="303530"/>
                </a:lnTo>
                <a:lnTo>
                  <a:pt x="857250" y="285750"/>
                </a:lnTo>
                <a:lnTo>
                  <a:pt x="883920" y="276860"/>
                </a:lnTo>
                <a:lnTo>
                  <a:pt x="901700" y="267970"/>
                </a:lnTo>
                <a:lnTo>
                  <a:pt x="946150" y="250190"/>
                </a:lnTo>
                <a:lnTo>
                  <a:pt x="991870" y="231140"/>
                </a:lnTo>
                <a:lnTo>
                  <a:pt x="1036320" y="213360"/>
                </a:lnTo>
                <a:lnTo>
                  <a:pt x="1071880" y="195580"/>
                </a:lnTo>
                <a:lnTo>
                  <a:pt x="1116330" y="177800"/>
                </a:lnTo>
                <a:lnTo>
                  <a:pt x="1160780" y="160020"/>
                </a:lnTo>
                <a:lnTo>
                  <a:pt x="1196340" y="142240"/>
                </a:lnTo>
                <a:lnTo>
                  <a:pt x="1231900" y="124460"/>
                </a:lnTo>
                <a:lnTo>
                  <a:pt x="1268730" y="106680"/>
                </a:lnTo>
                <a:lnTo>
                  <a:pt x="1304290" y="97790"/>
                </a:lnTo>
                <a:lnTo>
                  <a:pt x="1339850" y="80010"/>
                </a:lnTo>
                <a:lnTo>
                  <a:pt x="1375410" y="62230"/>
                </a:lnTo>
                <a:lnTo>
                  <a:pt x="1419860" y="44450"/>
                </a:lnTo>
                <a:lnTo>
                  <a:pt x="1455420" y="26670"/>
                </a:lnTo>
                <a:lnTo>
                  <a:pt x="1490980" y="17780"/>
                </a:lnTo>
                <a:lnTo>
                  <a:pt x="1535430" y="0"/>
                </a:lnTo>
                <a:lnTo>
                  <a:pt x="15532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4768850" y="4545330"/>
            <a:ext cx="62231" cy="330201"/>
          </a:xfrm>
          <a:custGeom>
            <a:avLst/>
            <a:gdLst/>
            <a:ahLst/>
            <a:cxnLst/>
            <a:rect l="0" t="0" r="0" b="0"/>
            <a:pathLst>
              <a:path w="62231" h="330201">
                <a:moveTo>
                  <a:pt x="62230" y="0"/>
                </a:moveTo>
                <a:lnTo>
                  <a:pt x="62230" y="26670"/>
                </a:lnTo>
                <a:lnTo>
                  <a:pt x="62230" y="53340"/>
                </a:lnTo>
                <a:lnTo>
                  <a:pt x="53340" y="97790"/>
                </a:lnTo>
                <a:lnTo>
                  <a:pt x="44450" y="133350"/>
                </a:lnTo>
                <a:lnTo>
                  <a:pt x="35560" y="179070"/>
                </a:lnTo>
                <a:lnTo>
                  <a:pt x="26670" y="223520"/>
                </a:lnTo>
                <a:lnTo>
                  <a:pt x="8890" y="259080"/>
                </a:lnTo>
                <a:lnTo>
                  <a:pt x="0" y="30353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4705350" y="4634230"/>
            <a:ext cx="152401" cy="143511"/>
          </a:xfrm>
          <a:custGeom>
            <a:avLst/>
            <a:gdLst/>
            <a:ahLst/>
            <a:cxnLst/>
            <a:rect l="0" t="0" r="0" b="0"/>
            <a:pathLst>
              <a:path w="152401" h="143511">
                <a:moveTo>
                  <a:pt x="0" y="0"/>
                </a:moveTo>
                <a:lnTo>
                  <a:pt x="8890" y="17780"/>
                </a:lnTo>
                <a:lnTo>
                  <a:pt x="27940" y="26670"/>
                </a:lnTo>
                <a:lnTo>
                  <a:pt x="54610" y="71120"/>
                </a:lnTo>
                <a:lnTo>
                  <a:pt x="90170" y="116840"/>
                </a:lnTo>
                <a:lnTo>
                  <a:pt x="116840" y="134620"/>
                </a:lnTo>
                <a:lnTo>
                  <a:pt x="15240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4911090" y="4509770"/>
            <a:ext cx="134621" cy="62231"/>
          </a:xfrm>
          <a:custGeom>
            <a:avLst/>
            <a:gdLst/>
            <a:ahLst/>
            <a:cxnLst/>
            <a:rect l="0" t="0" r="0" b="0"/>
            <a:pathLst>
              <a:path w="134621" h="62231">
                <a:moveTo>
                  <a:pt x="0" y="62230"/>
                </a:moveTo>
                <a:lnTo>
                  <a:pt x="8890" y="44450"/>
                </a:lnTo>
                <a:lnTo>
                  <a:pt x="44450" y="35560"/>
                </a:lnTo>
                <a:lnTo>
                  <a:pt x="80010" y="17780"/>
                </a:lnTo>
                <a:lnTo>
                  <a:pt x="12573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4964430" y="4625340"/>
            <a:ext cx="107951" cy="44451"/>
          </a:xfrm>
          <a:custGeom>
            <a:avLst/>
            <a:gdLst/>
            <a:ahLst/>
            <a:cxnLst/>
            <a:rect l="0" t="0" r="0" b="0"/>
            <a:pathLst>
              <a:path w="107951" h="44451">
                <a:moveTo>
                  <a:pt x="0" y="44450"/>
                </a:moveTo>
                <a:lnTo>
                  <a:pt x="36830" y="17780"/>
                </a:lnTo>
                <a:lnTo>
                  <a:pt x="72390" y="889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5134610" y="4483100"/>
            <a:ext cx="62231" cy="44451"/>
          </a:xfrm>
          <a:custGeom>
            <a:avLst/>
            <a:gdLst/>
            <a:ahLst/>
            <a:cxnLst/>
            <a:rect l="0" t="0" r="0" b="0"/>
            <a:pathLst>
              <a:path w="62231" h="44451">
                <a:moveTo>
                  <a:pt x="0" y="44450"/>
                </a:moveTo>
                <a:lnTo>
                  <a:pt x="35560" y="889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5205730" y="4259580"/>
            <a:ext cx="125731" cy="223521"/>
          </a:xfrm>
          <a:custGeom>
            <a:avLst/>
            <a:gdLst/>
            <a:ahLst/>
            <a:cxnLst/>
            <a:rect l="0" t="0" r="0" b="0"/>
            <a:pathLst>
              <a:path w="125731" h="223521">
                <a:moveTo>
                  <a:pt x="62230" y="44450"/>
                </a:moveTo>
                <a:lnTo>
                  <a:pt x="44450" y="44450"/>
                </a:lnTo>
                <a:lnTo>
                  <a:pt x="2667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70180"/>
                </a:lnTo>
                <a:lnTo>
                  <a:pt x="0" y="187960"/>
                </a:lnTo>
                <a:lnTo>
                  <a:pt x="0" y="205740"/>
                </a:lnTo>
                <a:lnTo>
                  <a:pt x="17780" y="223520"/>
                </a:lnTo>
                <a:lnTo>
                  <a:pt x="35560" y="223520"/>
                </a:lnTo>
                <a:lnTo>
                  <a:pt x="80010" y="187960"/>
                </a:lnTo>
                <a:lnTo>
                  <a:pt x="116840" y="142240"/>
                </a:lnTo>
                <a:lnTo>
                  <a:pt x="125730" y="115570"/>
                </a:lnTo>
                <a:lnTo>
                  <a:pt x="125730" y="71120"/>
                </a:lnTo>
                <a:lnTo>
                  <a:pt x="116840" y="35560"/>
                </a:lnTo>
                <a:lnTo>
                  <a:pt x="107950" y="17780"/>
                </a:lnTo>
                <a:lnTo>
                  <a:pt x="90170" y="0"/>
                </a:lnTo>
                <a:lnTo>
                  <a:pt x="71120" y="0"/>
                </a:lnTo>
                <a:lnTo>
                  <a:pt x="444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5267960" y="4339590"/>
            <a:ext cx="170181" cy="267971"/>
          </a:xfrm>
          <a:custGeom>
            <a:avLst/>
            <a:gdLst/>
            <a:ahLst/>
            <a:cxnLst/>
            <a:rect l="0" t="0" r="0" b="0"/>
            <a:pathLst>
              <a:path w="170181" h="267971">
                <a:moveTo>
                  <a:pt x="27940" y="134620"/>
                </a:moveTo>
                <a:lnTo>
                  <a:pt x="0" y="170180"/>
                </a:lnTo>
                <a:lnTo>
                  <a:pt x="0" y="187960"/>
                </a:lnTo>
                <a:lnTo>
                  <a:pt x="0" y="232410"/>
                </a:lnTo>
                <a:lnTo>
                  <a:pt x="8890" y="259080"/>
                </a:lnTo>
                <a:lnTo>
                  <a:pt x="27940" y="267970"/>
                </a:lnTo>
                <a:lnTo>
                  <a:pt x="45720" y="267970"/>
                </a:lnTo>
                <a:lnTo>
                  <a:pt x="81280" y="259080"/>
                </a:lnTo>
                <a:lnTo>
                  <a:pt x="125730" y="205740"/>
                </a:lnTo>
                <a:lnTo>
                  <a:pt x="143510" y="170180"/>
                </a:lnTo>
                <a:lnTo>
                  <a:pt x="161290" y="134620"/>
                </a:lnTo>
                <a:lnTo>
                  <a:pt x="170180" y="99060"/>
                </a:lnTo>
                <a:lnTo>
                  <a:pt x="170180" y="62230"/>
                </a:lnTo>
                <a:lnTo>
                  <a:pt x="170180" y="44450"/>
                </a:lnTo>
                <a:lnTo>
                  <a:pt x="161290" y="26670"/>
                </a:lnTo>
                <a:lnTo>
                  <a:pt x="134620" y="8890"/>
                </a:lnTo>
                <a:lnTo>
                  <a:pt x="99060" y="0"/>
                </a:ln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4733290" y="4089400"/>
            <a:ext cx="660401" cy="947421"/>
          </a:xfrm>
          <a:custGeom>
            <a:avLst/>
            <a:gdLst/>
            <a:ahLst/>
            <a:cxnLst/>
            <a:rect l="0" t="0" r="0" b="0"/>
            <a:pathLst>
              <a:path w="660401" h="947421">
                <a:moveTo>
                  <a:pt x="660400" y="0"/>
                </a:moveTo>
                <a:lnTo>
                  <a:pt x="615950" y="17780"/>
                </a:lnTo>
                <a:lnTo>
                  <a:pt x="589280" y="63500"/>
                </a:lnTo>
                <a:lnTo>
                  <a:pt x="552450" y="99060"/>
                </a:lnTo>
                <a:lnTo>
                  <a:pt x="525780" y="143510"/>
                </a:lnTo>
                <a:lnTo>
                  <a:pt x="481330" y="187960"/>
                </a:lnTo>
                <a:lnTo>
                  <a:pt x="454660" y="223520"/>
                </a:lnTo>
                <a:lnTo>
                  <a:pt x="427990" y="259080"/>
                </a:lnTo>
                <a:lnTo>
                  <a:pt x="401320" y="294640"/>
                </a:lnTo>
                <a:lnTo>
                  <a:pt x="365760" y="330200"/>
                </a:lnTo>
                <a:lnTo>
                  <a:pt x="339090" y="375920"/>
                </a:lnTo>
                <a:lnTo>
                  <a:pt x="303530" y="411480"/>
                </a:lnTo>
                <a:lnTo>
                  <a:pt x="276860" y="455930"/>
                </a:lnTo>
                <a:lnTo>
                  <a:pt x="248920" y="500380"/>
                </a:lnTo>
                <a:lnTo>
                  <a:pt x="231140" y="518160"/>
                </a:lnTo>
                <a:lnTo>
                  <a:pt x="204470" y="562610"/>
                </a:lnTo>
                <a:lnTo>
                  <a:pt x="168910" y="607060"/>
                </a:lnTo>
                <a:lnTo>
                  <a:pt x="160020" y="635000"/>
                </a:lnTo>
                <a:lnTo>
                  <a:pt x="142240" y="652780"/>
                </a:lnTo>
                <a:lnTo>
                  <a:pt x="124460" y="679450"/>
                </a:lnTo>
                <a:lnTo>
                  <a:pt x="115570" y="706120"/>
                </a:lnTo>
                <a:lnTo>
                  <a:pt x="97790" y="723900"/>
                </a:lnTo>
                <a:lnTo>
                  <a:pt x="88900" y="750570"/>
                </a:lnTo>
                <a:lnTo>
                  <a:pt x="62230" y="795020"/>
                </a:lnTo>
                <a:lnTo>
                  <a:pt x="44450" y="830580"/>
                </a:lnTo>
                <a:lnTo>
                  <a:pt x="26670" y="875030"/>
                </a:lnTo>
                <a:lnTo>
                  <a:pt x="8890" y="911860"/>
                </a:lnTo>
                <a:lnTo>
                  <a:pt x="0" y="947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4545330" y="4456430"/>
            <a:ext cx="946151" cy="186691"/>
          </a:xfrm>
          <a:custGeom>
            <a:avLst/>
            <a:gdLst/>
            <a:ahLst/>
            <a:cxnLst/>
            <a:rect l="0" t="0" r="0" b="0"/>
            <a:pathLst>
              <a:path w="946151" h="186691">
                <a:moveTo>
                  <a:pt x="0" y="0"/>
                </a:moveTo>
                <a:lnTo>
                  <a:pt x="26670" y="8890"/>
                </a:lnTo>
                <a:lnTo>
                  <a:pt x="62230" y="8890"/>
                </a:lnTo>
                <a:lnTo>
                  <a:pt x="97790" y="17780"/>
                </a:lnTo>
                <a:lnTo>
                  <a:pt x="133350" y="17780"/>
                </a:lnTo>
                <a:lnTo>
                  <a:pt x="168910" y="26670"/>
                </a:lnTo>
                <a:lnTo>
                  <a:pt x="205740" y="26670"/>
                </a:lnTo>
                <a:lnTo>
                  <a:pt x="241300" y="26670"/>
                </a:lnTo>
                <a:lnTo>
                  <a:pt x="276860" y="35560"/>
                </a:lnTo>
                <a:lnTo>
                  <a:pt x="321310" y="35560"/>
                </a:lnTo>
                <a:lnTo>
                  <a:pt x="356870" y="44450"/>
                </a:lnTo>
                <a:lnTo>
                  <a:pt x="401320" y="44450"/>
                </a:lnTo>
                <a:lnTo>
                  <a:pt x="427990" y="53340"/>
                </a:lnTo>
                <a:lnTo>
                  <a:pt x="445770" y="53340"/>
                </a:lnTo>
                <a:lnTo>
                  <a:pt x="473710" y="53340"/>
                </a:lnTo>
                <a:lnTo>
                  <a:pt x="500380" y="62230"/>
                </a:lnTo>
                <a:lnTo>
                  <a:pt x="518160" y="62230"/>
                </a:lnTo>
                <a:lnTo>
                  <a:pt x="544830" y="62230"/>
                </a:lnTo>
                <a:lnTo>
                  <a:pt x="571500" y="71120"/>
                </a:lnTo>
                <a:lnTo>
                  <a:pt x="589280" y="71120"/>
                </a:lnTo>
                <a:lnTo>
                  <a:pt x="615950" y="71120"/>
                </a:lnTo>
                <a:lnTo>
                  <a:pt x="660400" y="80010"/>
                </a:lnTo>
                <a:lnTo>
                  <a:pt x="678180" y="88900"/>
                </a:lnTo>
                <a:lnTo>
                  <a:pt x="704850" y="97790"/>
                </a:lnTo>
                <a:lnTo>
                  <a:pt x="722630" y="97790"/>
                </a:lnTo>
                <a:lnTo>
                  <a:pt x="768350" y="115570"/>
                </a:lnTo>
                <a:lnTo>
                  <a:pt x="812800" y="133350"/>
                </a:lnTo>
                <a:lnTo>
                  <a:pt x="857250" y="142240"/>
                </a:lnTo>
                <a:lnTo>
                  <a:pt x="892810" y="160020"/>
                </a:lnTo>
                <a:lnTo>
                  <a:pt x="937260" y="177800"/>
                </a:lnTo>
                <a:lnTo>
                  <a:pt x="94615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6840220" y="5267960"/>
            <a:ext cx="607061" cy="617221"/>
          </a:xfrm>
          <a:custGeom>
            <a:avLst/>
            <a:gdLst/>
            <a:ahLst/>
            <a:cxnLst/>
            <a:rect l="0" t="0" r="0" b="0"/>
            <a:pathLst>
              <a:path w="607061" h="617221">
                <a:moveTo>
                  <a:pt x="0" y="402590"/>
                </a:moveTo>
                <a:lnTo>
                  <a:pt x="8890" y="420370"/>
                </a:lnTo>
                <a:lnTo>
                  <a:pt x="26670" y="464820"/>
                </a:lnTo>
                <a:lnTo>
                  <a:pt x="44450" y="500380"/>
                </a:lnTo>
                <a:lnTo>
                  <a:pt x="80010" y="544830"/>
                </a:lnTo>
                <a:lnTo>
                  <a:pt x="97790" y="589280"/>
                </a:lnTo>
                <a:lnTo>
                  <a:pt x="106680" y="608330"/>
                </a:lnTo>
                <a:lnTo>
                  <a:pt x="133350" y="617220"/>
                </a:lnTo>
                <a:lnTo>
                  <a:pt x="142240" y="589280"/>
                </a:lnTo>
                <a:lnTo>
                  <a:pt x="133350" y="553720"/>
                </a:lnTo>
                <a:lnTo>
                  <a:pt x="124460" y="518160"/>
                </a:lnTo>
                <a:lnTo>
                  <a:pt x="115570" y="473710"/>
                </a:lnTo>
                <a:lnTo>
                  <a:pt x="106680" y="429260"/>
                </a:lnTo>
                <a:lnTo>
                  <a:pt x="97790" y="402590"/>
                </a:lnTo>
                <a:lnTo>
                  <a:pt x="80010" y="358140"/>
                </a:lnTo>
                <a:lnTo>
                  <a:pt x="71120" y="313690"/>
                </a:lnTo>
                <a:lnTo>
                  <a:pt x="71120" y="276860"/>
                </a:lnTo>
                <a:lnTo>
                  <a:pt x="71120" y="232410"/>
                </a:lnTo>
                <a:lnTo>
                  <a:pt x="71120" y="196850"/>
                </a:lnTo>
                <a:lnTo>
                  <a:pt x="80010" y="170180"/>
                </a:lnTo>
                <a:lnTo>
                  <a:pt x="88900" y="143510"/>
                </a:lnTo>
                <a:lnTo>
                  <a:pt x="115570" y="125730"/>
                </a:lnTo>
                <a:lnTo>
                  <a:pt x="133350" y="116840"/>
                </a:lnTo>
                <a:lnTo>
                  <a:pt x="179070" y="107950"/>
                </a:lnTo>
                <a:lnTo>
                  <a:pt x="214630" y="90170"/>
                </a:lnTo>
                <a:lnTo>
                  <a:pt x="259080" y="81280"/>
                </a:lnTo>
                <a:lnTo>
                  <a:pt x="294640" y="72390"/>
                </a:lnTo>
                <a:lnTo>
                  <a:pt x="330200" y="63500"/>
                </a:lnTo>
                <a:lnTo>
                  <a:pt x="374650" y="54610"/>
                </a:lnTo>
                <a:lnTo>
                  <a:pt x="410210" y="45720"/>
                </a:lnTo>
                <a:lnTo>
                  <a:pt x="447040" y="36830"/>
                </a:lnTo>
                <a:lnTo>
                  <a:pt x="482600" y="27940"/>
                </a:lnTo>
                <a:lnTo>
                  <a:pt x="527050" y="8890"/>
                </a:lnTo>
                <a:lnTo>
                  <a:pt x="571500" y="0"/>
                </a:lnTo>
                <a:lnTo>
                  <a:pt x="607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7081520" y="5473700"/>
            <a:ext cx="186691" cy="402591"/>
          </a:xfrm>
          <a:custGeom>
            <a:avLst/>
            <a:gdLst/>
            <a:ahLst/>
            <a:cxnLst/>
            <a:rect l="0" t="0" r="0" b="0"/>
            <a:pathLst>
              <a:path w="186691" h="40259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5730"/>
                </a:lnTo>
                <a:lnTo>
                  <a:pt x="0" y="161290"/>
                </a:lnTo>
                <a:lnTo>
                  <a:pt x="8890" y="205740"/>
                </a:lnTo>
                <a:lnTo>
                  <a:pt x="17780" y="250190"/>
                </a:lnTo>
                <a:lnTo>
                  <a:pt x="35560" y="294640"/>
                </a:lnTo>
                <a:lnTo>
                  <a:pt x="53340" y="330200"/>
                </a:lnTo>
                <a:lnTo>
                  <a:pt x="71120" y="374650"/>
                </a:lnTo>
                <a:lnTo>
                  <a:pt x="88900" y="393700"/>
                </a:lnTo>
                <a:lnTo>
                  <a:pt x="106680" y="402590"/>
                </a:lnTo>
                <a:lnTo>
                  <a:pt x="124460" y="402590"/>
                </a:lnTo>
                <a:lnTo>
                  <a:pt x="142240" y="393700"/>
                </a:lnTo>
                <a:lnTo>
                  <a:pt x="151130" y="374650"/>
                </a:lnTo>
                <a:lnTo>
                  <a:pt x="168910" y="339090"/>
                </a:lnTo>
                <a:lnTo>
                  <a:pt x="177800" y="312420"/>
                </a:lnTo>
                <a:lnTo>
                  <a:pt x="186690" y="276860"/>
                </a:lnTo>
                <a:lnTo>
                  <a:pt x="186690" y="241300"/>
                </a:lnTo>
                <a:lnTo>
                  <a:pt x="186690" y="196850"/>
                </a:lnTo>
                <a:lnTo>
                  <a:pt x="186690" y="152400"/>
                </a:lnTo>
                <a:lnTo>
                  <a:pt x="186690" y="116840"/>
                </a:lnTo>
                <a:lnTo>
                  <a:pt x="168910" y="80010"/>
                </a:lnTo>
                <a:lnTo>
                  <a:pt x="160020" y="62230"/>
                </a:lnTo>
                <a:lnTo>
                  <a:pt x="142240" y="62230"/>
                </a:lnTo>
                <a:lnTo>
                  <a:pt x="124460" y="88900"/>
                </a:lnTo>
                <a:lnTo>
                  <a:pt x="115570" y="125730"/>
                </a:lnTo>
                <a:lnTo>
                  <a:pt x="106680" y="161290"/>
                </a:lnTo>
                <a:lnTo>
                  <a:pt x="97790" y="196850"/>
                </a:lnTo>
                <a:lnTo>
                  <a:pt x="97790" y="241300"/>
                </a:lnTo>
                <a:lnTo>
                  <a:pt x="97790" y="276860"/>
                </a:lnTo>
                <a:lnTo>
                  <a:pt x="97790" y="294640"/>
                </a:lnTo>
                <a:lnTo>
                  <a:pt x="115570" y="312420"/>
                </a:lnTo>
                <a:lnTo>
                  <a:pt x="14224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7313930" y="5420360"/>
            <a:ext cx="177801" cy="170181"/>
          </a:xfrm>
          <a:custGeom>
            <a:avLst/>
            <a:gdLst/>
            <a:ahLst/>
            <a:cxnLst/>
            <a:rect l="0" t="0" r="0" b="0"/>
            <a:pathLst>
              <a:path w="177801" h="17018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17780" y="97790"/>
                </a:lnTo>
                <a:lnTo>
                  <a:pt x="26670" y="133350"/>
                </a:lnTo>
                <a:lnTo>
                  <a:pt x="35560" y="161290"/>
                </a:lnTo>
                <a:lnTo>
                  <a:pt x="62230" y="170180"/>
                </a:lnTo>
                <a:lnTo>
                  <a:pt x="88900" y="170180"/>
                </a:lnTo>
                <a:lnTo>
                  <a:pt x="115570" y="170180"/>
                </a:lnTo>
                <a:lnTo>
                  <a:pt x="160020" y="152400"/>
                </a:lnTo>
                <a:lnTo>
                  <a:pt x="17780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7447280" y="5349240"/>
            <a:ext cx="53341" cy="374651"/>
          </a:xfrm>
          <a:custGeom>
            <a:avLst/>
            <a:gdLst/>
            <a:ahLst/>
            <a:cxnLst/>
            <a:rect l="0" t="0" r="0" b="0"/>
            <a:pathLst>
              <a:path w="53341" h="3746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17780" y="177800"/>
                </a:lnTo>
                <a:lnTo>
                  <a:pt x="17780" y="213360"/>
                </a:lnTo>
                <a:lnTo>
                  <a:pt x="17780" y="241300"/>
                </a:lnTo>
                <a:lnTo>
                  <a:pt x="26670" y="285750"/>
                </a:lnTo>
                <a:lnTo>
                  <a:pt x="35560" y="321310"/>
                </a:lnTo>
                <a:lnTo>
                  <a:pt x="44450" y="365760"/>
                </a:lnTo>
                <a:lnTo>
                  <a:pt x="5334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6125210" y="5527040"/>
            <a:ext cx="205741" cy="518161"/>
          </a:xfrm>
          <a:custGeom>
            <a:avLst/>
            <a:gdLst/>
            <a:ahLst/>
            <a:cxnLst/>
            <a:rect l="0" t="0" r="0" b="0"/>
            <a:pathLst>
              <a:path w="205741" h="518161">
                <a:moveTo>
                  <a:pt x="205740" y="0"/>
                </a:moveTo>
                <a:lnTo>
                  <a:pt x="187960" y="17780"/>
                </a:lnTo>
                <a:lnTo>
                  <a:pt x="161290" y="54610"/>
                </a:lnTo>
                <a:lnTo>
                  <a:pt x="143510" y="81280"/>
                </a:lnTo>
                <a:lnTo>
                  <a:pt x="125730" y="125730"/>
                </a:lnTo>
                <a:lnTo>
                  <a:pt x="107950" y="161290"/>
                </a:lnTo>
                <a:lnTo>
                  <a:pt x="99060" y="196850"/>
                </a:lnTo>
                <a:lnTo>
                  <a:pt x="81280" y="232410"/>
                </a:lnTo>
                <a:lnTo>
                  <a:pt x="72390" y="267970"/>
                </a:lnTo>
                <a:lnTo>
                  <a:pt x="63500" y="303530"/>
                </a:lnTo>
                <a:lnTo>
                  <a:pt x="45720" y="340360"/>
                </a:lnTo>
                <a:lnTo>
                  <a:pt x="36830" y="375920"/>
                </a:lnTo>
                <a:lnTo>
                  <a:pt x="27940" y="411480"/>
                </a:lnTo>
                <a:lnTo>
                  <a:pt x="19050" y="455930"/>
                </a:lnTo>
                <a:lnTo>
                  <a:pt x="0" y="50038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6071870" y="5599430"/>
            <a:ext cx="276861" cy="383541"/>
          </a:xfrm>
          <a:custGeom>
            <a:avLst/>
            <a:gdLst/>
            <a:ahLst/>
            <a:cxnLst/>
            <a:rect l="0" t="0" r="0" b="0"/>
            <a:pathLst>
              <a:path w="276861" h="383541">
                <a:moveTo>
                  <a:pt x="0" y="0"/>
                </a:moveTo>
                <a:lnTo>
                  <a:pt x="35560" y="53340"/>
                </a:lnTo>
                <a:lnTo>
                  <a:pt x="72390" y="88900"/>
                </a:lnTo>
                <a:lnTo>
                  <a:pt x="90170" y="115570"/>
                </a:lnTo>
                <a:lnTo>
                  <a:pt x="107950" y="151130"/>
                </a:lnTo>
                <a:lnTo>
                  <a:pt x="134620" y="186690"/>
                </a:lnTo>
                <a:lnTo>
                  <a:pt x="170180" y="231140"/>
                </a:lnTo>
                <a:lnTo>
                  <a:pt x="187960" y="276860"/>
                </a:lnTo>
                <a:lnTo>
                  <a:pt x="214630" y="312420"/>
                </a:lnTo>
                <a:lnTo>
                  <a:pt x="250190" y="356870"/>
                </a:lnTo>
                <a:lnTo>
                  <a:pt x="27686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6483350" y="5581650"/>
            <a:ext cx="151131" cy="71121"/>
          </a:xfrm>
          <a:custGeom>
            <a:avLst/>
            <a:gdLst/>
            <a:ahLst/>
            <a:cxnLst/>
            <a:rect l="0" t="0" r="0" b="0"/>
            <a:pathLst>
              <a:path w="151131" h="71121">
                <a:moveTo>
                  <a:pt x="0" y="71120"/>
                </a:moveTo>
                <a:lnTo>
                  <a:pt x="35560" y="44450"/>
                </a:lnTo>
                <a:lnTo>
                  <a:pt x="80010" y="17780"/>
                </a:lnTo>
                <a:lnTo>
                  <a:pt x="124460" y="889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6510020" y="5723890"/>
            <a:ext cx="88901" cy="17781"/>
          </a:xfrm>
          <a:custGeom>
            <a:avLst/>
            <a:gdLst/>
            <a:ahLst/>
            <a:cxnLst/>
            <a:rect l="0" t="0" r="0" b="0"/>
            <a:pathLst>
              <a:path w="88901" h="17781">
                <a:moveTo>
                  <a:pt x="0" y="17780"/>
                </a:moveTo>
                <a:lnTo>
                  <a:pt x="4445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1258570" y="3267710"/>
            <a:ext cx="527051" cy="777241"/>
          </a:xfrm>
          <a:custGeom>
            <a:avLst/>
            <a:gdLst/>
            <a:ahLst/>
            <a:cxnLst/>
            <a:rect l="0" t="0" r="0" b="0"/>
            <a:pathLst>
              <a:path w="527051" h="777241">
                <a:moveTo>
                  <a:pt x="99060" y="590550"/>
                </a:moveTo>
                <a:lnTo>
                  <a:pt x="107950" y="626110"/>
                </a:lnTo>
                <a:lnTo>
                  <a:pt x="125730" y="670560"/>
                </a:lnTo>
                <a:lnTo>
                  <a:pt x="143510" y="706120"/>
                </a:lnTo>
                <a:lnTo>
                  <a:pt x="152400" y="741680"/>
                </a:lnTo>
                <a:lnTo>
                  <a:pt x="161290" y="777240"/>
                </a:lnTo>
                <a:lnTo>
                  <a:pt x="161290" y="741680"/>
                </a:lnTo>
                <a:lnTo>
                  <a:pt x="161290" y="706120"/>
                </a:lnTo>
                <a:lnTo>
                  <a:pt x="152400" y="661670"/>
                </a:lnTo>
                <a:lnTo>
                  <a:pt x="134620" y="626110"/>
                </a:lnTo>
                <a:lnTo>
                  <a:pt x="125730" y="580390"/>
                </a:lnTo>
                <a:lnTo>
                  <a:pt x="125730" y="544830"/>
                </a:lnTo>
                <a:lnTo>
                  <a:pt x="116840" y="509270"/>
                </a:lnTo>
                <a:lnTo>
                  <a:pt x="107950" y="473710"/>
                </a:lnTo>
                <a:lnTo>
                  <a:pt x="107950" y="438150"/>
                </a:lnTo>
                <a:lnTo>
                  <a:pt x="99060" y="402590"/>
                </a:lnTo>
                <a:lnTo>
                  <a:pt x="90170" y="367030"/>
                </a:lnTo>
                <a:lnTo>
                  <a:pt x="81280" y="331470"/>
                </a:lnTo>
                <a:lnTo>
                  <a:pt x="72390" y="294640"/>
                </a:lnTo>
                <a:lnTo>
                  <a:pt x="63500" y="259080"/>
                </a:lnTo>
                <a:lnTo>
                  <a:pt x="45720" y="214630"/>
                </a:lnTo>
                <a:lnTo>
                  <a:pt x="36830" y="170180"/>
                </a:lnTo>
                <a:lnTo>
                  <a:pt x="17780" y="134620"/>
                </a:lnTo>
                <a:lnTo>
                  <a:pt x="0" y="99060"/>
                </a:lnTo>
                <a:lnTo>
                  <a:pt x="45720" y="90170"/>
                </a:lnTo>
                <a:lnTo>
                  <a:pt x="72390" y="90170"/>
                </a:lnTo>
                <a:lnTo>
                  <a:pt x="116840" y="90170"/>
                </a:lnTo>
                <a:lnTo>
                  <a:pt x="152400" y="81280"/>
                </a:lnTo>
                <a:lnTo>
                  <a:pt x="196850" y="81280"/>
                </a:lnTo>
                <a:lnTo>
                  <a:pt x="241300" y="72390"/>
                </a:lnTo>
                <a:lnTo>
                  <a:pt x="267970" y="63500"/>
                </a:lnTo>
                <a:lnTo>
                  <a:pt x="303530" y="54610"/>
                </a:lnTo>
                <a:lnTo>
                  <a:pt x="340360" y="45720"/>
                </a:lnTo>
                <a:lnTo>
                  <a:pt x="375920" y="27940"/>
                </a:lnTo>
                <a:lnTo>
                  <a:pt x="411480" y="19050"/>
                </a:lnTo>
                <a:lnTo>
                  <a:pt x="455930" y="8890"/>
                </a:lnTo>
                <a:lnTo>
                  <a:pt x="491490" y="0"/>
                </a:lnTo>
                <a:lnTo>
                  <a:pt x="5270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2383790" y="3125470"/>
            <a:ext cx="839471" cy="695961"/>
          </a:xfrm>
          <a:custGeom>
            <a:avLst/>
            <a:gdLst/>
            <a:ahLst/>
            <a:cxnLst/>
            <a:rect l="0" t="0" r="0" b="0"/>
            <a:pathLst>
              <a:path w="839471" h="695961">
                <a:moveTo>
                  <a:pt x="90170" y="535940"/>
                </a:moveTo>
                <a:lnTo>
                  <a:pt x="99060" y="553720"/>
                </a:lnTo>
                <a:lnTo>
                  <a:pt x="125730" y="580390"/>
                </a:lnTo>
                <a:lnTo>
                  <a:pt x="152400" y="624840"/>
                </a:lnTo>
                <a:lnTo>
                  <a:pt x="187960" y="669290"/>
                </a:lnTo>
                <a:lnTo>
                  <a:pt x="214630" y="695960"/>
                </a:lnTo>
                <a:lnTo>
                  <a:pt x="232410" y="695960"/>
                </a:lnTo>
                <a:lnTo>
                  <a:pt x="241300" y="669290"/>
                </a:lnTo>
                <a:lnTo>
                  <a:pt x="241300" y="633730"/>
                </a:lnTo>
                <a:lnTo>
                  <a:pt x="232410" y="598170"/>
                </a:lnTo>
                <a:lnTo>
                  <a:pt x="223520" y="571500"/>
                </a:lnTo>
                <a:lnTo>
                  <a:pt x="205740" y="535940"/>
                </a:lnTo>
                <a:lnTo>
                  <a:pt x="196850" y="491490"/>
                </a:lnTo>
                <a:lnTo>
                  <a:pt x="170180" y="445770"/>
                </a:lnTo>
                <a:lnTo>
                  <a:pt x="152400" y="410210"/>
                </a:lnTo>
                <a:lnTo>
                  <a:pt x="134620" y="365760"/>
                </a:lnTo>
                <a:lnTo>
                  <a:pt x="116840" y="330200"/>
                </a:lnTo>
                <a:lnTo>
                  <a:pt x="99060" y="285750"/>
                </a:lnTo>
                <a:lnTo>
                  <a:pt x="81280" y="250190"/>
                </a:lnTo>
                <a:lnTo>
                  <a:pt x="54610" y="205740"/>
                </a:lnTo>
                <a:lnTo>
                  <a:pt x="26670" y="170180"/>
                </a:lnTo>
                <a:lnTo>
                  <a:pt x="0" y="124460"/>
                </a:lnTo>
                <a:lnTo>
                  <a:pt x="0" y="106680"/>
                </a:lnTo>
                <a:lnTo>
                  <a:pt x="8890" y="88900"/>
                </a:lnTo>
                <a:lnTo>
                  <a:pt x="54610" y="62230"/>
                </a:lnTo>
                <a:lnTo>
                  <a:pt x="99060" y="53340"/>
                </a:lnTo>
                <a:lnTo>
                  <a:pt x="134620" y="44450"/>
                </a:lnTo>
                <a:lnTo>
                  <a:pt x="179070" y="44450"/>
                </a:lnTo>
                <a:lnTo>
                  <a:pt x="223520" y="35560"/>
                </a:lnTo>
                <a:lnTo>
                  <a:pt x="250190" y="26670"/>
                </a:lnTo>
                <a:lnTo>
                  <a:pt x="285750" y="17780"/>
                </a:lnTo>
                <a:lnTo>
                  <a:pt x="321310" y="17780"/>
                </a:lnTo>
                <a:lnTo>
                  <a:pt x="358140" y="8890"/>
                </a:lnTo>
                <a:lnTo>
                  <a:pt x="393700" y="8890"/>
                </a:lnTo>
                <a:lnTo>
                  <a:pt x="429260" y="8890"/>
                </a:lnTo>
                <a:lnTo>
                  <a:pt x="464820" y="8890"/>
                </a:lnTo>
                <a:lnTo>
                  <a:pt x="509270" y="0"/>
                </a:lnTo>
                <a:lnTo>
                  <a:pt x="544830" y="0"/>
                </a:lnTo>
                <a:lnTo>
                  <a:pt x="580390" y="0"/>
                </a:lnTo>
                <a:lnTo>
                  <a:pt x="615950" y="0"/>
                </a:lnTo>
                <a:lnTo>
                  <a:pt x="652780" y="0"/>
                </a:lnTo>
                <a:lnTo>
                  <a:pt x="688340" y="0"/>
                </a:lnTo>
                <a:lnTo>
                  <a:pt x="732790" y="0"/>
                </a:lnTo>
                <a:lnTo>
                  <a:pt x="777240" y="0"/>
                </a:lnTo>
                <a:lnTo>
                  <a:pt x="821690" y="8890"/>
                </a:lnTo>
                <a:lnTo>
                  <a:pt x="83947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7706360" y="520573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0"/>
                </a:lnTo>
                <a:lnTo>
                  <a:pt x="17018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7697470" y="5331460"/>
            <a:ext cx="241301" cy="71121"/>
          </a:xfrm>
          <a:custGeom>
            <a:avLst/>
            <a:gdLst/>
            <a:ahLst/>
            <a:cxnLst/>
            <a:rect l="0" t="0" r="0" b="0"/>
            <a:pathLst>
              <a:path w="241301" h="71121">
                <a:moveTo>
                  <a:pt x="0" y="71120"/>
                </a:moveTo>
                <a:lnTo>
                  <a:pt x="35560" y="53340"/>
                </a:lnTo>
                <a:lnTo>
                  <a:pt x="71120" y="44450"/>
                </a:lnTo>
                <a:lnTo>
                  <a:pt x="115570" y="35560"/>
                </a:lnTo>
                <a:lnTo>
                  <a:pt x="151130" y="26670"/>
                </a:lnTo>
                <a:lnTo>
                  <a:pt x="179070" y="17780"/>
                </a:lnTo>
                <a:lnTo>
                  <a:pt x="22352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8098790" y="5063490"/>
            <a:ext cx="241301" cy="168911"/>
          </a:xfrm>
          <a:custGeom>
            <a:avLst/>
            <a:gdLst/>
            <a:ahLst/>
            <a:cxnLst/>
            <a:rect l="0" t="0" r="0" b="0"/>
            <a:pathLst>
              <a:path w="241301" h="168911">
                <a:moveTo>
                  <a:pt x="99060" y="0"/>
                </a:moveTo>
                <a:lnTo>
                  <a:pt x="63500" y="0"/>
                </a:lnTo>
                <a:lnTo>
                  <a:pt x="44450" y="0"/>
                </a:lnTo>
                <a:lnTo>
                  <a:pt x="26670" y="17780"/>
                </a:lnTo>
                <a:lnTo>
                  <a:pt x="8890" y="62230"/>
                </a:lnTo>
                <a:lnTo>
                  <a:pt x="0" y="115570"/>
                </a:lnTo>
                <a:lnTo>
                  <a:pt x="0" y="133350"/>
                </a:lnTo>
                <a:lnTo>
                  <a:pt x="26670" y="160020"/>
                </a:lnTo>
                <a:lnTo>
                  <a:pt x="54610" y="168910"/>
                </a:lnTo>
                <a:lnTo>
                  <a:pt x="99060" y="168910"/>
                </a:lnTo>
                <a:lnTo>
                  <a:pt x="143510" y="160020"/>
                </a:lnTo>
                <a:lnTo>
                  <a:pt x="179070" y="142240"/>
                </a:lnTo>
                <a:lnTo>
                  <a:pt x="205740" y="133350"/>
                </a:lnTo>
                <a:lnTo>
                  <a:pt x="232410" y="97790"/>
                </a:lnTo>
                <a:lnTo>
                  <a:pt x="241300" y="80010"/>
                </a:lnTo>
                <a:lnTo>
                  <a:pt x="232410" y="62230"/>
                </a:lnTo>
                <a:lnTo>
                  <a:pt x="214630" y="17780"/>
                </a:lnTo>
                <a:lnTo>
                  <a:pt x="187960" y="0"/>
                </a:lnTo>
                <a:lnTo>
                  <a:pt x="170180" y="0"/>
                </a:lnTo>
                <a:lnTo>
                  <a:pt x="134620" y="0"/>
                </a:lnTo>
                <a:lnTo>
                  <a:pt x="99060" y="8890"/>
                </a:lnTo>
                <a:lnTo>
                  <a:pt x="54610" y="44450"/>
                </a:lnTo>
                <a:lnTo>
                  <a:pt x="5461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8162290" y="5205730"/>
            <a:ext cx="267971" cy="267971"/>
          </a:xfrm>
          <a:custGeom>
            <a:avLst/>
            <a:gdLst/>
            <a:ahLst/>
            <a:cxnLst/>
            <a:rect l="0" t="0" r="0" b="0"/>
            <a:pathLst>
              <a:path w="267971" h="267971">
                <a:moveTo>
                  <a:pt x="133350" y="8890"/>
                </a:moveTo>
                <a:lnTo>
                  <a:pt x="88900" y="26670"/>
                </a:lnTo>
                <a:lnTo>
                  <a:pt x="44450" y="80010"/>
                </a:lnTo>
                <a:lnTo>
                  <a:pt x="1778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23520"/>
                </a:lnTo>
                <a:lnTo>
                  <a:pt x="0" y="241300"/>
                </a:lnTo>
                <a:lnTo>
                  <a:pt x="26670" y="267970"/>
                </a:lnTo>
                <a:lnTo>
                  <a:pt x="53340" y="267970"/>
                </a:lnTo>
                <a:lnTo>
                  <a:pt x="88900" y="267970"/>
                </a:lnTo>
                <a:lnTo>
                  <a:pt x="115570" y="267970"/>
                </a:lnTo>
                <a:lnTo>
                  <a:pt x="160020" y="241300"/>
                </a:lnTo>
                <a:lnTo>
                  <a:pt x="195580" y="214630"/>
                </a:lnTo>
                <a:lnTo>
                  <a:pt x="213360" y="196850"/>
                </a:lnTo>
                <a:lnTo>
                  <a:pt x="231140" y="170180"/>
                </a:lnTo>
                <a:lnTo>
                  <a:pt x="248920" y="152400"/>
                </a:lnTo>
                <a:lnTo>
                  <a:pt x="257810" y="125730"/>
                </a:lnTo>
                <a:lnTo>
                  <a:pt x="267970" y="107950"/>
                </a:lnTo>
                <a:lnTo>
                  <a:pt x="267970" y="62230"/>
                </a:lnTo>
                <a:lnTo>
                  <a:pt x="267970" y="44450"/>
                </a:lnTo>
                <a:lnTo>
                  <a:pt x="257810" y="26670"/>
                </a:lnTo>
                <a:lnTo>
                  <a:pt x="240030" y="8890"/>
                </a:lnTo>
                <a:lnTo>
                  <a:pt x="213360" y="0"/>
                </a:lnTo>
                <a:lnTo>
                  <a:pt x="168910" y="0"/>
                </a:lnTo>
                <a:lnTo>
                  <a:pt x="124460" y="8890"/>
                </a:lnTo>
                <a:lnTo>
                  <a:pt x="8890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7830820" y="4875530"/>
            <a:ext cx="830581" cy="786131"/>
          </a:xfrm>
          <a:custGeom>
            <a:avLst/>
            <a:gdLst/>
            <a:ahLst/>
            <a:cxnLst/>
            <a:rect l="0" t="0" r="0" b="0"/>
            <a:pathLst>
              <a:path w="830581" h="786131">
                <a:moveTo>
                  <a:pt x="715010" y="35560"/>
                </a:moveTo>
                <a:lnTo>
                  <a:pt x="723900" y="62230"/>
                </a:lnTo>
                <a:lnTo>
                  <a:pt x="732790" y="106680"/>
                </a:lnTo>
                <a:lnTo>
                  <a:pt x="741680" y="152400"/>
                </a:lnTo>
                <a:lnTo>
                  <a:pt x="750570" y="187960"/>
                </a:lnTo>
                <a:lnTo>
                  <a:pt x="759460" y="223520"/>
                </a:lnTo>
                <a:lnTo>
                  <a:pt x="768350" y="267970"/>
                </a:lnTo>
                <a:lnTo>
                  <a:pt x="777240" y="303530"/>
                </a:lnTo>
                <a:lnTo>
                  <a:pt x="795020" y="339090"/>
                </a:lnTo>
                <a:lnTo>
                  <a:pt x="803910" y="374650"/>
                </a:lnTo>
                <a:lnTo>
                  <a:pt x="812800" y="410210"/>
                </a:lnTo>
                <a:lnTo>
                  <a:pt x="821690" y="447040"/>
                </a:lnTo>
                <a:lnTo>
                  <a:pt x="821690" y="482600"/>
                </a:lnTo>
                <a:lnTo>
                  <a:pt x="830580" y="518160"/>
                </a:lnTo>
                <a:lnTo>
                  <a:pt x="830580" y="544830"/>
                </a:lnTo>
                <a:lnTo>
                  <a:pt x="830580" y="562610"/>
                </a:lnTo>
                <a:lnTo>
                  <a:pt x="821690" y="580390"/>
                </a:lnTo>
                <a:lnTo>
                  <a:pt x="803910" y="589280"/>
                </a:lnTo>
                <a:lnTo>
                  <a:pt x="768350" y="589280"/>
                </a:lnTo>
                <a:lnTo>
                  <a:pt x="732790" y="589280"/>
                </a:lnTo>
                <a:lnTo>
                  <a:pt x="697230" y="589280"/>
                </a:lnTo>
                <a:lnTo>
                  <a:pt x="652780" y="598170"/>
                </a:lnTo>
                <a:lnTo>
                  <a:pt x="617220" y="598170"/>
                </a:lnTo>
                <a:lnTo>
                  <a:pt x="571500" y="607060"/>
                </a:lnTo>
                <a:lnTo>
                  <a:pt x="535940" y="615950"/>
                </a:lnTo>
                <a:lnTo>
                  <a:pt x="500380" y="624840"/>
                </a:lnTo>
                <a:lnTo>
                  <a:pt x="464820" y="633730"/>
                </a:lnTo>
                <a:lnTo>
                  <a:pt x="429260" y="651510"/>
                </a:lnTo>
                <a:lnTo>
                  <a:pt x="393700" y="669290"/>
                </a:lnTo>
                <a:lnTo>
                  <a:pt x="349250" y="697230"/>
                </a:lnTo>
                <a:lnTo>
                  <a:pt x="312420" y="732790"/>
                </a:lnTo>
                <a:lnTo>
                  <a:pt x="267970" y="759460"/>
                </a:lnTo>
                <a:lnTo>
                  <a:pt x="241300" y="786130"/>
                </a:lnTo>
                <a:lnTo>
                  <a:pt x="223520" y="786130"/>
                </a:lnTo>
                <a:lnTo>
                  <a:pt x="214630" y="759460"/>
                </a:lnTo>
                <a:lnTo>
                  <a:pt x="205740" y="723900"/>
                </a:lnTo>
                <a:lnTo>
                  <a:pt x="196850" y="687070"/>
                </a:lnTo>
                <a:lnTo>
                  <a:pt x="196850" y="651510"/>
                </a:lnTo>
                <a:lnTo>
                  <a:pt x="187960" y="607060"/>
                </a:lnTo>
                <a:lnTo>
                  <a:pt x="187960" y="580390"/>
                </a:lnTo>
                <a:lnTo>
                  <a:pt x="179070" y="544830"/>
                </a:lnTo>
                <a:lnTo>
                  <a:pt x="170180" y="518160"/>
                </a:lnTo>
                <a:lnTo>
                  <a:pt x="170180" y="482600"/>
                </a:lnTo>
                <a:lnTo>
                  <a:pt x="161290" y="455930"/>
                </a:lnTo>
                <a:lnTo>
                  <a:pt x="152400" y="429260"/>
                </a:lnTo>
                <a:lnTo>
                  <a:pt x="152400" y="392430"/>
                </a:lnTo>
                <a:lnTo>
                  <a:pt x="143510" y="365760"/>
                </a:lnTo>
                <a:lnTo>
                  <a:pt x="125730" y="339090"/>
                </a:lnTo>
                <a:lnTo>
                  <a:pt x="107950" y="294640"/>
                </a:lnTo>
                <a:lnTo>
                  <a:pt x="90170" y="259080"/>
                </a:lnTo>
                <a:lnTo>
                  <a:pt x="81280" y="223520"/>
                </a:lnTo>
                <a:lnTo>
                  <a:pt x="63500" y="179070"/>
                </a:lnTo>
                <a:lnTo>
                  <a:pt x="27940" y="134620"/>
                </a:lnTo>
                <a:lnTo>
                  <a:pt x="0" y="88900"/>
                </a:lnTo>
                <a:lnTo>
                  <a:pt x="36830" y="88900"/>
                </a:lnTo>
                <a:lnTo>
                  <a:pt x="54610" y="88900"/>
                </a:lnTo>
                <a:lnTo>
                  <a:pt x="90170" y="88900"/>
                </a:lnTo>
                <a:lnTo>
                  <a:pt x="134620" y="80010"/>
                </a:lnTo>
                <a:lnTo>
                  <a:pt x="179070" y="71120"/>
                </a:lnTo>
                <a:lnTo>
                  <a:pt x="205740" y="71120"/>
                </a:lnTo>
                <a:lnTo>
                  <a:pt x="241300" y="62230"/>
                </a:lnTo>
                <a:lnTo>
                  <a:pt x="276860" y="53340"/>
                </a:lnTo>
                <a:lnTo>
                  <a:pt x="312420" y="44450"/>
                </a:lnTo>
                <a:lnTo>
                  <a:pt x="349250" y="35560"/>
                </a:lnTo>
                <a:lnTo>
                  <a:pt x="384810" y="35560"/>
                </a:lnTo>
                <a:lnTo>
                  <a:pt x="420370" y="26670"/>
                </a:lnTo>
                <a:lnTo>
                  <a:pt x="455930" y="17780"/>
                </a:lnTo>
                <a:lnTo>
                  <a:pt x="482600" y="8890"/>
                </a:lnTo>
                <a:lnTo>
                  <a:pt x="527050" y="0"/>
                </a:lnTo>
                <a:lnTo>
                  <a:pt x="562610" y="0"/>
                </a:lnTo>
                <a:lnTo>
                  <a:pt x="6083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7867650" y="3411220"/>
            <a:ext cx="454661" cy="214631"/>
          </a:xfrm>
          <a:custGeom>
            <a:avLst/>
            <a:gdLst/>
            <a:ahLst/>
            <a:cxnLst/>
            <a:rect l="0" t="0" r="0" b="0"/>
            <a:pathLst>
              <a:path w="454661" h="214631">
                <a:moveTo>
                  <a:pt x="454660" y="0"/>
                </a:moveTo>
                <a:lnTo>
                  <a:pt x="410210" y="17780"/>
                </a:lnTo>
                <a:lnTo>
                  <a:pt x="365760" y="35560"/>
                </a:lnTo>
                <a:lnTo>
                  <a:pt x="321310" y="53340"/>
                </a:lnTo>
                <a:lnTo>
                  <a:pt x="285750" y="62230"/>
                </a:lnTo>
                <a:lnTo>
                  <a:pt x="248920" y="71120"/>
                </a:lnTo>
                <a:lnTo>
                  <a:pt x="213360" y="88900"/>
                </a:lnTo>
                <a:lnTo>
                  <a:pt x="186690" y="106680"/>
                </a:lnTo>
                <a:lnTo>
                  <a:pt x="160020" y="115570"/>
                </a:lnTo>
                <a:lnTo>
                  <a:pt x="142240" y="133350"/>
                </a:lnTo>
                <a:lnTo>
                  <a:pt x="115570" y="142240"/>
                </a:lnTo>
                <a:lnTo>
                  <a:pt x="97790" y="160020"/>
                </a:lnTo>
                <a:lnTo>
                  <a:pt x="71120" y="170180"/>
                </a:lnTo>
                <a:lnTo>
                  <a:pt x="35560" y="18796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7876540" y="3473450"/>
            <a:ext cx="240031" cy="223521"/>
          </a:xfrm>
          <a:custGeom>
            <a:avLst/>
            <a:gdLst/>
            <a:ahLst/>
            <a:cxnLst/>
            <a:rect l="0" t="0" r="0" b="0"/>
            <a:pathLst>
              <a:path w="240031" h="223521">
                <a:moveTo>
                  <a:pt x="889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0" y="116840"/>
                </a:lnTo>
                <a:lnTo>
                  <a:pt x="0" y="143510"/>
                </a:lnTo>
                <a:lnTo>
                  <a:pt x="8890" y="170180"/>
                </a:lnTo>
                <a:lnTo>
                  <a:pt x="44450" y="205740"/>
                </a:lnTo>
                <a:lnTo>
                  <a:pt x="62230" y="214630"/>
                </a:lnTo>
                <a:lnTo>
                  <a:pt x="80010" y="223520"/>
                </a:lnTo>
                <a:lnTo>
                  <a:pt x="115570" y="223520"/>
                </a:lnTo>
                <a:lnTo>
                  <a:pt x="151130" y="214630"/>
                </a:lnTo>
                <a:lnTo>
                  <a:pt x="186690" y="196850"/>
                </a:lnTo>
                <a:lnTo>
                  <a:pt x="231140" y="187960"/>
                </a:lnTo>
                <a:lnTo>
                  <a:pt x="24003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3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669290" y="455930"/>
            <a:ext cx="72391" cy="427991"/>
          </a:xfrm>
          <a:custGeom>
            <a:avLst/>
            <a:gdLst/>
            <a:ahLst/>
            <a:cxnLst/>
            <a:rect l="0" t="0" r="0" b="0"/>
            <a:pathLst>
              <a:path w="72391" h="42799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17780" y="142240"/>
                </a:lnTo>
                <a:lnTo>
                  <a:pt x="26670" y="186690"/>
                </a:lnTo>
                <a:lnTo>
                  <a:pt x="35560" y="231140"/>
                </a:lnTo>
                <a:lnTo>
                  <a:pt x="44450" y="276860"/>
                </a:lnTo>
                <a:lnTo>
                  <a:pt x="54610" y="321310"/>
                </a:lnTo>
                <a:lnTo>
                  <a:pt x="54610" y="356870"/>
                </a:lnTo>
                <a:lnTo>
                  <a:pt x="54610" y="392430"/>
                </a:lnTo>
                <a:lnTo>
                  <a:pt x="54610" y="427990"/>
                </a:lnTo>
                <a:lnTo>
                  <a:pt x="7239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786130" y="473710"/>
            <a:ext cx="62231" cy="374651"/>
          </a:xfrm>
          <a:custGeom>
            <a:avLst/>
            <a:gdLst/>
            <a:ahLst/>
            <a:cxnLst/>
            <a:rect l="0" t="0" r="0" b="0"/>
            <a:pathLst>
              <a:path w="62231" h="37465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60020"/>
                </a:lnTo>
                <a:lnTo>
                  <a:pt x="17780" y="204470"/>
                </a:lnTo>
                <a:lnTo>
                  <a:pt x="26670" y="240030"/>
                </a:lnTo>
                <a:lnTo>
                  <a:pt x="44450" y="276860"/>
                </a:lnTo>
                <a:lnTo>
                  <a:pt x="53340" y="321310"/>
                </a:lnTo>
                <a:lnTo>
                  <a:pt x="62230" y="347980"/>
                </a:lnTo>
                <a:lnTo>
                  <a:pt x="6223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553720" y="589280"/>
            <a:ext cx="383541" cy="62231"/>
          </a:xfrm>
          <a:custGeom>
            <a:avLst/>
            <a:gdLst/>
            <a:ahLst/>
            <a:cxnLst/>
            <a:rect l="0" t="0" r="0" b="0"/>
            <a:pathLst>
              <a:path w="383541" h="62231">
                <a:moveTo>
                  <a:pt x="0" y="62230"/>
                </a:moveTo>
                <a:lnTo>
                  <a:pt x="35560" y="44450"/>
                </a:lnTo>
                <a:lnTo>
                  <a:pt x="80010" y="26670"/>
                </a:lnTo>
                <a:lnTo>
                  <a:pt x="115570" y="17780"/>
                </a:lnTo>
                <a:lnTo>
                  <a:pt x="160020" y="17780"/>
                </a:lnTo>
                <a:lnTo>
                  <a:pt x="187960" y="8890"/>
                </a:lnTo>
                <a:lnTo>
                  <a:pt x="232410" y="0"/>
                </a:lnTo>
                <a:lnTo>
                  <a:pt x="267970" y="0"/>
                </a:lnTo>
                <a:lnTo>
                  <a:pt x="312420" y="0"/>
                </a:lnTo>
                <a:lnTo>
                  <a:pt x="347980" y="0"/>
                </a:lnTo>
                <a:lnTo>
                  <a:pt x="3835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598170" y="732790"/>
            <a:ext cx="312421" cy="35561"/>
          </a:xfrm>
          <a:custGeom>
            <a:avLst/>
            <a:gdLst/>
            <a:ahLst/>
            <a:cxnLst/>
            <a:rect l="0" t="0" r="0" b="0"/>
            <a:pathLst>
              <a:path w="312421" h="35561">
                <a:moveTo>
                  <a:pt x="0" y="3556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06680" y="17780"/>
                </a:lnTo>
                <a:lnTo>
                  <a:pt x="143510" y="889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0"/>
                </a:lnTo>
                <a:lnTo>
                  <a:pt x="29464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018540" y="401320"/>
            <a:ext cx="53341" cy="464821"/>
          </a:xfrm>
          <a:custGeom>
            <a:avLst/>
            <a:gdLst/>
            <a:ahLst/>
            <a:cxnLst/>
            <a:rect l="0" t="0" r="0" b="0"/>
            <a:pathLst>
              <a:path w="53341" h="464821">
                <a:moveTo>
                  <a:pt x="8890" y="0"/>
                </a:moveTo>
                <a:lnTo>
                  <a:pt x="0" y="4572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17780" y="294640"/>
                </a:lnTo>
                <a:lnTo>
                  <a:pt x="17780" y="331470"/>
                </a:lnTo>
                <a:lnTo>
                  <a:pt x="26670" y="367030"/>
                </a:lnTo>
                <a:lnTo>
                  <a:pt x="26670" y="402590"/>
                </a:lnTo>
                <a:lnTo>
                  <a:pt x="35560" y="429260"/>
                </a:lnTo>
                <a:lnTo>
                  <a:pt x="44450" y="455930"/>
                </a:lnTo>
                <a:lnTo>
                  <a:pt x="5334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107440" y="383540"/>
            <a:ext cx="321311" cy="482601"/>
          </a:xfrm>
          <a:custGeom>
            <a:avLst/>
            <a:gdLst/>
            <a:ahLst/>
            <a:cxnLst/>
            <a:rect l="0" t="0" r="0" b="0"/>
            <a:pathLst>
              <a:path w="321311" h="482601">
                <a:moveTo>
                  <a:pt x="17780" y="63500"/>
                </a:moveTo>
                <a:lnTo>
                  <a:pt x="26670" y="35560"/>
                </a:lnTo>
                <a:lnTo>
                  <a:pt x="53340" y="17780"/>
                </a:lnTo>
                <a:lnTo>
                  <a:pt x="80010" y="0"/>
                </a:lnTo>
                <a:lnTo>
                  <a:pt x="124460" y="8890"/>
                </a:lnTo>
                <a:lnTo>
                  <a:pt x="151130" y="17780"/>
                </a:lnTo>
                <a:lnTo>
                  <a:pt x="177800" y="45720"/>
                </a:lnTo>
                <a:lnTo>
                  <a:pt x="196850" y="81280"/>
                </a:lnTo>
                <a:lnTo>
                  <a:pt x="214630" y="116840"/>
                </a:lnTo>
                <a:lnTo>
                  <a:pt x="223520" y="152400"/>
                </a:lnTo>
                <a:lnTo>
                  <a:pt x="223520" y="196850"/>
                </a:lnTo>
                <a:lnTo>
                  <a:pt x="223520" y="241300"/>
                </a:lnTo>
                <a:lnTo>
                  <a:pt x="223520" y="267970"/>
                </a:lnTo>
                <a:lnTo>
                  <a:pt x="214630" y="303530"/>
                </a:lnTo>
                <a:lnTo>
                  <a:pt x="205740" y="340360"/>
                </a:lnTo>
                <a:lnTo>
                  <a:pt x="177800" y="375920"/>
                </a:lnTo>
                <a:lnTo>
                  <a:pt x="160020" y="402590"/>
                </a:lnTo>
                <a:lnTo>
                  <a:pt x="115570" y="447040"/>
                </a:lnTo>
                <a:lnTo>
                  <a:pt x="80010" y="464820"/>
                </a:lnTo>
                <a:lnTo>
                  <a:pt x="62230" y="464820"/>
                </a:lnTo>
                <a:lnTo>
                  <a:pt x="44450" y="455930"/>
                </a:lnTo>
                <a:lnTo>
                  <a:pt x="17780" y="429260"/>
                </a:lnTo>
                <a:lnTo>
                  <a:pt x="8890" y="402590"/>
                </a:lnTo>
                <a:lnTo>
                  <a:pt x="0" y="375920"/>
                </a:lnTo>
                <a:lnTo>
                  <a:pt x="0" y="349250"/>
                </a:lnTo>
                <a:lnTo>
                  <a:pt x="17780" y="330200"/>
                </a:lnTo>
                <a:lnTo>
                  <a:pt x="53340" y="303530"/>
                </a:lnTo>
                <a:lnTo>
                  <a:pt x="80010" y="303530"/>
                </a:lnTo>
                <a:lnTo>
                  <a:pt x="115570" y="303530"/>
                </a:lnTo>
                <a:lnTo>
                  <a:pt x="151130" y="321310"/>
                </a:lnTo>
                <a:lnTo>
                  <a:pt x="187960" y="330200"/>
                </a:lnTo>
                <a:lnTo>
                  <a:pt x="232410" y="367030"/>
                </a:lnTo>
                <a:lnTo>
                  <a:pt x="250190" y="384810"/>
                </a:lnTo>
                <a:lnTo>
                  <a:pt x="285750" y="429260"/>
                </a:lnTo>
                <a:lnTo>
                  <a:pt x="312420" y="473710"/>
                </a:lnTo>
                <a:lnTo>
                  <a:pt x="32131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098040" y="687070"/>
            <a:ext cx="375921" cy="697231"/>
          </a:xfrm>
          <a:custGeom>
            <a:avLst/>
            <a:gdLst/>
            <a:ahLst/>
            <a:cxnLst/>
            <a:rect l="0" t="0" r="0" b="0"/>
            <a:pathLst>
              <a:path w="375921" h="697231">
                <a:moveTo>
                  <a:pt x="294640" y="72390"/>
                </a:moveTo>
                <a:lnTo>
                  <a:pt x="250190" y="54610"/>
                </a:lnTo>
                <a:lnTo>
                  <a:pt x="214630" y="36830"/>
                </a:lnTo>
                <a:lnTo>
                  <a:pt x="179070" y="26670"/>
                </a:lnTo>
                <a:lnTo>
                  <a:pt x="143510" y="17780"/>
                </a:lnTo>
                <a:lnTo>
                  <a:pt x="107950" y="8890"/>
                </a:lnTo>
                <a:lnTo>
                  <a:pt x="72390" y="0"/>
                </a:lnTo>
                <a:lnTo>
                  <a:pt x="45720" y="0"/>
                </a:lnTo>
                <a:lnTo>
                  <a:pt x="17780" y="0"/>
                </a:lnTo>
                <a:lnTo>
                  <a:pt x="0" y="17780"/>
                </a:lnTo>
                <a:lnTo>
                  <a:pt x="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8890" y="152400"/>
                </a:lnTo>
                <a:lnTo>
                  <a:pt x="17780" y="196850"/>
                </a:lnTo>
                <a:lnTo>
                  <a:pt x="26670" y="232410"/>
                </a:lnTo>
                <a:lnTo>
                  <a:pt x="35560" y="267970"/>
                </a:lnTo>
                <a:lnTo>
                  <a:pt x="45720" y="313690"/>
                </a:lnTo>
                <a:lnTo>
                  <a:pt x="45720" y="331470"/>
                </a:lnTo>
                <a:lnTo>
                  <a:pt x="45720" y="367030"/>
                </a:lnTo>
                <a:lnTo>
                  <a:pt x="45720" y="384810"/>
                </a:lnTo>
                <a:lnTo>
                  <a:pt x="72390" y="340360"/>
                </a:lnTo>
                <a:lnTo>
                  <a:pt x="81280" y="322580"/>
                </a:lnTo>
                <a:lnTo>
                  <a:pt x="116840" y="294640"/>
                </a:lnTo>
                <a:lnTo>
                  <a:pt x="134620" y="285750"/>
                </a:lnTo>
                <a:lnTo>
                  <a:pt x="179070" y="276860"/>
                </a:lnTo>
                <a:lnTo>
                  <a:pt x="223520" y="276860"/>
                </a:lnTo>
                <a:lnTo>
                  <a:pt x="259080" y="276860"/>
                </a:lnTo>
                <a:lnTo>
                  <a:pt x="303530" y="294640"/>
                </a:lnTo>
                <a:lnTo>
                  <a:pt x="321310" y="313690"/>
                </a:lnTo>
                <a:lnTo>
                  <a:pt x="358140" y="349250"/>
                </a:lnTo>
                <a:lnTo>
                  <a:pt x="375920" y="393700"/>
                </a:lnTo>
                <a:lnTo>
                  <a:pt x="375920" y="429260"/>
                </a:lnTo>
                <a:lnTo>
                  <a:pt x="375920" y="464820"/>
                </a:lnTo>
                <a:lnTo>
                  <a:pt x="375920" y="509270"/>
                </a:lnTo>
                <a:lnTo>
                  <a:pt x="367030" y="544830"/>
                </a:lnTo>
                <a:lnTo>
                  <a:pt x="340360" y="580390"/>
                </a:lnTo>
                <a:lnTo>
                  <a:pt x="312420" y="617220"/>
                </a:lnTo>
                <a:lnTo>
                  <a:pt x="267970" y="661670"/>
                </a:lnTo>
                <a:lnTo>
                  <a:pt x="223520" y="688340"/>
                </a:lnTo>
                <a:lnTo>
                  <a:pt x="196850" y="697230"/>
                </a:lnTo>
                <a:lnTo>
                  <a:pt x="170180" y="697230"/>
                </a:lnTo>
                <a:lnTo>
                  <a:pt x="152400" y="697230"/>
                </a:lnTo>
                <a:lnTo>
                  <a:pt x="12573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447290" y="383540"/>
            <a:ext cx="160021" cy="259081"/>
          </a:xfrm>
          <a:custGeom>
            <a:avLst/>
            <a:gdLst/>
            <a:ahLst/>
            <a:cxnLst/>
            <a:rect l="0" t="0" r="0" b="0"/>
            <a:pathLst>
              <a:path w="160021" h="259081">
                <a:moveTo>
                  <a:pt x="0" y="63500"/>
                </a:moveTo>
                <a:lnTo>
                  <a:pt x="8890" y="26670"/>
                </a:lnTo>
                <a:lnTo>
                  <a:pt x="35560" y="8890"/>
                </a:lnTo>
                <a:lnTo>
                  <a:pt x="53340" y="0"/>
                </a:lnTo>
                <a:lnTo>
                  <a:pt x="71120" y="0"/>
                </a:lnTo>
                <a:lnTo>
                  <a:pt x="97790" y="8890"/>
                </a:lnTo>
                <a:lnTo>
                  <a:pt x="115570" y="17780"/>
                </a:lnTo>
                <a:lnTo>
                  <a:pt x="133350" y="35560"/>
                </a:lnTo>
                <a:lnTo>
                  <a:pt x="142240" y="81280"/>
                </a:lnTo>
                <a:lnTo>
                  <a:pt x="142240" y="116840"/>
                </a:lnTo>
                <a:lnTo>
                  <a:pt x="142240" y="152400"/>
                </a:lnTo>
                <a:lnTo>
                  <a:pt x="124460" y="179070"/>
                </a:lnTo>
                <a:lnTo>
                  <a:pt x="88900" y="223520"/>
                </a:lnTo>
                <a:lnTo>
                  <a:pt x="62230" y="250190"/>
                </a:lnTo>
                <a:lnTo>
                  <a:pt x="44450" y="259080"/>
                </a:lnTo>
                <a:lnTo>
                  <a:pt x="26670" y="259080"/>
                </a:lnTo>
                <a:lnTo>
                  <a:pt x="8890" y="241300"/>
                </a:lnTo>
                <a:lnTo>
                  <a:pt x="0" y="223520"/>
                </a:lnTo>
                <a:lnTo>
                  <a:pt x="0" y="187960"/>
                </a:lnTo>
                <a:lnTo>
                  <a:pt x="8890" y="170180"/>
                </a:lnTo>
                <a:lnTo>
                  <a:pt x="26670" y="161290"/>
                </a:lnTo>
                <a:lnTo>
                  <a:pt x="53340" y="161290"/>
                </a:lnTo>
                <a:lnTo>
                  <a:pt x="71120" y="170180"/>
                </a:lnTo>
                <a:lnTo>
                  <a:pt x="97790" y="187960"/>
                </a:lnTo>
                <a:lnTo>
                  <a:pt x="142240" y="223520"/>
                </a:lnTo>
                <a:lnTo>
                  <a:pt x="151130" y="241300"/>
                </a:lnTo>
                <a:lnTo>
                  <a:pt x="16002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705100" y="455930"/>
            <a:ext cx="116841" cy="204471"/>
          </a:xfrm>
          <a:custGeom>
            <a:avLst/>
            <a:gdLst/>
            <a:ahLst/>
            <a:cxnLst/>
            <a:rect l="0" t="0" r="0" b="0"/>
            <a:pathLst>
              <a:path w="116841" h="204471">
                <a:moveTo>
                  <a:pt x="116840" y="0"/>
                </a:moveTo>
                <a:lnTo>
                  <a:pt x="99060" y="17780"/>
                </a:lnTo>
                <a:lnTo>
                  <a:pt x="72390" y="53340"/>
                </a:lnTo>
                <a:lnTo>
                  <a:pt x="54610" y="97790"/>
                </a:lnTo>
                <a:lnTo>
                  <a:pt x="27940" y="142240"/>
                </a:lnTo>
                <a:lnTo>
                  <a:pt x="19050" y="168910"/>
                </a:lnTo>
                <a:lnTo>
                  <a:pt x="0" y="186690"/>
                </a:lnTo>
                <a:lnTo>
                  <a:pt x="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696210" y="482600"/>
            <a:ext cx="125731" cy="195581"/>
          </a:xfrm>
          <a:custGeom>
            <a:avLst/>
            <a:gdLst/>
            <a:ahLst/>
            <a:cxnLst/>
            <a:rect l="0" t="0" r="0" b="0"/>
            <a:pathLst>
              <a:path w="125731" h="195581">
                <a:moveTo>
                  <a:pt x="0" y="0"/>
                </a:moveTo>
                <a:lnTo>
                  <a:pt x="19050" y="35560"/>
                </a:lnTo>
                <a:lnTo>
                  <a:pt x="45720" y="80010"/>
                </a:lnTo>
                <a:lnTo>
                  <a:pt x="72390" y="124460"/>
                </a:lnTo>
                <a:lnTo>
                  <a:pt x="99060" y="168910"/>
                </a:lnTo>
                <a:lnTo>
                  <a:pt x="12573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134360" y="866140"/>
            <a:ext cx="179071" cy="1"/>
          </a:xfrm>
          <a:custGeom>
            <a:avLst/>
            <a:gdLst/>
            <a:ahLst/>
            <a:cxnLst/>
            <a:rect l="0" t="0" r="0" b="0"/>
            <a:pathLst>
              <a:path w="17907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286760" y="98171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0"/>
                </a:moveTo>
                <a:lnTo>
                  <a:pt x="17780" y="0"/>
                </a:ln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500120" y="518160"/>
            <a:ext cx="473711" cy="651511"/>
          </a:xfrm>
          <a:custGeom>
            <a:avLst/>
            <a:gdLst/>
            <a:ahLst/>
            <a:cxnLst/>
            <a:rect l="0" t="0" r="0" b="0"/>
            <a:pathLst>
              <a:path w="473711" h="651511">
                <a:moveTo>
                  <a:pt x="3556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0" y="214630"/>
                </a:lnTo>
                <a:lnTo>
                  <a:pt x="0" y="241300"/>
                </a:lnTo>
                <a:lnTo>
                  <a:pt x="8890" y="267970"/>
                </a:lnTo>
                <a:lnTo>
                  <a:pt x="8890" y="303530"/>
                </a:lnTo>
                <a:lnTo>
                  <a:pt x="17780" y="330200"/>
                </a:lnTo>
                <a:lnTo>
                  <a:pt x="26670" y="356870"/>
                </a:lnTo>
                <a:lnTo>
                  <a:pt x="35560" y="392430"/>
                </a:lnTo>
                <a:lnTo>
                  <a:pt x="44450" y="419100"/>
                </a:lnTo>
                <a:lnTo>
                  <a:pt x="62230" y="445770"/>
                </a:lnTo>
                <a:lnTo>
                  <a:pt x="81280" y="491490"/>
                </a:lnTo>
                <a:lnTo>
                  <a:pt x="99060" y="527050"/>
                </a:lnTo>
                <a:lnTo>
                  <a:pt x="125730" y="571500"/>
                </a:lnTo>
                <a:lnTo>
                  <a:pt x="161290" y="607060"/>
                </a:lnTo>
                <a:lnTo>
                  <a:pt x="196850" y="642620"/>
                </a:lnTo>
                <a:lnTo>
                  <a:pt x="223520" y="651510"/>
                </a:lnTo>
                <a:lnTo>
                  <a:pt x="259080" y="651510"/>
                </a:lnTo>
                <a:lnTo>
                  <a:pt x="294640" y="651510"/>
                </a:lnTo>
                <a:lnTo>
                  <a:pt x="321310" y="642620"/>
                </a:lnTo>
                <a:lnTo>
                  <a:pt x="367030" y="615950"/>
                </a:lnTo>
                <a:lnTo>
                  <a:pt x="411480" y="580390"/>
                </a:lnTo>
                <a:lnTo>
                  <a:pt x="438150" y="544830"/>
                </a:lnTo>
                <a:lnTo>
                  <a:pt x="455930" y="509270"/>
                </a:lnTo>
                <a:lnTo>
                  <a:pt x="473710" y="463550"/>
                </a:lnTo>
                <a:lnTo>
                  <a:pt x="473710" y="427990"/>
                </a:lnTo>
                <a:lnTo>
                  <a:pt x="473710" y="392430"/>
                </a:lnTo>
                <a:lnTo>
                  <a:pt x="473710" y="365760"/>
                </a:lnTo>
                <a:lnTo>
                  <a:pt x="473710" y="330200"/>
                </a:lnTo>
                <a:lnTo>
                  <a:pt x="455930" y="285750"/>
                </a:lnTo>
                <a:lnTo>
                  <a:pt x="438150" y="259080"/>
                </a:lnTo>
                <a:lnTo>
                  <a:pt x="420370" y="241300"/>
                </a:lnTo>
                <a:lnTo>
                  <a:pt x="402590" y="232410"/>
                </a:lnTo>
                <a:lnTo>
                  <a:pt x="384810" y="232410"/>
                </a:lnTo>
                <a:lnTo>
                  <a:pt x="358140" y="241300"/>
                </a:lnTo>
                <a:lnTo>
                  <a:pt x="339090" y="267970"/>
                </a:lnTo>
                <a:lnTo>
                  <a:pt x="321310" y="294640"/>
                </a:lnTo>
                <a:lnTo>
                  <a:pt x="312420" y="321310"/>
                </a:lnTo>
                <a:lnTo>
                  <a:pt x="312420" y="365760"/>
                </a:lnTo>
                <a:lnTo>
                  <a:pt x="303530" y="410210"/>
                </a:lnTo>
                <a:lnTo>
                  <a:pt x="303530" y="454660"/>
                </a:lnTo>
                <a:lnTo>
                  <a:pt x="303530" y="500380"/>
                </a:lnTo>
                <a:lnTo>
                  <a:pt x="303530" y="535940"/>
                </a:lnTo>
                <a:lnTo>
                  <a:pt x="303530" y="571500"/>
                </a:lnTo>
                <a:lnTo>
                  <a:pt x="303530" y="607060"/>
                </a:lnTo>
                <a:lnTo>
                  <a:pt x="312420" y="633730"/>
                </a:lnTo>
                <a:lnTo>
                  <a:pt x="330200" y="642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009390" y="347980"/>
            <a:ext cx="143511" cy="294641"/>
          </a:xfrm>
          <a:custGeom>
            <a:avLst/>
            <a:gdLst/>
            <a:ahLst/>
            <a:cxnLst/>
            <a:rect l="0" t="0" r="0" b="0"/>
            <a:pathLst>
              <a:path w="143511" h="294641">
                <a:moveTo>
                  <a:pt x="143510" y="0"/>
                </a:moveTo>
                <a:lnTo>
                  <a:pt x="124460" y="17780"/>
                </a:lnTo>
                <a:lnTo>
                  <a:pt x="88900" y="62230"/>
                </a:lnTo>
                <a:lnTo>
                  <a:pt x="80010" y="90170"/>
                </a:lnTo>
                <a:lnTo>
                  <a:pt x="62230" y="125730"/>
                </a:lnTo>
                <a:lnTo>
                  <a:pt x="44450" y="161290"/>
                </a:lnTo>
                <a:lnTo>
                  <a:pt x="35560" y="196850"/>
                </a:lnTo>
                <a:lnTo>
                  <a:pt x="17780" y="241300"/>
                </a:lnTo>
                <a:lnTo>
                  <a:pt x="8890" y="28575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991610" y="401320"/>
            <a:ext cx="133351" cy="161291"/>
          </a:xfrm>
          <a:custGeom>
            <a:avLst/>
            <a:gdLst/>
            <a:ahLst/>
            <a:cxnLst/>
            <a:rect l="0" t="0" r="0" b="0"/>
            <a:pathLst>
              <a:path w="133351" h="161291">
                <a:moveTo>
                  <a:pt x="0" y="0"/>
                </a:moveTo>
                <a:lnTo>
                  <a:pt x="8890" y="17780"/>
                </a:lnTo>
                <a:lnTo>
                  <a:pt x="35560" y="54610"/>
                </a:lnTo>
                <a:lnTo>
                  <a:pt x="71120" y="99060"/>
                </a:lnTo>
                <a:lnTo>
                  <a:pt x="88900" y="125730"/>
                </a:lnTo>
                <a:lnTo>
                  <a:pt x="13335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232910" y="455930"/>
            <a:ext cx="124461" cy="1"/>
          </a:xfrm>
          <a:custGeom>
            <a:avLst/>
            <a:gdLst/>
            <a:ahLst/>
            <a:cxnLst/>
            <a:rect l="0" t="0" r="0" b="0"/>
            <a:pathLst>
              <a:path w="12446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500880" y="267970"/>
            <a:ext cx="35561" cy="285751"/>
          </a:xfrm>
          <a:custGeom>
            <a:avLst/>
            <a:gdLst/>
            <a:ahLst/>
            <a:cxnLst/>
            <a:rect l="0" t="0" r="0" b="0"/>
            <a:pathLst>
              <a:path w="35561" h="28575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61290"/>
                </a:lnTo>
                <a:lnTo>
                  <a:pt x="8890" y="196850"/>
                </a:lnTo>
                <a:lnTo>
                  <a:pt x="17780" y="232410"/>
                </a:lnTo>
                <a:lnTo>
                  <a:pt x="26670" y="276860"/>
                </a:lnTo>
                <a:lnTo>
                  <a:pt x="3556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1562100" y="1634490"/>
            <a:ext cx="36831" cy="731521"/>
          </a:xfrm>
          <a:custGeom>
            <a:avLst/>
            <a:gdLst/>
            <a:ahLst/>
            <a:cxnLst/>
            <a:rect l="0" t="0" r="0" b="0"/>
            <a:pathLst>
              <a:path w="36831" h="731521">
                <a:moveTo>
                  <a:pt x="10160" y="0"/>
                </a:moveTo>
                <a:lnTo>
                  <a:pt x="1016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13360"/>
                </a:lnTo>
                <a:lnTo>
                  <a:pt x="0" y="25019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74650"/>
                </a:lnTo>
                <a:lnTo>
                  <a:pt x="0" y="410210"/>
                </a:lnTo>
                <a:lnTo>
                  <a:pt x="0" y="445770"/>
                </a:lnTo>
                <a:lnTo>
                  <a:pt x="0" y="481330"/>
                </a:lnTo>
                <a:lnTo>
                  <a:pt x="0" y="509270"/>
                </a:lnTo>
                <a:lnTo>
                  <a:pt x="0" y="544830"/>
                </a:lnTo>
                <a:lnTo>
                  <a:pt x="0" y="571500"/>
                </a:lnTo>
                <a:lnTo>
                  <a:pt x="10160" y="598170"/>
                </a:lnTo>
                <a:lnTo>
                  <a:pt x="10160" y="642620"/>
                </a:lnTo>
                <a:lnTo>
                  <a:pt x="10160" y="678180"/>
                </a:lnTo>
                <a:lnTo>
                  <a:pt x="19050" y="704850"/>
                </a:lnTo>
                <a:lnTo>
                  <a:pt x="36830" y="731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670050" y="1893570"/>
            <a:ext cx="168911" cy="427991"/>
          </a:xfrm>
          <a:custGeom>
            <a:avLst/>
            <a:gdLst/>
            <a:ahLst/>
            <a:cxnLst/>
            <a:rect l="0" t="0" r="0" b="0"/>
            <a:pathLst>
              <a:path w="168911" h="427991">
                <a:moveTo>
                  <a:pt x="3556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30200"/>
                </a:lnTo>
                <a:lnTo>
                  <a:pt x="35560" y="374650"/>
                </a:lnTo>
                <a:lnTo>
                  <a:pt x="44450" y="392430"/>
                </a:lnTo>
                <a:lnTo>
                  <a:pt x="71120" y="419100"/>
                </a:lnTo>
                <a:lnTo>
                  <a:pt x="97790" y="427990"/>
                </a:lnTo>
                <a:lnTo>
                  <a:pt x="115570" y="419100"/>
                </a:lnTo>
                <a:lnTo>
                  <a:pt x="133350" y="401320"/>
                </a:lnTo>
                <a:lnTo>
                  <a:pt x="151130" y="365760"/>
                </a:lnTo>
                <a:lnTo>
                  <a:pt x="160020" y="347980"/>
                </a:lnTo>
                <a:lnTo>
                  <a:pt x="160020" y="303530"/>
                </a:lnTo>
                <a:lnTo>
                  <a:pt x="168910" y="259080"/>
                </a:lnTo>
                <a:lnTo>
                  <a:pt x="168910" y="231140"/>
                </a:lnTo>
                <a:lnTo>
                  <a:pt x="168910" y="195580"/>
                </a:lnTo>
                <a:lnTo>
                  <a:pt x="160020" y="168910"/>
                </a:lnTo>
                <a:lnTo>
                  <a:pt x="151130" y="124460"/>
                </a:lnTo>
                <a:lnTo>
                  <a:pt x="133350" y="88900"/>
                </a:lnTo>
                <a:lnTo>
                  <a:pt x="115570" y="62230"/>
                </a:lnTo>
                <a:lnTo>
                  <a:pt x="97790" y="44450"/>
                </a:lnTo>
                <a:lnTo>
                  <a:pt x="80010" y="35560"/>
                </a:lnTo>
                <a:lnTo>
                  <a:pt x="53340" y="35560"/>
                </a:lnTo>
                <a:lnTo>
                  <a:pt x="26670" y="35560"/>
                </a:lnTo>
                <a:lnTo>
                  <a:pt x="8890" y="53340"/>
                </a:lnTo>
                <a:lnTo>
                  <a:pt x="0" y="88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847850" y="1875790"/>
            <a:ext cx="331471" cy="919481"/>
          </a:xfrm>
          <a:custGeom>
            <a:avLst/>
            <a:gdLst/>
            <a:ahLst/>
            <a:cxnLst/>
            <a:rect l="0" t="0" r="0" b="0"/>
            <a:pathLst>
              <a:path w="331471" h="919481">
                <a:moveTo>
                  <a:pt x="223520" y="35560"/>
                </a:moveTo>
                <a:lnTo>
                  <a:pt x="179070" y="44450"/>
                </a:lnTo>
                <a:lnTo>
                  <a:pt x="125730" y="97790"/>
                </a:lnTo>
                <a:lnTo>
                  <a:pt x="107950" y="124460"/>
                </a:lnTo>
                <a:lnTo>
                  <a:pt x="81280" y="168910"/>
                </a:lnTo>
                <a:lnTo>
                  <a:pt x="63500" y="213360"/>
                </a:lnTo>
                <a:lnTo>
                  <a:pt x="54610" y="257810"/>
                </a:lnTo>
                <a:lnTo>
                  <a:pt x="54610" y="303530"/>
                </a:lnTo>
                <a:lnTo>
                  <a:pt x="54610" y="339090"/>
                </a:lnTo>
                <a:lnTo>
                  <a:pt x="63500" y="374650"/>
                </a:lnTo>
                <a:lnTo>
                  <a:pt x="81280" y="401320"/>
                </a:lnTo>
                <a:lnTo>
                  <a:pt x="107950" y="419100"/>
                </a:lnTo>
                <a:lnTo>
                  <a:pt x="125730" y="419100"/>
                </a:lnTo>
                <a:lnTo>
                  <a:pt x="143510" y="419100"/>
                </a:lnTo>
                <a:lnTo>
                  <a:pt x="187960" y="383540"/>
                </a:lnTo>
                <a:lnTo>
                  <a:pt x="214630" y="347980"/>
                </a:lnTo>
                <a:lnTo>
                  <a:pt x="232410" y="312420"/>
                </a:lnTo>
                <a:lnTo>
                  <a:pt x="250190" y="276860"/>
                </a:lnTo>
                <a:lnTo>
                  <a:pt x="267970" y="231140"/>
                </a:lnTo>
                <a:lnTo>
                  <a:pt x="276860" y="186690"/>
                </a:lnTo>
                <a:lnTo>
                  <a:pt x="285750" y="142240"/>
                </a:lnTo>
                <a:lnTo>
                  <a:pt x="295910" y="106680"/>
                </a:lnTo>
                <a:lnTo>
                  <a:pt x="295910" y="71120"/>
                </a:lnTo>
                <a:lnTo>
                  <a:pt x="285750" y="26670"/>
                </a:lnTo>
                <a:lnTo>
                  <a:pt x="276860" y="0"/>
                </a:lnTo>
                <a:lnTo>
                  <a:pt x="259080" y="0"/>
                </a:lnTo>
                <a:lnTo>
                  <a:pt x="241300" y="8890"/>
                </a:lnTo>
                <a:lnTo>
                  <a:pt x="223520" y="35560"/>
                </a:lnTo>
                <a:lnTo>
                  <a:pt x="223520" y="62230"/>
                </a:lnTo>
                <a:lnTo>
                  <a:pt x="223520" y="97790"/>
                </a:lnTo>
                <a:lnTo>
                  <a:pt x="223520" y="133350"/>
                </a:lnTo>
                <a:lnTo>
                  <a:pt x="223520" y="177800"/>
                </a:lnTo>
                <a:lnTo>
                  <a:pt x="232410" y="213360"/>
                </a:lnTo>
                <a:lnTo>
                  <a:pt x="232410" y="248920"/>
                </a:lnTo>
                <a:lnTo>
                  <a:pt x="241300" y="285750"/>
                </a:lnTo>
                <a:lnTo>
                  <a:pt x="259080" y="321310"/>
                </a:lnTo>
                <a:lnTo>
                  <a:pt x="267970" y="356870"/>
                </a:lnTo>
                <a:lnTo>
                  <a:pt x="276860" y="392430"/>
                </a:lnTo>
                <a:lnTo>
                  <a:pt x="295910" y="427990"/>
                </a:lnTo>
                <a:lnTo>
                  <a:pt x="304800" y="463550"/>
                </a:lnTo>
                <a:lnTo>
                  <a:pt x="313690" y="499110"/>
                </a:lnTo>
                <a:lnTo>
                  <a:pt x="322580" y="525780"/>
                </a:lnTo>
                <a:lnTo>
                  <a:pt x="331470" y="562610"/>
                </a:lnTo>
                <a:lnTo>
                  <a:pt x="331470" y="589280"/>
                </a:lnTo>
                <a:lnTo>
                  <a:pt x="331470" y="624840"/>
                </a:lnTo>
                <a:lnTo>
                  <a:pt x="331470" y="660400"/>
                </a:lnTo>
                <a:lnTo>
                  <a:pt x="322580" y="695960"/>
                </a:lnTo>
                <a:lnTo>
                  <a:pt x="304800" y="722630"/>
                </a:lnTo>
                <a:lnTo>
                  <a:pt x="285750" y="758190"/>
                </a:lnTo>
                <a:lnTo>
                  <a:pt x="267970" y="784860"/>
                </a:lnTo>
                <a:lnTo>
                  <a:pt x="250190" y="811530"/>
                </a:lnTo>
                <a:lnTo>
                  <a:pt x="223520" y="857250"/>
                </a:lnTo>
                <a:lnTo>
                  <a:pt x="205740" y="883920"/>
                </a:lnTo>
                <a:lnTo>
                  <a:pt x="161290" y="901700"/>
                </a:lnTo>
                <a:lnTo>
                  <a:pt x="134620" y="919480"/>
                </a:lnTo>
                <a:lnTo>
                  <a:pt x="116840" y="919480"/>
                </a:lnTo>
                <a:lnTo>
                  <a:pt x="81280" y="910590"/>
                </a:lnTo>
                <a:lnTo>
                  <a:pt x="45720" y="901700"/>
                </a:lnTo>
                <a:lnTo>
                  <a:pt x="27940" y="892810"/>
                </a:lnTo>
                <a:lnTo>
                  <a:pt x="8890" y="875030"/>
                </a:lnTo>
                <a:lnTo>
                  <a:pt x="0" y="857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482340" y="1607820"/>
            <a:ext cx="99061" cy="731521"/>
          </a:xfrm>
          <a:custGeom>
            <a:avLst/>
            <a:gdLst/>
            <a:ahLst/>
            <a:cxnLst/>
            <a:rect l="0" t="0" r="0" b="0"/>
            <a:pathLst>
              <a:path w="99061" h="7315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33350"/>
                </a:lnTo>
                <a:lnTo>
                  <a:pt x="0" y="168910"/>
                </a:lnTo>
                <a:lnTo>
                  <a:pt x="8890" y="204470"/>
                </a:lnTo>
                <a:lnTo>
                  <a:pt x="8890" y="240030"/>
                </a:lnTo>
                <a:lnTo>
                  <a:pt x="17780" y="276860"/>
                </a:lnTo>
                <a:lnTo>
                  <a:pt x="26670" y="321310"/>
                </a:lnTo>
                <a:lnTo>
                  <a:pt x="26670" y="356870"/>
                </a:lnTo>
                <a:lnTo>
                  <a:pt x="35560" y="392430"/>
                </a:lnTo>
                <a:lnTo>
                  <a:pt x="44450" y="436880"/>
                </a:lnTo>
                <a:lnTo>
                  <a:pt x="44450" y="472440"/>
                </a:lnTo>
                <a:lnTo>
                  <a:pt x="53340" y="508000"/>
                </a:lnTo>
                <a:lnTo>
                  <a:pt x="53340" y="544830"/>
                </a:lnTo>
                <a:lnTo>
                  <a:pt x="53340" y="571500"/>
                </a:lnTo>
                <a:lnTo>
                  <a:pt x="62230" y="615950"/>
                </a:lnTo>
                <a:lnTo>
                  <a:pt x="62230" y="651510"/>
                </a:lnTo>
                <a:lnTo>
                  <a:pt x="71120" y="687070"/>
                </a:lnTo>
                <a:lnTo>
                  <a:pt x="80010" y="722630"/>
                </a:lnTo>
                <a:lnTo>
                  <a:pt x="99060" y="731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616960" y="1893570"/>
            <a:ext cx="186691" cy="392431"/>
          </a:xfrm>
          <a:custGeom>
            <a:avLst/>
            <a:gdLst/>
            <a:ahLst/>
            <a:cxnLst/>
            <a:rect l="0" t="0" r="0" b="0"/>
            <a:pathLst>
              <a:path w="186691" h="392431">
                <a:moveTo>
                  <a:pt x="53340" y="0"/>
                </a:moveTo>
                <a:lnTo>
                  <a:pt x="35560" y="0"/>
                </a:lnTo>
                <a:lnTo>
                  <a:pt x="2667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68910"/>
                </a:lnTo>
                <a:lnTo>
                  <a:pt x="8890" y="204470"/>
                </a:lnTo>
                <a:lnTo>
                  <a:pt x="17780" y="240030"/>
                </a:lnTo>
                <a:lnTo>
                  <a:pt x="26670" y="267970"/>
                </a:lnTo>
                <a:lnTo>
                  <a:pt x="35560" y="303530"/>
                </a:lnTo>
                <a:lnTo>
                  <a:pt x="62230" y="347980"/>
                </a:lnTo>
                <a:lnTo>
                  <a:pt x="80010" y="374650"/>
                </a:lnTo>
                <a:lnTo>
                  <a:pt x="106680" y="383540"/>
                </a:lnTo>
                <a:lnTo>
                  <a:pt x="124460" y="392430"/>
                </a:lnTo>
                <a:lnTo>
                  <a:pt x="142240" y="383540"/>
                </a:lnTo>
                <a:lnTo>
                  <a:pt x="160020" y="365760"/>
                </a:lnTo>
                <a:lnTo>
                  <a:pt x="177800" y="339090"/>
                </a:lnTo>
                <a:lnTo>
                  <a:pt x="186690" y="303530"/>
                </a:lnTo>
                <a:lnTo>
                  <a:pt x="186690" y="259080"/>
                </a:lnTo>
                <a:lnTo>
                  <a:pt x="186690" y="213360"/>
                </a:lnTo>
                <a:lnTo>
                  <a:pt x="186690" y="186690"/>
                </a:lnTo>
                <a:lnTo>
                  <a:pt x="177800" y="151130"/>
                </a:lnTo>
                <a:lnTo>
                  <a:pt x="177800" y="115570"/>
                </a:lnTo>
                <a:lnTo>
                  <a:pt x="168910" y="88900"/>
                </a:lnTo>
                <a:lnTo>
                  <a:pt x="142240" y="44450"/>
                </a:lnTo>
                <a:lnTo>
                  <a:pt x="124460" y="17780"/>
                </a:lnTo>
                <a:lnTo>
                  <a:pt x="97790" y="8890"/>
                </a:lnTo>
                <a:lnTo>
                  <a:pt x="71120" y="0"/>
                </a:lnTo>
                <a:lnTo>
                  <a:pt x="44450" y="0"/>
                </a:lnTo>
                <a:lnTo>
                  <a:pt x="26670" y="8890"/>
                </a:lnTo>
                <a:lnTo>
                  <a:pt x="8890" y="26670"/>
                </a:lnTo>
                <a:lnTo>
                  <a:pt x="0" y="4445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803650" y="1821180"/>
            <a:ext cx="402591" cy="947421"/>
          </a:xfrm>
          <a:custGeom>
            <a:avLst/>
            <a:gdLst/>
            <a:ahLst/>
            <a:cxnLst/>
            <a:rect l="0" t="0" r="0" b="0"/>
            <a:pathLst>
              <a:path w="402591" h="947421">
                <a:moveTo>
                  <a:pt x="349250" y="45720"/>
                </a:moveTo>
                <a:lnTo>
                  <a:pt x="330200" y="26670"/>
                </a:lnTo>
                <a:lnTo>
                  <a:pt x="303530" y="26670"/>
                </a:lnTo>
                <a:lnTo>
                  <a:pt x="276860" y="26670"/>
                </a:lnTo>
                <a:lnTo>
                  <a:pt x="241300" y="54610"/>
                </a:lnTo>
                <a:lnTo>
                  <a:pt x="205740" y="72390"/>
                </a:lnTo>
                <a:lnTo>
                  <a:pt x="170180" y="116840"/>
                </a:lnTo>
                <a:lnTo>
                  <a:pt x="143510" y="152400"/>
                </a:lnTo>
                <a:lnTo>
                  <a:pt x="125730" y="187960"/>
                </a:lnTo>
                <a:lnTo>
                  <a:pt x="116840" y="223520"/>
                </a:lnTo>
                <a:lnTo>
                  <a:pt x="107950" y="259080"/>
                </a:lnTo>
                <a:lnTo>
                  <a:pt x="107950" y="285750"/>
                </a:lnTo>
                <a:lnTo>
                  <a:pt x="107950" y="322580"/>
                </a:lnTo>
                <a:lnTo>
                  <a:pt x="116840" y="358140"/>
                </a:lnTo>
                <a:lnTo>
                  <a:pt x="125730" y="375920"/>
                </a:lnTo>
                <a:lnTo>
                  <a:pt x="152400" y="393700"/>
                </a:lnTo>
                <a:lnTo>
                  <a:pt x="179070" y="393700"/>
                </a:lnTo>
                <a:lnTo>
                  <a:pt x="196850" y="393700"/>
                </a:lnTo>
                <a:lnTo>
                  <a:pt x="232410" y="358140"/>
                </a:lnTo>
                <a:lnTo>
                  <a:pt x="267970" y="312420"/>
                </a:lnTo>
                <a:lnTo>
                  <a:pt x="285750" y="276860"/>
                </a:lnTo>
                <a:lnTo>
                  <a:pt x="312420" y="241300"/>
                </a:lnTo>
                <a:lnTo>
                  <a:pt x="330200" y="196850"/>
                </a:lnTo>
                <a:lnTo>
                  <a:pt x="349250" y="152400"/>
                </a:lnTo>
                <a:lnTo>
                  <a:pt x="358140" y="116840"/>
                </a:lnTo>
                <a:lnTo>
                  <a:pt x="367030" y="72390"/>
                </a:lnTo>
                <a:lnTo>
                  <a:pt x="375920" y="35560"/>
                </a:lnTo>
                <a:lnTo>
                  <a:pt x="375920" y="17780"/>
                </a:lnTo>
                <a:lnTo>
                  <a:pt x="375920" y="0"/>
                </a:lnTo>
                <a:lnTo>
                  <a:pt x="358140" y="8890"/>
                </a:lnTo>
                <a:lnTo>
                  <a:pt x="349250" y="26670"/>
                </a:lnTo>
                <a:lnTo>
                  <a:pt x="349250" y="54610"/>
                </a:lnTo>
                <a:lnTo>
                  <a:pt x="349250" y="99060"/>
                </a:lnTo>
                <a:lnTo>
                  <a:pt x="349250" y="134620"/>
                </a:lnTo>
                <a:lnTo>
                  <a:pt x="349250" y="170180"/>
                </a:lnTo>
                <a:lnTo>
                  <a:pt x="349250" y="205740"/>
                </a:lnTo>
                <a:lnTo>
                  <a:pt x="358140" y="250190"/>
                </a:lnTo>
                <a:lnTo>
                  <a:pt x="358140" y="267970"/>
                </a:lnTo>
                <a:lnTo>
                  <a:pt x="367030" y="294640"/>
                </a:lnTo>
                <a:lnTo>
                  <a:pt x="367030" y="312420"/>
                </a:lnTo>
                <a:lnTo>
                  <a:pt x="375920" y="340360"/>
                </a:lnTo>
                <a:lnTo>
                  <a:pt x="375920" y="367030"/>
                </a:lnTo>
                <a:lnTo>
                  <a:pt x="384810" y="393700"/>
                </a:lnTo>
                <a:lnTo>
                  <a:pt x="384810" y="420370"/>
                </a:lnTo>
                <a:lnTo>
                  <a:pt x="384810" y="438150"/>
                </a:lnTo>
                <a:lnTo>
                  <a:pt x="393700" y="464820"/>
                </a:lnTo>
                <a:lnTo>
                  <a:pt x="393700" y="491490"/>
                </a:lnTo>
                <a:lnTo>
                  <a:pt x="393700" y="509270"/>
                </a:lnTo>
                <a:lnTo>
                  <a:pt x="402590" y="535940"/>
                </a:lnTo>
                <a:lnTo>
                  <a:pt x="402590" y="562610"/>
                </a:lnTo>
                <a:lnTo>
                  <a:pt x="402590" y="607060"/>
                </a:lnTo>
                <a:lnTo>
                  <a:pt x="402590" y="643890"/>
                </a:lnTo>
                <a:lnTo>
                  <a:pt x="393700" y="688340"/>
                </a:lnTo>
                <a:lnTo>
                  <a:pt x="375920" y="732790"/>
                </a:lnTo>
                <a:lnTo>
                  <a:pt x="358140" y="768350"/>
                </a:lnTo>
                <a:lnTo>
                  <a:pt x="339090" y="803910"/>
                </a:lnTo>
                <a:lnTo>
                  <a:pt x="321310" y="839470"/>
                </a:lnTo>
                <a:lnTo>
                  <a:pt x="285750" y="883920"/>
                </a:lnTo>
                <a:lnTo>
                  <a:pt x="241300" y="920750"/>
                </a:lnTo>
                <a:lnTo>
                  <a:pt x="196850" y="938530"/>
                </a:lnTo>
                <a:lnTo>
                  <a:pt x="170180" y="947420"/>
                </a:lnTo>
                <a:lnTo>
                  <a:pt x="143510" y="938530"/>
                </a:lnTo>
                <a:lnTo>
                  <a:pt x="99060" y="929640"/>
                </a:lnTo>
                <a:lnTo>
                  <a:pt x="63500" y="902970"/>
                </a:lnTo>
                <a:lnTo>
                  <a:pt x="26670" y="857250"/>
                </a:lnTo>
                <a:lnTo>
                  <a:pt x="0" y="821690"/>
                </a:lnTo>
                <a:lnTo>
                  <a:pt x="0" y="8039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232660" y="1670050"/>
            <a:ext cx="294641" cy="731521"/>
          </a:xfrm>
          <a:custGeom>
            <a:avLst/>
            <a:gdLst/>
            <a:ahLst/>
            <a:cxnLst/>
            <a:rect l="0" t="0" r="0" b="0"/>
            <a:pathLst>
              <a:path w="294641" h="731521">
                <a:moveTo>
                  <a:pt x="223520" y="35560"/>
                </a:moveTo>
                <a:lnTo>
                  <a:pt x="205740" y="17780"/>
                </a:lnTo>
                <a:lnTo>
                  <a:pt x="168910" y="0"/>
                </a:lnTo>
                <a:lnTo>
                  <a:pt x="142240" y="0"/>
                </a:lnTo>
                <a:lnTo>
                  <a:pt x="106680" y="0"/>
                </a:lnTo>
                <a:lnTo>
                  <a:pt x="71120" y="17780"/>
                </a:lnTo>
                <a:lnTo>
                  <a:pt x="26670" y="6223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891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21310"/>
                </a:lnTo>
                <a:lnTo>
                  <a:pt x="44450" y="365760"/>
                </a:lnTo>
                <a:lnTo>
                  <a:pt x="53340" y="383540"/>
                </a:lnTo>
                <a:lnTo>
                  <a:pt x="71120" y="392430"/>
                </a:lnTo>
                <a:lnTo>
                  <a:pt x="97790" y="383540"/>
                </a:lnTo>
                <a:lnTo>
                  <a:pt x="124460" y="339090"/>
                </a:lnTo>
                <a:lnTo>
                  <a:pt x="151130" y="294640"/>
                </a:lnTo>
                <a:lnTo>
                  <a:pt x="186690" y="259080"/>
                </a:lnTo>
                <a:lnTo>
                  <a:pt x="205740" y="241300"/>
                </a:lnTo>
                <a:lnTo>
                  <a:pt x="223520" y="232410"/>
                </a:lnTo>
                <a:lnTo>
                  <a:pt x="241300" y="241300"/>
                </a:lnTo>
                <a:lnTo>
                  <a:pt x="276860" y="259080"/>
                </a:lnTo>
                <a:lnTo>
                  <a:pt x="285750" y="285750"/>
                </a:lnTo>
                <a:lnTo>
                  <a:pt x="294640" y="321310"/>
                </a:lnTo>
                <a:lnTo>
                  <a:pt x="294640" y="356870"/>
                </a:lnTo>
                <a:lnTo>
                  <a:pt x="294640" y="383540"/>
                </a:lnTo>
                <a:lnTo>
                  <a:pt x="294640" y="419100"/>
                </a:lnTo>
                <a:lnTo>
                  <a:pt x="294640" y="454660"/>
                </a:lnTo>
                <a:lnTo>
                  <a:pt x="294640" y="482600"/>
                </a:lnTo>
                <a:lnTo>
                  <a:pt x="285750" y="518160"/>
                </a:lnTo>
                <a:lnTo>
                  <a:pt x="276860" y="544830"/>
                </a:lnTo>
                <a:lnTo>
                  <a:pt x="259080" y="589280"/>
                </a:lnTo>
                <a:lnTo>
                  <a:pt x="241300" y="624840"/>
                </a:lnTo>
                <a:lnTo>
                  <a:pt x="223520" y="669290"/>
                </a:lnTo>
                <a:lnTo>
                  <a:pt x="195580" y="713740"/>
                </a:lnTo>
                <a:lnTo>
                  <a:pt x="177800" y="731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465070" y="1455420"/>
            <a:ext cx="160021" cy="276861"/>
          </a:xfrm>
          <a:custGeom>
            <a:avLst/>
            <a:gdLst/>
            <a:ahLst/>
            <a:cxnLst/>
            <a:rect l="0" t="0" r="0" b="0"/>
            <a:pathLst>
              <a:path w="160021" h="276861">
                <a:moveTo>
                  <a:pt x="53340" y="26670"/>
                </a:moveTo>
                <a:lnTo>
                  <a:pt x="53340" y="8890"/>
                </a:lnTo>
                <a:lnTo>
                  <a:pt x="71120" y="0"/>
                </a:lnTo>
                <a:lnTo>
                  <a:pt x="88900" y="0"/>
                </a:lnTo>
                <a:lnTo>
                  <a:pt x="124460" y="17780"/>
                </a:lnTo>
                <a:lnTo>
                  <a:pt x="133350" y="35560"/>
                </a:lnTo>
                <a:lnTo>
                  <a:pt x="151130" y="80010"/>
                </a:lnTo>
                <a:lnTo>
                  <a:pt x="160020" y="106680"/>
                </a:lnTo>
                <a:lnTo>
                  <a:pt x="160020" y="134620"/>
                </a:lnTo>
                <a:lnTo>
                  <a:pt x="160020" y="152400"/>
                </a:lnTo>
                <a:lnTo>
                  <a:pt x="133350" y="187960"/>
                </a:lnTo>
                <a:lnTo>
                  <a:pt x="106680" y="232410"/>
                </a:lnTo>
                <a:lnTo>
                  <a:pt x="80010" y="259080"/>
                </a:lnTo>
                <a:lnTo>
                  <a:pt x="44450" y="276860"/>
                </a:lnTo>
                <a:lnTo>
                  <a:pt x="26670" y="276860"/>
                </a:lnTo>
                <a:lnTo>
                  <a:pt x="8890" y="259080"/>
                </a:lnTo>
                <a:lnTo>
                  <a:pt x="0" y="232410"/>
                </a:lnTo>
                <a:lnTo>
                  <a:pt x="17780" y="196850"/>
                </a:lnTo>
                <a:lnTo>
                  <a:pt x="26670" y="161290"/>
                </a:lnTo>
                <a:lnTo>
                  <a:pt x="44450" y="152400"/>
                </a:lnTo>
                <a:lnTo>
                  <a:pt x="88900" y="125730"/>
                </a:lnTo>
                <a:lnTo>
                  <a:pt x="9779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625090" y="1616710"/>
            <a:ext cx="35561" cy="44451"/>
          </a:xfrm>
          <a:custGeom>
            <a:avLst/>
            <a:gdLst/>
            <a:ahLst/>
            <a:cxnLst/>
            <a:rect l="0" t="0" r="0" b="0"/>
            <a:pathLst>
              <a:path w="35561" h="44451">
                <a:moveTo>
                  <a:pt x="0" y="0"/>
                </a:moveTo>
                <a:lnTo>
                  <a:pt x="3556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2733040" y="1473200"/>
            <a:ext cx="88901" cy="259081"/>
          </a:xfrm>
          <a:custGeom>
            <a:avLst/>
            <a:gdLst/>
            <a:ahLst/>
            <a:cxnLst/>
            <a:rect l="0" t="0" r="0" b="0"/>
            <a:pathLst>
              <a:path w="88901" h="259081">
                <a:moveTo>
                  <a:pt x="88900" y="0"/>
                </a:moveTo>
                <a:lnTo>
                  <a:pt x="62230" y="35560"/>
                </a:lnTo>
                <a:lnTo>
                  <a:pt x="44450" y="71120"/>
                </a:lnTo>
                <a:lnTo>
                  <a:pt x="35560" y="107950"/>
                </a:lnTo>
                <a:lnTo>
                  <a:pt x="17780" y="152400"/>
                </a:lnTo>
                <a:lnTo>
                  <a:pt x="17780" y="187960"/>
                </a:lnTo>
                <a:lnTo>
                  <a:pt x="0" y="22352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715260" y="1517650"/>
            <a:ext cx="186691" cy="214631"/>
          </a:xfrm>
          <a:custGeom>
            <a:avLst/>
            <a:gdLst/>
            <a:ahLst/>
            <a:cxnLst/>
            <a:rect l="0" t="0" r="0" b="0"/>
            <a:pathLst>
              <a:path w="186691" h="214631">
                <a:moveTo>
                  <a:pt x="0" y="0"/>
                </a:moveTo>
                <a:lnTo>
                  <a:pt x="44450" y="44450"/>
                </a:lnTo>
                <a:lnTo>
                  <a:pt x="71120" y="90170"/>
                </a:lnTo>
                <a:lnTo>
                  <a:pt x="106680" y="125730"/>
                </a:lnTo>
                <a:lnTo>
                  <a:pt x="151130" y="170180"/>
                </a:lnTo>
                <a:lnTo>
                  <a:pt x="18669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910840" y="1902460"/>
            <a:ext cx="170181" cy="35561"/>
          </a:xfrm>
          <a:custGeom>
            <a:avLst/>
            <a:gdLst/>
            <a:ahLst/>
            <a:cxnLst/>
            <a:rect l="0" t="0" r="0" b="0"/>
            <a:pathLst>
              <a:path w="170181" h="35561">
                <a:moveTo>
                  <a:pt x="0" y="35560"/>
                </a:moveTo>
                <a:lnTo>
                  <a:pt x="35560" y="8890"/>
                </a:lnTo>
                <a:lnTo>
                  <a:pt x="80010" y="0"/>
                </a:lnTo>
                <a:lnTo>
                  <a:pt x="12573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973070" y="2026920"/>
            <a:ext cx="196851" cy="44451"/>
          </a:xfrm>
          <a:custGeom>
            <a:avLst/>
            <a:gdLst/>
            <a:ahLst/>
            <a:cxnLst/>
            <a:rect l="0" t="0" r="0" b="0"/>
            <a:pathLst>
              <a:path w="196851" h="44451">
                <a:moveTo>
                  <a:pt x="0" y="44450"/>
                </a:moveTo>
                <a:lnTo>
                  <a:pt x="36830" y="17780"/>
                </a:lnTo>
                <a:lnTo>
                  <a:pt x="63500" y="8890"/>
                </a:lnTo>
                <a:lnTo>
                  <a:pt x="99060" y="0"/>
                </a:lnTo>
                <a:lnTo>
                  <a:pt x="143510" y="0"/>
                </a:lnTo>
                <a:lnTo>
                  <a:pt x="187960" y="0"/>
                </a:lnTo>
                <a:lnTo>
                  <a:pt x="1968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4312920" y="1482090"/>
            <a:ext cx="365761" cy="812801"/>
          </a:xfrm>
          <a:custGeom>
            <a:avLst/>
            <a:gdLst/>
            <a:ahLst/>
            <a:cxnLst/>
            <a:rect l="0" t="0" r="0" b="0"/>
            <a:pathLst>
              <a:path w="365761" h="812801">
                <a:moveTo>
                  <a:pt x="116840" y="0"/>
                </a:moveTo>
                <a:lnTo>
                  <a:pt x="71120" y="35560"/>
                </a:lnTo>
                <a:lnTo>
                  <a:pt x="62230" y="53340"/>
                </a:lnTo>
                <a:lnTo>
                  <a:pt x="44450" y="90170"/>
                </a:lnTo>
                <a:lnTo>
                  <a:pt x="26670" y="125730"/>
                </a:lnTo>
                <a:lnTo>
                  <a:pt x="26670" y="152400"/>
                </a:lnTo>
                <a:lnTo>
                  <a:pt x="1778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0" y="294640"/>
                </a:lnTo>
                <a:lnTo>
                  <a:pt x="0" y="339090"/>
                </a:lnTo>
                <a:lnTo>
                  <a:pt x="0" y="384810"/>
                </a:lnTo>
                <a:lnTo>
                  <a:pt x="8890" y="420370"/>
                </a:lnTo>
                <a:lnTo>
                  <a:pt x="8890" y="455930"/>
                </a:lnTo>
                <a:lnTo>
                  <a:pt x="17780" y="491490"/>
                </a:lnTo>
                <a:lnTo>
                  <a:pt x="26670" y="527050"/>
                </a:lnTo>
                <a:lnTo>
                  <a:pt x="35560" y="562610"/>
                </a:lnTo>
                <a:lnTo>
                  <a:pt x="53340" y="598170"/>
                </a:lnTo>
                <a:lnTo>
                  <a:pt x="62230" y="633730"/>
                </a:lnTo>
                <a:lnTo>
                  <a:pt x="88900" y="679450"/>
                </a:lnTo>
                <a:lnTo>
                  <a:pt x="106680" y="715010"/>
                </a:lnTo>
                <a:lnTo>
                  <a:pt x="143510" y="759460"/>
                </a:lnTo>
                <a:lnTo>
                  <a:pt x="179070" y="795020"/>
                </a:lnTo>
                <a:lnTo>
                  <a:pt x="205740" y="812800"/>
                </a:lnTo>
                <a:lnTo>
                  <a:pt x="223520" y="812800"/>
                </a:lnTo>
                <a:lnTo>
                  <a:pt x="250190" y="812800"/>
                </a:lnTo>
                <a:lnTo>
                  <a:pt x="267970" y="803910"/>
                </a:lnTo>
                <a:lnTo>
                  <a:pt x="285750" y="786130"/>
                </a:lnTo>
                <a:lnTo>
                  <a:pt x="312420" y="741680"/>
                </a:lnTo>
                <a:lnTo>
                  <a:pt x="321310" y="706120"/>
                </a:lnTo>
                <a:lnTo>
                  <a:pt x="330200" y="670560"/>
                </a:lnTo>
                <a:lnTo>
                  <a:pt x="339090" y="633730"/>
                </a:lnTo>
                <a:lnTo>
                  <a:pt x="347980" y="598170"/>
                </a:lnTo>
                <a:lnTo>
                  <a:pt x="356870" y="562610"/>
                </a:lnTo>
                <a:lnTo>
                  <a:pt x="365760" y="527050"/>
                </a:lnTo>
                <a:lnTo>
                  <a:pt x="365760" y="500380"/>
                </a:lnTo>
                <a:lnTo>
                  <a:pt x="365760" y="464820"/>
                </a:lnTo>
                <a:lnTo>
                  <a:pt x="356870" y="438150"/>
                </a:lnTo>
                <a:lnTo>
                  <a:pt x="347980" y="420370"/>
                </a:lnTo>
                <a:lnTo>
                  <a:pt x="330200" y="402590"/>
                </a:lnTo>
                <a:lnTo>
                  <a:pt x="312420" y="393700"/>
                </a:lnTo>
                <a:lnTo>
                  <a:pt x="285750" y="384810"/>
                </a:lnTo>
                <a:lnTo>
                  <a:pt x="259080" y="384810"/>
                </a:lnTo>
                <a:lnTo>
                  <a:pt x="214630" y="438150"/>
                </a:lnTo>
                <a:lnTo>
                  <a:pt x="196850" y="473710"/>
                </a:lnTo>
                <a:lnTo>
                  <a:pt x="187960" y="509270"/>
                </a:lnTo>
                <a:lnTo>
                  <a:pt x="179070" y="535940"/>
                </a:lnTo>
                <a:lnTo>
                  <a:pt x="179070" y="571500"/>
                </a:lnTo>
                <a:lnTo>
                  <a:pt x="170180" y="607060"/>
                </a:lnTo>
                <a:lnTo>
                  <a:pt x="170180" y="633730"/>
                </a:lnTo>
                <a:lnTo>
                  <a:pt x="179070" y="661670"/>
                </a:lnTo>
                <a:lnTo>
                  <a:pt x="179070" y="697230"/>
                </a:lnTo>
                <a:lnTo>
                  <a:pt x="187960" y="741680"/>
                </a:lnTo>
                <a:lnTo>
                  <a:pt x="205740" y="768350"/>
                </a:lnTo>
                <a:lnTo>
                  <a:pt x="214630" y="786130"/>
                </a:lnTo>
                <a:lnTo>
                  <a:pt x="232410" y="795020"/>
                </a:lnTo>
                <a:lnTo>
                  <a:pt x="250190" y="803910"/>
                </a:lnTo>
                <a:lnTo>
                  <a:pt x="276860" y="803910"/>
                </a:lnTo>
                <a:lnTo>
                  <a:pt x="294640" y="803910"/>
                </a:lnTo>
                <a:lnTo>
                  <a:pt x="339090" y="786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751070" y="1240790"/>
            <a:ext cx="160021" cy="331471"/>
          </a:xfrm>
          <a:custGeom>
            <a:avLst/>
            <a:gdLst/>
            <a:ahLst/>
            <a:cxnLst/>
            <a:rect l="0" t="0" r="0" b="0"/>
            <a:pathLst>
              <a:path w="160021" h="331471">
                <a:moveTo>
                  <a:pt x="160020" y="0"/>
                </a:moveTo>
                <a:lnTo>
                  <a:pt x="142240" y="0"/>
                </a:lnTo>
                <a:lnTo>
                  <a:pt x="115570" y="44450"/>
                </a:lnTo>
                <a:lnTo>
                  <a:pt x="88900" y="81280"/>
                </a:lnTo>
                <a:lnTo>
                  <a:pt x="71120" y="125730"/>
                </a:lnTo>
                <a:lnTo>
                  <a:pt x="53340" y="170180"/>
                </a:lnTo>
                <a:lnTo>
                  <a:pt x="44450" y="205740"/>
                </a:lnTo>
                <a:lnTo>
                  <a:pt x="35560" y="232410"/>
                </a:lnTo>
                <a:lnTo>
                  <a:pt x="17780" y="276860"/>
                </a:lnTo>
                <a:lnTo>
                  <a:pt x="8890" y="312420"/>
                </a:lnTo>
                <a:lnTo>
                  <a:pt x="0" y="33147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4733290" y="1330960"/>
            <a:ext cx="222251" cy="142241"/>
          </a:xfrm>
          <a:custGeom>
            <a:avLst/>
            <a:gdLst/>
            <a:ahLst/>
            <a:cxnLst/>
            <a:rect l="0" t="0" r="0" b="0"/>
            <a:pathLst>
              <a:path w="222251" h="142241">
                <a:moveTo>
                  <a:pt x="0" y="0"/>
                </a:moveTo>
                <a:lnTo>
                  <a:pt x="17780" y="35560"/>
                </a:lnTo>
                <a:lnTo>
                  <a:pt x="53340" y="80010"/>
                </a:lnTo>
                <a:lnTo>
                  <a:pt x="88900" y="115570"/>
                </a:lnTo>
                <a:lnTo>
                  <a:pt x="124460" y="133350"/>
                </a:lnTo>
                <a:lnTo>
                  <a:pt x="142240" y="142240"/>
                </a:lnTo>
                <a:lnTo>
                  <a:pt x="177800" y="142240"/>
                </a:lnTo>
                <a:lnTo>
                  <a:pt x="195580" y="142240"/>
                </a:lnTo>
                <a:lnTo>
                  <a:pt x="22225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991100" y="139319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0"/>
                </a:moveTo>
                <a:lnTo>
                  <a:pt x="27940" y="0"/>
                </a:lnTo>
                <a:lnTo>
                  <a:pt x="63500" y="8890"/>
                </a:lnTo>
                <a:lnTo>
                  <a:pt x="99060" y="8890"/>
                </a:lnTo>
                <a:lnTo>
                  <a:pt x="143510" y="889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232400" y="1258570"/>
            <a:ext cx="17781" cy="349251"/>
          </a:xfrm>
          <a:custGeom>
            <a:avLst/>
            <a:gdLst/>
            <a:ahLst/>
            <a:cxnLst/>
            <a:rect l="0" t="0" r="0" b="0"/>
            <a:pathLst>
              <a:path w="17781" h="349251">
                <a:moveTo>
                  <a:pt x="17780" y="0"/>
                </a:moveTo>
                <a:lnTo>
                  <a:pt x="8890" y="2667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34620"/>
                </a:lnTo>
                <a:lnTo>
                  <a:pt x="0" y="170180"/>
                </a:lnTo>
                <a:lnTo>
                  <a:pt x="0" y="196850"/>
                </a:lnTo>
                <a:lnTo>
                  <a:pt x="0" y="223520"/>
                </a:lnTo>
                <a:lnTo>
                  <a:pt x="8890" y="259080"/>
                </a:lnTo>
                <a:lnTo>
                  <a:pt x="8890" y="303530"/>
                </a:lnTo>
                <a:lnTo>
                  <a:pt x="1778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179320" y="3009900"/>
            <a:ext cx="312421" cy="445771"/>
          </a:xfrm>
          <a:custGeom>
            <a:avLst/>
            <a:gdLst/>
            <a:ahLst/>
            <a:cxnLst/>
            <a:rect l="0" t="0" r="0" b="0"/>
            <a:pathLst>
              <a:path w="312421" h="445771">
                <a:moveTo>
                  <a:pt x="0" y="106680"/>
                </a:moveTo>
                <a:lnTo>
                  <a:pt x="8890" y="71120"/>
                </a:lnTo>
                <a:lnTo>
                  <a:pt x="53340" y="35560"/>
                </a:lnTo>
                <a:lnTo>
                  <a:pt x="97790" y="8890"/>
                </a:lnTo>
                <a:lnTo>
                  <a:pt x="124460" y="0"/>
                </a:lnTo>
                <a:lnTo>
                  <a:pt x="168910" y="8890"/>
                </a:lnTo>
                <a:lnTo>
                  <a:pt x="186690" y="17780"/>
                </a:lnTo>
                <a:lnTo>
                  <a:pt x="204470" y="35560"/>
                </a:lnTo>
                <a:lnTo>
                  <a:pt x="222250" y="71120"/>
                </a:lnTo>
                <a:lnTo>
                  <a:pt x="231140" y="115570"/>
                </a:lnTo>
                <a:lnTo>
                  <a:pt x="240030" y="151130"/>
                </a:lnTo>
                <a:lnTo>
                  <a:pt x="240030" y="186690"/>
                </a:lnTo>
                <a:lnTo>
                  <a:pt x="240030" y="222250"/>
                </a:lnTo>
                <a:lnTo>
                  <a:pt x="231140" y="257810"/>
                </a:lnTo>
                <a:lnTo>
                  <a:pt x="222250" y="294640"/>
                </a:lnTo>
                <a:lnTo>
                  <a:pt x="204470" y="330200"/>
                </a:lnTo>
                <a:lnTo>
                  <a:pt x="186690" y="365760"/>
                </a:lnTo>
                <a:lnTo>
                  <a:pt x="160020" y="392430"/>
                </a:lnTo>
                <a:lnTo>
                  <a:pt x="124460" y="427990"/>
                </a:lnTo>
                <a:lnTo>
                  <a:pt x="88900" y="445770"/>
                </a:lnTo>
                <a:lnTo>
                  <a:pt x="44450" y="436880"/>
                </a:lnTo>
                <a:lnTo>
                  <a:pt x="26670" y="427990"/>
                </a:lnTo>
                <a:lnTo>
                  <a:pt x="17780" y="410210"/>
                </a:lnTo>
                <a:lnTo>
                  <a:pt x="8890" y="392430"/>
                </a:lnTo>
                <a:lnTo>
                  <a:pt x="8890" y="365760"/>
                </a:lnTo>
                <a:lnTo>
                  <a:pt x="26670" y="330200"/>
                </a:lnTo>
                <a:lnTo>
                  <a:pt x="53340" y="294640"/>
                </a:lnTo>
                <a:lnTo>
                  <a:pt x="88900" y="266700"/>
                </a:lnTo>
                <a:lnTo>
                  <a:pt x="106680" y="257810"/>
                </a:lnTo>
                <a:lnTo>
                  <a:pt x="142240" y="257810"/>
                </a:lnTo>
                <a:lnTo>
                  <a:pt x="160020" y="257810"/>
                </a:lnTo>
                <a:lnTo>
                  <a:pt x="204470" y="285750"/>
                </a:lnTo>
                <a:lnTo>
                  <a:pt x="231140" y="312420"/>
                </a:lnTo>
                <a:lnTo>
                  <a:pt x="267970" y="347980"/>
                </a:lnTo>
                <a:lnTo>
                  <a:pt x="294640" y="383540"/>
                </a:lnTo>
                <a:lnTo>
                  <a:pt x="31242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669540" y="3045460"/>
            <a:ext cx="170181" cy="383541"/>
          </a:xfrm>
          <a:custGeom>
            <a:avLst/>
            <a:gdLst/>
            <a:ahLst/>
            <a:cxnLst/>
            <a:rect l="0" t="0" r="0" b="0"/>
            <a:pathLst>
              <a:path w="170181" h="383541">
                <a:moveTo>
                  <a:pt x="170180" y="0"/>
                </a:moveTo>
                <a:lnTo>
                  <a:pt x="143510" y="35560"/>
                </a:lnTo>
                <a:lnTo>
                  <a:pt x="134620" y="71120"/>
                </a:lnTo>
                <a:lnTo>
                  <a:pt x="116840" y="106680"/>
                </a:lnTo>
                <a:lnTo>
                  <a:pt x="107950" y="151130"/>
                </a:lnTo>
                <a:lnTo>
                  <a:pt x="90170" y="186690"/>
                </a:lnTo>
                <a:lnTo>
                  <a:pt x="72390" y="231140"/>
                </a:lnTo>
                <a:lnTo>
                  <a:pt x="54610" y="267970"/>
                </a:lnTo>
                <a:lnTo>
                  <a:pt x="35560" y="303530"/>
                </a:lnTo>
                <a:lnTo>
                  <a:pt x="26670" y="339090"/>
                </a:lnTo>
                <a:lnTo>
                  <a:pt x="8890" y="36576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642870" y="3054350"/>
            <a:ext cx="232411" cy="419101"/>
          </a:xfrm>
          <a:custGeom>
            <a:avLst/>
            <a:gdLst/>
            <a:ahLst/>
            <a:cxnLst/>
            <a:rect l="0" t="0" r="0" b="0"/>
            <a:pathLst>
              <a:path w="232411" h="41910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62230" y="124460"/>
                </a:lnTo>
                <a:lnTo>
                  <a:pt x="90170" y="168910"/>
                </a:lnTo>
                <a:lnTo>
                  <a:pt x="125730" y="213360"/>
                </a:lnTo>
                <a:lnTo>
                  <a:pt x="152400" y="259080"/>
                </a:lnTo>
                <a:lnTo>
                  <a:pt x="179070" y="303530"/>
                </a:lnTo>
                <a:lnTo>
                  <a:pt x="196850" y="339090"/>
                </a:lnTo>
                <a:lnTo>
                  <a:pt x="214630" y="383540"/>
                </a:lnTo>
                <a:lnTo>
                  <a:pt x="23241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063240" y="2884170"/>
            <a:ext cx="62231" cy="607061"/>
          </a:xfrm>
          <a:custGeom>
            <a:avLst/>
            <a:gdLst/>
            <a:ahLst/>
            <a:cxnLst/>
            <a:rect l="0" t="0" r="0" b="0"/>
            <a:pathLst>
              <a:path w="62231" h="607061">
                <a:moveTo>
                  <a:pt x="1778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8890" y="303530"/>
                </a:lnTo>
                <a:lnTo>
                  <a:pt x="8890" y="339090"/>
                </a:lnTo>
                <a:lnTo>
                  <a:pt x="17780" y="374650"/>
                </a:lnTo>
                <a:lnTo>
                  <a:pt x="17780" y="402590"/>
                </a:lnTo>
                <a:lnTo>
                  <a:pt x="26670" y="438150"/>
                </a:lnTo>
                <a:lnTo>
                  <a:pt x="26670" y="464820"/>
                </a:lnTo>
                <a:lnTo>
                  <a:pt x="35560" y="509270"/>
                </a:lnTo>
                <a:lnTo>
                  <a:pt x="44450" y="544830"/>
                </a:lnTo>
                <a:lnTo>
                  <a:pt x="53340" y="580390"/>
                </a:lnTo>
                <a:lnTo>
                  <a:pt x="6223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196590" y="3081020"/>
            <a:ext cx="161291" cy="321311"/>
          </a:xfrm>
          <a:custGeom>
            <a:avLst/>
            <a:gdLst/>
            <a:ahLst/>
            <a:cxnLst/>
            <a:rect l="0" t="0" r="0" b="0"/>
            <a:pathLst>
              <a:path w="161291" h="321311">
                <a:moveTo>
                  <a:pt x="26670" y="26670"/>
                </a:moveTo>
                <a:lnTo>
                  <a:pt x="889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8890" y="232410"/>
                </a:lnTo>
                <a:lnTo>
                  <a:pt x="26670" y="267970"/>
                </a:lnTo>
                <a:lnTo>
                  <a:pt x="35560" y="294640"/>
                </a:lnTo>
                <a:lnTo>
                  <a:pt x="53340" y="312420"/>
                </a:lnTo>
                <a:lnTo>
                  <a:pt x="71120" y="321310"/>
                </a:lnTo>
                <a:lnTo>
                  <a:pt x="99060" y="321310"/>
                </a:lnTo>
                <a:lnTo>
                  <a:pt x="116840" y="312420"/>
                </a:lnTo>
                <a:lnTo>
                  <a:pt x="143510" y="285750"/>
                </a:lnTo>
                <a:lnTo>
                  <a:pt x="152400" y="267970"/>
                </a:lnTo>
                <a:lnTo>
                  <a:pt x="161290" y="223520"/>
                </a:lnTo>
                <a:lnTo>
                  <a:pt x="161290" y="177800"/>
                </a:lnTo>
                <a:lnTo>
                  <a:pt x="161290" y="142240"/>
                </a:lnTo>
                <a:lnTo>
                  <a:pt x="152400" y="106680"/>
                </a:lnTo>
                <a:lnTo>
                  <a:pt x="143510" y="80010"/>
                </a:lnTo>
                <a:lnTo>
                  <a:pt x="125730" y="44450"/>
                </a:lnTo>
                <a:lnTo>
                  <a:pt x="107950" y="26670"/>
                </a:lnTo>
                <a:lnTo>
                  <a:pt x="80010" y="8890"/>
                </a:lnTo>
                <a:lnTo>
                  <a:pt x="62230" y="0"/>
                </a:lnTo>
                <a:lnTo>
                  <a:pt x="44450" y="0"/>
                </a:lnTo>
                <a:lnTo>
                  <a:pt x="26670" y="0"/>
                </a:lnTo>
                <a:lnTo>
                  <a:pt x="8890" y="1778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464560" y="3063240"/>
            <a:ext cx="214631" cy="713741"/>
          </a:xfrm>
          <a:custGeom>
            <a:avLst/>
            <a:gdLst/>
            <a:ahLst/>
            <a:cxnLst/>
            <a:rect l="0" t="0" r="0" b="0"/>
            <a:pathLst>
              <a:path w="214631" h="713741">
                <a:moveTo>
                  <a:pt x="152400" y="44450"/>
                </a:moveTo>
                <a:lnTo>
                  <a:pt x="134620" y="17780"/>
                </a:lnTo>
                <a:lnTo>
                  <a:pt x="116840" y="0"/>
                </a:lnTo>
                <a:lnTo>
                  <a:pt x="97790" y="0"/>
                </a:lnTo>
                <a:lnTo>
                  <a:pt x="80010" y="8890"/>
                </a:lnTo>
                <a:lnTo>
                  <a:pt x="4445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76860"/>
                </a:lnTo>
                <a:lnTo>
                  <a:pt x="35560" y="294640"/>
                </a:lnTo>
                <a:lnTo>
                  <a:pt x="53340" y="303530"/>
                </a:lnTo>
                <a:lnTo>
                  <a:pt x="71120" y="294640"/>
                </a:lnTo>
                <a:lnTo>
                  <a:pt x="106680" y="250190"/>
                </a:lnTo>
                <a:lnTo>
                  <a:pt x="134620" y="204470"/>
                </a:lnTo>
                <a:lnTo>
                  <a:pt x="143510" y="168910"/>
                </a:lnTo>
                <a:lnTo>
                  <a:pt x="152400" y="133350"/>
                </a:lnTo>
                <a:lnTo>
                  <a:pt x="161290" y="97790"/>
                </a:lnTo>
                <a:lnTo>
                  <a:pt x="161290" y="53340"/>
                </a:lnTo>
                <a:lnTo>
                  <a:pt x="161290" y="26670"/>
                </a:lnTo>
                <a:lnTo>
                  <a:pt x="152400" y="62230"/>
                </a:lnTo>
                <a:lnTo>
                  <a:pt x="161290" y="106680"/>
                </a:lnTo>
                <a:lnTo>
                  <a:pt x="161290" y="151130"/>
                </a:lnTo>
                <a:lnTo>
                  <a:pt x="170180" y="177800"/>
                </a:lnTo>
                <a:lnTo>
                  <a:pt x="170180" y="213360"/>
                </a:lnTo>
                <a:lnTo>
                  <a:pt x="179070" y="250190"/>
                </a:lnTo>
                <a:lnTo>
                  <a:pt x="187960" y="285750"/>
                </a:lnTo>
                <a:lnTo>
                  <a:pt x="187960" y="321310"/>
                </a:lnTo>
                <a:lnTo>
                  <a:pt x="196850" y="347980"/>
                </a:lnTo>
                <a:lnTo>
                  <a:pt x="205740" y="383540"/>
                </a:lnTo>
                <a:lnTo>
                  <a:pt x="205740" y="419100"/>
                </a:lnTo>
                <a:lnTo>
                  <a:pt x="214630" y="454660"/>
                </a:lnTo>
                <a:lnTo>
                  <a:pt x="214630" y="490220"/>
                </a:lnTo>
                <a:lnTo>
                  <a:pt x="214630" y="527050"/>
                </a:lnTo>
                <a:lnTo>
                  <a:pt x="214630" y="553720"/>
                </a:lnTo>
                <a:lnTo>
                  <a:pt x="214630" y="598170"/>
                </a:lnTo>
                <a:lnTo>
                  <a:pt x="205740" y="633730"/>
                </a:lnTo>
                <a:lnTo>
                  <a:pt x="179070" y="678180"/>
                </a:lnTo>
                <a:lnTo>
                  <a:pt x="161290" y="704850"/>
                </a:lnTo>
                <a:lnTo>
                  <a:pt x="143510" y="713740"/>
                </a:lnTo>
                <a:lnTo>
                  <a:pt x="106680" y="713740"/>
                </a:lnTo>
                <a:lnTo>
                  <a:pt x="80010" y="713740"/>
                </a:lnTo>
                <a:lnTo>
                  <a:pt x="62230" y="704850"/>
                </a:lnTo>
                <a:lnTo>
                  <a:pt x="26670" y="678180"/>
                </a:lnTo>
                <a:lnTo>
                  <a:pt x="8890" y="660400"/>
                </a:lnTo>
                <a:lnTo>
                  <a:pt x="8890" y="633730"/>
                </a:lnTo>
                <a:lnTo>
                  <a:pt x="8890" y="615950"/>
                </a:lnTo>
                <a:lnTo>
                  <a:pt x="2667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893820" y="2866390"/>
            <a:ext cx="259081" cy="509271"/>
          </a:xfrm>
          <a:custGeom>
            <a:avLst/>
            <a:gdLst/>
            <a:ahLst/>
            <a:cxnLst/>
            <a:rect l="0" t="0" r="0" b="0"/>
            <a:pathLst>
              <a:path w="259081" h="509271">
                <a:moveTo>
                  <a:pt x="213360" y="44450"/>
                </a:moveTo>
                <a:lnTo>
                  <a:pt x="186690" y="26670"/>
                </a:lnTo>
                <a:lnTo>
                  <a:pt x="168910" y="8890"/>
                </a:lnTo>
                <a:lnTo>
                  <a:pt x="142240" y="0"/>
                </a:lnTo>
                <a:lnTo>
                  <a:pt x="115570" y="0"/>
                </a:lnTo>
                <a:lnTo>
                  <a:pt x="80010" y="0"/>
                </a:lnTo>
                <a:lnTo>
                  <a:pt x="62230" y="8890"/>
                </a:lnTo>
                <a:lnTo>
                  <a:pt x="44450" y="17780"/>
                </a:lnTo>
                <a:lnTo>
                  <a:pt x="26670" y="35560"/>
                </a:lnTo>
                <a:lnTo>
                  <a:pt x="17780" y="80010"/>
                </a:lnTo>
                <a:lnTo>
                  <a:pt x="8890" y="11557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294640"/>
                </a:lnTo>
                <a:lnTo>
                  <a:pt x="8890" y="312420"/>
                </a:lnTo>
                <a:lnTo>
                  <a:pt x="35560" y="321310"/>
                </a:lnTo>
                <a:lnTo>
                  <a:pt x="53340" y="312420"/>
                </a:lnTo>
                <a:lnTo>
                  <a:pt x="80010" y="294640"/>
                </a:lnTo>
                <a:lnTo>
                  <a:pt x="115570" y="250190"/>
                </a:lnTo>
                <a:lnTo>
                  <a:pt x="133350" y="232410"/>
                </a:lnTo>
                <a:lnTo>
                  <a:pt x="160020" y="223520"/>
                </a:lnTo>
                <a:lnTo>
                  <a:pt x="177800" y="223520"/>
                </a:lnTo>
                <a:lnTo>
                  <a:pt x="204470" y="232410"/>
                </a:lnTo>
                <a:lnTo>
                  <a:pt x="222250" y="241300"/>
                </a:lnTo>
                <a:lnTo>
                  <a:pt x="240030" y="267970"/>
                </a:lnTo>
                <a:lnTo>
                  <a:pt x="259080" y="303530"/>
                </a:lnTo>
                <a:lnTo>
                  <a:pt x="259080" y="330200"/>
                </a:lnTo>
                <a:lnTo>
                  <a:pt x="259080" y="356870"/>
                </a:lnTo>
                <a:lnTo>
                  <a:pt x="240030" y="401320"/>
                </a:lnTo>
                <a:lnTo>
                  <a:pt x="231140" y="420370"/>
                </a:lnTo>
                <a:lnTo>
                  <a:pt x="195580" y="464820"/>
                </a:lnTo>
                <a:lnTo>
                  <a:pt x="160020" y="491490"/>
                </a:lnTo>
                <a:lnTo>
                  <a:pt x="133350" y="509270"/>
                </a:lnTo>
                <a:lnTo>
                  <a:pt x="133350" y="482600"/>
                </a:lnTo>
                <a:lnTo>
                  <a:pt x="14224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4438650" y="2990850"/>
            <a:ext cx="204471" cy="36831"/>
          </a:xfrm>
          <a:custGeom>
            <a:avLst/>
            <a:gdLst/>
            <a:ahLst/>
            <a:cxnLst/>
            <a:rect l="0" t="0" r="0" b="0"/>
            <a:pathLst>
              <a:path w="204471" h="36831">
                <a:moveTo>
                  <a:pt x="0" y="36830"/>
                </a:moveTo>
                <a:lnTo>
                  <a:pt x="26670" y="19050"/>
                </a:lnTo>
                <a:lnTo>
                  <a:pt x="62230" y="19050"/>
                </a:lnTo>
                <a:lnTo>
                  <a:pt x="97790" y="8890"/>
                </a:lnTo>
                <a:lnTo>
                  <a:pt x="142240" y="8890"/>
                </a:lnTo>
                <a:lnTo>
                  <a:pt x="186690" y="0"/>
                </a:lnTo>
                <a:lnTo>
                  <a:pt x="2044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4563110" y="312547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5036820" y="2777490"/>
            <a:ext cx="204471" cy="499111"/>
          </a:xfrm>
          <a:custGeom>
            <a:avLst/>
            <a:gdLst/>
            <a:ahLst/>
            <a:cxnLst/>
            <a:rect l="0" t="0" r="0" b="0"/>
            <a:pathLst>
              <a:path w="204471" h="499111">
                <a:moveTo>
                  <a:pt x="204470" y="0"/>
                </a:moveTo>
                <a:lnTo>
                  <a:pt x="177800" y="35560"/>
                </a:lnTo>
                <a:lnTo>
                  <a:pt x="160020" y="80010"/>
                </a:lnTo>
                <a:lnTo>
                  <a:pt x="142240" y="115570"/>
                </a:lnTo>
                <a:lnTo>
                  <a:pt x="133350" y="151130"/>
                </a:lnTo>
                <a:lnTo>
                  <a:pt x="115570" y="186690"/>
                </a:lnTo>
                <a:lnTo>
                  <a:pt x="97790" y="232410"/>
                </a:lnTo>
                <a:lnTo>
                  <a:pt x="80010" y="276860"/>
                </a:lnTo>
                <a:lnTo>
                  <a:pt x="62230" y="321310"/>
                </a:lnTo>
                <a:lnTo>
                  <a:pt x="44450" y="365760"/>
                </a:lnTo>
                <a:lnTo>
                  <a:pt x="35560" y="401320"/>
                </a:lnTo>
                <a:lnTo>
                  <a:pt x="26670" y="436880"/>
                </a:lnTo>
                <a:lnTo>
                  <a:pt x="8890" y="481330"/>
                </a:lnTo>
                <a:lnTo>
                  <a:pt x="0" y="499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367020" y="2901950"/>
            <a:ext cx="151131" cy="44451"/>
          </a:xfrm>
          <a:custGeom>
            <a:avLst/>
            <a:gdLst/>
            <a:ahLst/>
            <a:cxnLst/>
            <a:rect l="0" t="0" r="0" b="0"/>
            <a:pathLst>
              <a:path w="151131" h="44451">
                <a:moveTo>
                  <a:pt x="0" y="4445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15570" y="889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919980" y="2625090"/>
            <a:ext cx="196851" cy="830581"/>
          </a:xfrm>
          <a:custGeom>
            <a:avLst/>
            <a:gdLst/>
            <a:ahLst/>
            <a:cxnLst/>
            <a:rect l="0" t="0" r="0" b="0"/>
            <a:pathLst>
              <a:path w="196851" h="830581">
                <a:moveTo>
                  <a:pt x="81280" y="0"/>
                </a:moveTo>
                <a:lnTo>
                  <a:pt x="53340" y="35560"/>
                </a:lnTo>
                <a:lnTo>
                  <a:pt x="35560" y="71120"/>
                </a:lnTo>
                <a:lnTo>
                  <a:pt x="26670" y="107950"/>
                </a:lnTo>
                <a:lnTo>
                  <a:pt x="1778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74650"/>
                </a:lnTo>
                <a:lnTo>
                  <a:pt x="0" y="411480"/>
                </a:lnTo>
                <a:lnTo>
                  <a:pt x="0" y="455930"/>
                </a:lnTo>
                <a:lnTo>
                  <a:pt x="8890" y="491490"/>
                </a:lnTo>
                <a:lnTo>
                  <a:pt x="17780" y="527050"/>
                </a:lnTo>
                <a:lnTo>
                  <a:pt x="26670" y="571500"/>
                </a:lnTo>
                <a:lnTo>
                  <a:pt x="35560" y="607060"/>
                </a:lnTo>
                <a:lnTo>
                  <a:pt x="44450" y="642620"/>
                </a:lnTo>
                <a:lnTo>
                  <a:pt x="53340" y="679450"/>
                </a:lnTo>
                <a:lnTo>
                  <a:pt x="81280" y="723900"/>
                </a:lnTo>
                <a:lnTo>
                  <a:pt x="107950" y="759460"/>
                </a:lnTo>
                <a:lnTo>
                  <a:pt x="152400" y="795020"/>
                </a:lnTo>
                <a:lnTo>
                  <a:pt x="196850" y="830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162040" y="2598420"/>
            <a:ext cx="88901" cy="598171"/>
          </a:xfrm>
          <a:custGeom>
            <a:avLst/>
            <a:gdLst/>
            <a:ahLst/>
            <a:cxnLst/>
            <a:rect l="0" t="0" r="0" b="0"/>
            <a:pathLst>
              <a:path w="88901" h="598171">
                <a:moveTo>
                  <a:pt x="889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16840"/>
                </a:lnTo>
                <a:lnTo>
                  <a:pt x="8890" y="161290"/>
                </a:lnTo>
                <a:lnTo>
                  <a:pt x="8890" y="196850"/>
                </a:lnTo>
                <a:lnTo>
                  <a:pt x="8890" y="232410"/>
                </a:lnTo>
                <a:lnTo>
                  <a:pt x="17780" y="267970"/>
                </a:lnTo>
                <a:lnTo>
                  <a:pt x="17780" y="303530"/>
                </a:lnTo>
                <a:lnTo>
                  <a:pt x="26670" y="339090"/>
                </a:lnTo>
                <a:lnTo>
                  <a:pt x="26670" y="374650"/>
                </a:lnTo>
                <a:lnTo>
                  <a:pt x="26670" y="411480"/>
                </a:lnTo>
                <a:lnTo>
                  <a:pt x="35560" y="447040"/>
                </a:lnTo>
                <a:lnTo>
                  <a:pt x="35560" y="473710"/>
                </a:lnTo>
                <a:lnTo>
                  <a:pt x="44450" y="518160"/>
                </a:lnTo>
                <a:lnTo>
                  <a:pt x="44450" y="553720"/>
                </a:lnTo>
                <a:lnTo>
                  <a:pt x="53340" y="598170"/>
                </a:lnTo>
                <a:lnTo>
                  <a:pt x="8890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304280" y="2830830"/>
            <a:ext cx="161291" cy="321311"/>
          </a:xfrm>
          <a:custGeom>
            <a:avLst/>
            <a:gdLst/>
            <a:ahLst/>
            <a:cxnLst/>
            <a:rect l="0" t="0" r="0" b="0"/>
            <a:pathLst>
              <a:path w="161291" h="321311">
                <a:moveTo>
                  <a:pt x="17780" y="44450"/>
                </a:move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6850"/>
                </a:lnTo>
                <a:lnTo>
                  <a:pt x="8890" y="241300"/>
                </a:lnTo>
                <a:lnTo>
                  <a:pt x="35560" y="276860"/>
                </a:lnTo>
                <a:lnTo>
                  <a:pt x="44450" y="294640"/>
                </a:lnTo>
                <a:lnTo>
                  <a:pt x="71120" y="312420"/>
                </a:lnTo>
                <a:lnTo>
                  <a:pt x="88900" y="321310"/>
                </a:lnTo>
                <a:lnTo>
                  <a:pt x="106680" y="312420"/>
                </a:lnTo>
                <a:lnTo>
                  <a:pt x="134620" y="294640"/>
                </a:lnTo>
                <a:lnTo>
                  <a:pt x="143510" y="267970"/>
                </a:lnTo>
                <a:lnTo>
                  <a:pt x="161290" y="223520"/>
                </a:lnTo>
                <a:lnTo>
                  <a:pt x="161290" y="179070"/>
                </a:lnTo>
                <a:lnTo>
                  <a:pt x="161290" y="142240"/>
                </a:lnTo>
                <a:lnTo>
                  <a:pt x="161290" y="115570"/>
                </a:lnTo>
                <a:lnTo>
                  <a:pt x="152400" y="80010"/>
                </a:lnTo>
                <a:lnTo>
                  <a:pt x="143510" y="53340"/>
                </a:lnTo>
                <a:lnTo>
                  <a:pt x="115570" y="26670"/>
                </a:lnTo>
                <a:lnTo>
                  <a:pt x="97790" y="8890"/>
                </a:ln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26670"/>
                </a:lnTo>
                <a:lnTo>
                  <a:pt x="2667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6536690" y="2839720"/>
            <a:ext cx="205741" cy="704851"/>
          </a:xfrm>
          <a:custGeom>
            <a:avLst/>
            <a:gdLst/>
            <a:ahLst/>
            <a:cxnLst/>
            <a:rect l="0" t="0" r="0" b="0"/>
            <a:pathLst>
              <a:path w="205741" h="704851">
                <a:moveTo>
                  <a:pt x="151130" y="0"/>
                </a:moveTo>
                <a:lnTo>
                  <a:pt x="115570" y="0"/>
                </a:lnTo>
                <a:lnTo>
                  <a:pt x="97790" y="0"/>
                </a:lnTo>
                <a:lnTo>
                  <a:pt x="62230" y="44450"/>
                </a:lnTo>
                <a:lnTo>
                  <a:pt x="44450" y="80010"/>
                </a:lnTo>
                <a:lnTo>
                  <a:pt x="26670" y="124460"/>
                </a:lnTo>
                <a:lnTo>
                  <a:pt x="26670" y="170180"/>
                </a:lnTo>
                <a:lnTo>
                  <a:pt x="26670" y="205740"/>
                </a:lnTo>
                <a:lnTo>
                  <a:pt x="35560" y="250190"/>
                </a:lnTo>
                <a:lnTo>
                  <a:pt x="44450" y="276860"/>
                </a:lnTo>
                <a:lnTo>
                  <a:pt x="62230" y="276860"/>
                </a:lnTo>
                <a:lnTo>
                  <a:pt x="80010" y="267970"/>
                </a:lnTo>
                <a:lnTo>
                  <a:pt x="115570" y="214630"/>
                </a:lnTo>
                <a:lnTo>
                  <a:pt x="133350" y="179070"/>
                </a:lnTo>
                <a:lnTo>
                  <a:pt x="151130" y="142240"/>
                </a:lnTo>
                <a:lnTo>
                  <a:pt x="160020" y="106680"/>
                </a:lnTo>
                <a:lnTo>
                  <a:pt x="168910" y="71120"/>
                </a:lnTo>
                <a:lnTo>
                  <a:pt x="179070" y="35560"/>
                </a:lnTo>
                <a:lnTo>
                  <a:pt x="179070" y="62230"/>
                </a:lnTo>
                <a:lnTo>
                  <a:pt x="179070" y="97790"/>
                </a:lnTo>
                <a:lnTo>
                  <a:pt x="179070" y="124460"/>
                </a:lnTo>
                <a:lnTo>
                  <a:pt x="179070" y="160020"/>
                </a:lnTo>
                <a:lnTo>
                  <a:pt x="187960" y="196850"/>
                </a:lnTo>
                <a:lnTo>
                  <a:pt x="187960" y="232410"/>
                </a:lnTo>
                <a:lnTo>
                  <a:pt x="187960" y="267970"/>
                </a:lnTo>
                <a:lnTo>
                  <a:pt x="196850" y="312420"/>
                </a:lnTo>
                <a:lnTo>
                  <a:pt x="196850" y="347980"/>
                </a:lnTo>
                <a:lnTo>
                  <a:pt x="196850" y="383540"/>
                </a:lnTo>
                <a:lnTo>
                  <a:pt x="205740" y="419100"/>
                </a:lnTo>
                <a:lnTo>
                  <a:pt x="205740" y="455930"/>
                </a:lnTo>
                <a:lnTo>
                  <a:pt x="205740" y="491490"/>
                </a:lnTo>
                <a:lnTo>
                  <a:pt x="196850" y="527050"/>
                </a:lnTo>
                <a:lnTo>
                  <a:pt x="196850" y="562610"/>
                </a:lnTo>
                <a:lnTo>
                  <a:pt x="187960" y="607060"/>
                </a:lnTo>
                <a:lnTo>
                  <a:pt x="160020" y="642620"/>
                </a:lnTo>
                <a:lnTo>
                  <a:pt x="142240" y="669290"/>
                </a:lnTo>
                <a:lnTo>
                  <a:pt x="115570" y="695960"/>
                </a:lnTo>
                <a:lnTo>
                  <a:pt x="88900" y="704850"/>
                </a:lnTo>
                <a:lnTo>
                  <a:pt x="71120" y="704850"/>
                </a:lnTo>
                <a:lnTo>
                  <a:pt x="53340" y="704850"/>
                </a:lnTo>
                <a:lnTo>
                  <a:pt x="17780" y="660400"/>
                </a:lnTo>
                <a:lnTo>
                  <a:pt x="0" y="615950"/>
                </a:lnTo>
                <a:lnTo>
                  <a:pt x="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6831330" y="2580640"/>
            <a:ext cx="303531" cy="589281"/>
          </a:xfrm>
          <a:custGeom>
            <a:avLst/>
            <a:gdLst/>
            <a:ahLst/>
            <a:cxnLst/>
            <a:rect l="0" t="0" r="0" b="0"/>
            <a:pathLst>
              <a:path w="303531" h="589281">
                <a:moveTo>
                  <a:pt x="1778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8890" y="285750"/>
                </a:lnTo>
                <a:lnTo>
                  <a:pt x="8890" y="303530"/>
                </a:lnTo>
                <a:lnTo>
                  <a:pt x="17780" y="347980"/>
                </a:lnTo>
                <a:lnTo>
                  <a:pt x="26670" y="392430"/>
                </a:lnTo>
                <a:lnTo>
                  <a:pt x="35560" y="429260"/>
                </a:lnTo>
                <a:lnTo>
                  <a:pt x="53340" y="464820"/>
                </a:lnTo>
                <a:lnTo>
                  <a:pt x="71120" y="500380"/>
                </a:lnTo>
                <a:lnTo>
                  <a:pt x="88900" y="527050"/>
                </a:lnTo>
                <a:lnTo>
                  <a:pt x="115570" y="553720"/>
                </a:lnTo>
                <a:lnTo>
                  <a:pt x="133350" y="562610"/>
                </a:lnTo>
                <a:lnTo>
                  <a:pt x="151130" y="562610"/>
                </a:lnTo>
                <a:lnTo>
                  <a:pt x="179070" y="562610"/>
                </a:lnTo>
                <a:lnTo>
                  <a:pt x="205740" y="553720"/>
                </a:lnTo>
                <a:lnTo>
                  <a:pt x="223520" y="535940"/>
                </a:lnTo>
                <a:lnTo>
                  <a:pt x="250190" y="500380"/>
                </a:lnTo>
                <a:lnTo>
                  <a:pt x="267970" y="464820"/>
                </a:lnTo>
                <a:lnTo>
                  <a:pt x="285750" y="429260"/>
                </a:lnTo>
                <a:lnTo>
                  <a:pt x="294640" y="392430"/>
                </a:lnTo>
                <a:lnTo>
                  <a:pt x="303530" y="356870"/>
                </a:lnTo>
                <a:lnTo>
                  <a:pt x="303530" y="312420"/>
                </a:lnTo>
                <a:lnTo>
                  <a:pt x="294640" y="294640"/>
                </a:lnTo>
                <a:lnTo>
                  <a:pt x="285750" y="276860"/>
                </a:lnTo>
                <a:lnTo>
                  <a:pt x="267970" y="276860"/>
                </a:lnTo>
                <a:lnTo>
                  <a:pt x="241300" y="285750"/>
                </a:lnTo>
                <a:lnTo>
                  <a:pt x="196850" y="330200"/>
                </a:lnTo>
                <a:lnTo>
                  <a:pt x="179070" y="374650"/>
                </a:lnTo>
                <a:lnTo>
                  <a:pt x="168910" y="410210"/>
                </a:lnTo>
                <a:lnTo>
                  <a:pt x="151130" y="447040"/>
                </a:lnTo>
                <a:lnTo>
                  <a:pt x="151130" y="491490"/>
                </a:lnTo>
                <a:lnTo>
                  <a:pt x="142240" y="527050"/>
                </a:lnTo>
                <a:lnTo>
                  <a:pt x="142240" y="571500"/>
                </a:lnTo>
                <a:lnTo>
                  <a:pt x="14224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4893310" y="2616200"/>
            <a:ext cx="232411" cy="812801"/>
          </a:xfrm>
          <a:custGeom>
            <a:avLst/>
            <a:gdLst/>
            <a:ahLst/>
            <a:cxnLst/>
            <a:rect l="0" t="0" r="0" b="0"/>
            <a:pathLst>
              <a:path w="232411" h="812801">
                <a:moveTo>
                  <a:pt x="232410" y="17780"/>
                </a:moveTo>
                <a:lnTo>
                  <a:pt x="214630" y="8890"/>
                </a:lnTo>
                <a:lnTo>
                  <a:pt x="196850" y="0"/>
                </a:lnTo>
                <a:lnTo>
                  <a:pt x="170180" y="0"/>
                </a:lnTo>
                <a:lnTo>
                  <a:pt x="152400" y="8890"/>
                </a:lnTo>
                <a:lnTo>
                  <a:pt x="134620" y="8890"/>
                </a:lnTo>
                <a:lnTo>
                  <a:pt x="88900" y="53340"/>
                </a:lnTo>
                <a:lnTo>
                  <a:pt x="62230" y="99060"/>
                </a:lnTo>
                <a:lnTo>
                  <a:pt x="44450" y="134620"/>
                </a:lnTo>
                <a:lnTo>
                  <a:pt x="26670" y="179070"/>
                </a:lnTo>
                <a:lnTo>
                  <a:pt x="17780" y="223520"/>
                </a:lnTo>
                <a:lnTo>
                  <a:pt x="889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02590"/>
                </a:lnTo>
                <a:lnTo>
                  <a:pt x="0" y="447040"/>
                </a:lnTo>
                <a:lnTo>
                  <a:pt x="8890" y="482600"/>
                </a:lnTo>
                <a:lnTo>
                  <a:pt x="17780" y="518160"/>
                </a:lnTo>
                <a:lnTo>
                  <a:pt x="26670" y="553720"/>
                </a:lnTo>
                <a:lnTo>
                  <a:pt x="26670" y="598170"/>
                </a:lnTo>
                <a:lnTo>
                  <a:pt x="35560" y="642620"/>
                </a:lnTo>
                <a:lnTo>
                  <a:pt x="53340" y="679450"/>
                </a:lnTo>
                <a:lnTo>
                  <a:pt x="71120" y="715010"/>
                </a:lnTo>
                <a:lnTo>
                  <a:pt x="88900" y="759460"/>
                </a:lnTo>
                <a:lnTo>
                  <a:pt x="107950" y="777240"/>
                </a:lnTo>
                <a:lnTo>
                  <a:pt x="152400" y="812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5795010" y="2518410"/>
            <a:ext cx="223521" cy="803911"/>
          </a:xfrm>
          <a:custGeom>
            <a:avLst/>
            <a:gdLst/>
            <a:ahLst/>
            <a:cxnLst/>
            <a:rect l="0" t="0" r="0" b="0"/>
            <a:pathLst>
              <a:path w="223521" h="80391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90170" y="80010"/>
                </a:lnTo>
                <a:lnTo>
                  <a:pt x="116840" y="124460"/>
                </a:lnTo>
                <a:lnTo>
                  <a:pt x="143510" y="168910"/>
                </a:lnTo>
                <a:lnTo>
                  <a:pt x="161290" y="214630"/>
                </a:lnTo>
                <a:lnTo>
                  <a:pt x="179070" y="250190"/>
                </a:lnTo>
                <a:lnTo>
                  <a:pt x="187960" y="285750"/>
                </a:lnTo>
                <a:lnTo>
                  <a:pt x="196850" y="321310"/>
                </a:lnTo>
                <a:lnTo>
                  <a:pt x="205740" y="356870"/>
                </a:lnTo>
                <a:lnTo>
                  <a:pt x="214630" y="392430"/>
                </a:lnTo>
                <a:lnTo>
                  <a:pt x="214630" y="436880"/>
                </a:lnTo>
                <a:lnTo>
                  <a:pt x="223520" y="481330"/>
                </a:lnTo>
                <a:lnTo>
                  <a:pt x="223520" y="509270"/>
                </a:lnTo>
                <a:lnTo>
                  <a:pt x="223520" y="544830"/>
                </a:lnTo>
                <a:lnTo>
                  <a:pt x="214630" y="580390"/>
                </a:lnTo>
                <a:lnTo>
                  <a:pt x="205740" y="615950"/>
                </a:lnTo>
                <a:lnTo>
                  <a:pt x="196850" y="660400"/>
                </a:lnTo>
                <a:lnTo>
                  <a:pt x="179070" y="704850"/>
                </a:lnTo>
                <a:lnTo>
                  <a:pt x="152400" y="749300"/>
                </a:lnTo>
                <a:lnTo>
                  <a:pt x="116840" y="786130"/>
                </a:lnTo>
                <a:lnTo>
                  <a:pt x="107950" y="8039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5001260" y="2804160"/>
            <a:ext cx="365761" cy="436881"/>
          </a:xfrm>
          <a:custGeom>
            <a:avLst/>
            <a:gdLst/>
            <a:ahLst/>
            <a:cxnLst/>
            <a:rect l="0" t="0" r="0" b="0"/>
            <a:pathLst>
              <a:path w="365761" h="436881">
                <a:moveTo>
                  <a:pt x="0" y="0"/>
                </a:moveTo>
                <a:lnTo>
                  <a:pt x="17780" y="0"/>
                </a:lnTo>
                <a:lnTo>
                  <a:pt x="35560" y="17780"/>
                </a:lnTo>
                <a:lnTo>
                  <a:pt x="62230" y="62230"/>
                </a:lnTo>
                <a:lnTo>
                  <a:pt x="97790" y="97790"/>
                </a:lnTo>
                <a:lnTo>
                  <a:pt x="142240" y="142240"/>
                </a:lnTo>
                <a:lnTo>
                  <a:pt x="177800" y="186690"/>
                </a:lnTo>
                <a:lnTo>
                  <a:pt x="204470" y="223520"/>
                </a:lnTo>
                <a:lnTo>
                  <a:pt x="222250" y="241300"/>
                </a:lnTo>
                <a:lnTo>
                  <a:pt x="257810" y="285750"/>
                </a:lnTo>
                <a:lnTo>
                  <a:pt x="266700" y="303530"/>
                </a:lnTo>
                <a:lnTo>
                  <a:pt x="284480" y="347980"/>
                </a:lnTo>
                <a:lnTo>
                  <a:pt x="312420" y="383540"/>
                </a:lnTo>
                <a:lnTo>
                  <a:pt x="330200" y="419100"/>
                </a:lnTo>
                <a:lnTo>
                  <a:pt x="347980" y="427990"/>
                </a:lnTo>
                <a:lnTo>
                  <a:pt x="36576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5795010" y="2616200"/>
            <a:ext cx="81281" cy="589281"/>
          </a:xfrm>
          <a:custGeom>
            <a:avLst/>
            <a:gdLst/>
            <a:ahLst/>
            <a:cxnLst/>
            <a:rect l="0" t="0" r="0" b="0"/>
            <a:pathLst>
              <a:path w="81281" h="589281">
                <a:moveTo>
                  <a:pt x="0" y="0"/>
                </a:moveTo>
                <a:lnTo>
                  <a:pt x="0" y="35560"/>
                </a:lnTo>
                <a:lnTo>
                  <a:pt x="8890" y="62230"/>
                </a:lnTo>
                <a:lnTo>
                  <a:pt x="8890" y="88900"/>
                </a:lnTo>
                <a:lnTo>
                  <a:pt x="17780" y="125730"/>
                </a:lnTo>
                <a:lnTo>
                  <a:pt x="26670" y="170180"/>
                </a:lnTo>
                <a:lnTo>
                  <a:pt x="26670" y="205740"/>
                </a:lnTo>
                <a:lnTo>
                  <a:pt x="35560" y="250190"/>
                </a:lnTo>
                <a:lnTo>
                  <a:pt x="35560" y="285750"/>
                </a:lnTo>
                <a:lnTo>
                  <a:pt x="44450" y="321310"/>
                </a:lnTo>
                <a:lnTo>
                  <a:pt x="53340" y="365760"/>
                </a:lnTo>
                <a:lnTo>
                  <a:pt x="53340" y="402590"/>
                </a:lnTo>
                <a:lnTo>
                  <a:pt x="62230" y="438150"/>
                </a:lnTo>
                <a:lnTo>
                  <a:pt x="62230" y="482600"/>
                </a:lnTo>
                <a:lnTo>
                  <a:pt x="72390" y="518160"/>
                </a:lnTo>
                <a:lnTo>
                  <a:pt x="72390" y="553720"/>
                </a:lnTo>
                <a:lnTo>
                  <a:pt x="8128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6045200" y="1696720"/>
            <a:ext cx="196851" cy="427991"/>
          </a:xfrm>
          <a:custGeom>
            <a:avLst/>
            <a:gdLst/>
            <a:ahLst/>
            <a:cxnLst/>
            <a:rect l="0" t="0" r="0" b="0"/>
            <a:pathLst>
              <a:path w="196851" h="427991">
                <a:moveTo>
                  <a:pt x="196850" y="0"/>
                </a:moveTo>
                <a:lnTo>
                  <a:pt x="170180" y="35560"/>
                </a:lnTo>
                <a:lnTo>
                  <a:pt x="143510" y="80010"/>
                </a:lnTo>
                <a:lnTo>
                  <a:pt x="134620" y="115570"/>
                </a:lnTo>
                <a:lnTo>
                  <a:pt x="116840" y="151130"/>
                </a:lnTo>
                <a:lnTo>
                  <a:pt x="107950" y="187960"/>
                </a:lnTo>
                <a:lnTo>
                  <a:pt x="88900" y="223520"/>
                </a:lnTo>
                <a:lnTo>
                  <a:pt x="80010" y="259080"/>
                </a:lnTo>
                <a:lnTo>
                  <a:pt x="62230" y="303530"/>
                </a:lnTo>
                <a:lnTo>
                  <a:pt x="44450" y="339090"/>
                </a:lnTo>
                <a:lnTo>
                  <a:pt x="26670" y="383540"/>
                </a:lnTo>
                <a:lnTo>
                  <a:pt x="17780" y="40132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6018530" y="1723390"/>
            <a:ext cx="250191" cy="401321"/>
          </a:xfrm>
          <a:custGeom>
            <a:avLst/>
            <a:gdLst/>
            <a:ahLst/>
            <a:cxnLst/>
            <a:rect l="0" t="0" r="0" b="0"/>
            <a:pathLst>
              <a:path w="250191" h="40132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15570"/>
                </a:lnTo>
                <a:lnTo>
                  <a:pt x="53340" y="152400"/>
                </a:lnTo>
                <a:lnTo>
                  <a:pt x="80010" y="187960"/>
                </a:lnTo>
                <a:lnTo>
                  <a:pt x="97790" y="232410"/>
                </a:lnTo>
                <a:lnTo>
                  <a:pt x="115570" y="267970"/>
                </a:lnTo>
                <a:lnTo>
                  <a:pt x="143510" y="312420"/>
                </a:lnTo>
                <a:lnTo>
                  <a:pt x="170180" y="347980"/>
                </a:lnTo>
                <a:lnTo>
                  <a:pt x="196850" y="383540"/>
                </a:lnTo>
                <a:lnTo>
                  <a:pt x="214630" y="392430"/>
                </a:lnTo>
                <a:lnTo>
                  <a:pt x="250190" y="401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6384290" y="1821180"/>
            <a:ext cx="223521" cy="26671"/>
          </a:xfrm>
          <a:custGeom>
            <a:avLst/>
            <a:gdLst/>
            <a:ahLst/>
            <a:cxnLst/>
            <a:rect l="0" t="0" r="0" b="0"/>
            <a:pathLst>
              <a:path w="223521" h="26671">
                <a:moveTo>
                  <a:pt x="0" y="26670"/>
                </a:moveTo>
                <a:lnTo>
                  <a:pt x="44450" y="26670"/>
                </a:lnTo>
                <a:lnTo>
                  <a:pt x="90170" y="17780"/>
                </a:lnTo>
                <a:lnTo>
                  <a:pt x="125730" y="8890"/>
                </a:lnTo>
                <a:lnTo>
                  <a:pt x="161290" y="0"/>
                </a:lnTo>
                <a:lnTo>
                  <a:pt x="20574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6769100" y="1598930"/>
            <a:ext cx="80011" cy="508001"/>
          </a:xfrm>
          <a:custGeom>
            <a:avLst/>
            <a:gdLst/>
            <a:ahLst/>
            <a:cxnLst/>
            <a:rect l="0" t="0" r="0" b="0"/>
            <a:pathLst>
              <a:path w="80011" h="50800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60020"/>
                </a:lnTo>
                <a:lnTo>
                  <a:pt x="17780" y="204470"/>
                </a:lnTo>
                <a:lnTo>
                  <a:pt x="17780" y="231140"/>
                </a:lnTo>
                <a:lnTo>
                  <a:pt x="17780" y="267970"/>
                </a:lnTo>
                <a:lnTo>
                  <a:pt x="26670" y="294640"/>
                </a:lnTo>
                <a:lnTo>
                  <a:pt x="26670" y="330200"/>
                </a:lnTo>
                <a:lnTo>
                  <a:pt x="35560" y="374650"/>
                </a:lnTo>
                <a:lnTo>
                  <a:pt x="35560" y="410210"/>
                </a:lnTo>
                <a:lnTo>
                  <a:pt x="53340" y="445770"/>
                </a:lnTo>
                <a:lnTo>
                  <a:pt x="62230" y="490220"/>
                </a:lnTo>
                <a:lnTo>
                  <a:pt x="80010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6875780" y="1785620"/>
            <a:ext cx="124461" cy="294641"/>
          </a:xfrm>
          <a:custGeom>
            <a:avLst/>
            <a:gdLst/>
            <a:ahLst/>
            <a:cxnLst/>
            <a:rect l="0" t="0" r="0" b="0"/>
            <a:pathLst>
              <a:path w="124461" h="294641">
                <a:moveTo>
                  <a:pt x="26670" y="17780"/>
                </a:moveTo>
                <a:lnTo>
                  <a:pt x="0" y="53340"/>
                </a:lnTo>
                <a:lnTo>
                  <a:pt x="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59080"/>
                </a:lnTo>
                <a:lnTo>
                  <a:pt x="26670" y="285750"/>
                </a:lnTo>
                <a:lnTo>
                  <a:pt x="53340" y="294640"/>
                </a:lnTo>
                <a:lnTo>
                  <a:pt x="71120" y="294640"/>
                </a:lnTo>
                <a:lnTo>
                  <a:pt x="88900" y="276860"/>
                </a:lnTo>
                <a:lnTo>
                  <a:pt x="106680" y="250190"/>
                </a:lnTo>
                <a:lnTo>
                  <a:pt x="115570" y="205740"/>
                </a:lnTo>
                <a:lnTo>
                  <a:pt x="124460" y="179070"/>
                </a:lnTo>
                <a:lnTo>
                  <a:pt x="124460" y="143510"/>
                </a:lnTo>
                <a:lnTo>
                  <a:pt x="124460" y="116840"/>
                </a:lnTo>
                <a:lnTo>
                  <a:pt x="115570" y="71120"/>
                </a:lnTo>
                <a:lnTo>
                  <a:pt x="106680" y="44450"/>
                </a:lnTo>
                <a:lnTo>
                  <a:pt x="71120" y="17780"/>
                </a:lnTo>
                <a:lnTo>
                  <a:pt x="44450" y="0"/>
                </a:lnTo>
                <a:lnTo>
                  <a:pt x="26670" y="0"/>
                </a:lnTo>
                <a:lnTo>
                  <a:pt x="8890" y="889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7063740" y="1750060"/>
            <a:ext cx="259081" cy="688341"/>
          </a:xfrm>
          <a:custGeom>
            <a:avLst/>
            <a:gdLst/>
            <a:ahLst/>
            <a:cxnLst/>
            <a:rect l="0" t="0" r="0" b="0"/>
            <a:pathLst>
              <a:path w="259081" h="688341">
                <a:moveTo>
                  <a:pt x="133350" y="26670"/>
                </a:moveTo>
                <a:lnTo>
                  <a:pt x="106680" y="17780"/>
                </a:lnTo>
                <a:lnTo>
                  <a:pt x="88900" y="0"/>
                </a:lnTo>
                <a:lnTo>
                  <a:pt x="53340" y="17780"/>
                </a:lnTo>
                <a:lnTo>
                  <a:pt x="26670" y="62230"/>
                </a:lnTo>
                <a:lnTo>
                  <a:pt x="8890" y="97790"/>
                </a:lnTo>
                <a:lnTo>
                  <a:pt x="8890" y="125730"/>
                </a:lnTo>
                <a:lnTo>
                  <a:pt x="8890" y="161290"/>
                </a:lnTo>
                <a:lnTo>
                  <a:pt x="8890" y="187960"/>
                </a:lnTo>
                <a:lnTo>
                  <a:pt x="8890" y="232410"/>
                </a:lnTo>
                <a:lnTo>
                  <a:pt x="17780" y="250190"/>
                </a:lnTo>
                <a:lnTo>
                  <a:pt x="35560" y="267970"/>
                </a:lnTo>
                <a:lnTo>
                  <a:pt x="53340" y="276860"/>
                </a:lnTo>
                <a:lnTo>
                  <a:pt x="71120" y="267970"/>
                </a:lnTo>
                <a:lnTo>
                  <a:pt x="88900" y="259080"/>
                </a:lnTo>
                <a:lnTo>
                  <a:pt x="106680" y="250190"/>
                </a:lnTo>
                <a:lnTo>
                  <a:pt x="124460" y="205740"/>
                </a:lnTo>
                <a:lnTo>
                  <a:pt x="142240" y="170180"/>
                </a:lnTo>
                <a:lnTo>
                  <a:pt x="142240" y="134620"/>
                </a:lnTo>
                <a:lnTo>
                  <a:pt x="142240" y="97790"/>
                </a:lnTo>
                <a:lnTo>
                  <a:pt x="142240" y="53340"/>
                </a:lnTo>
                <a:lnTo>
                  <a:pt x="142240" y="35560"/>
                </a:lnTo>
                <a:lnTo>
                  <a:pt x="142240" y="80010"/>
                </a:lnTo>
                <a:lnTo>
                  <a:pt x="142240" y="116840"/>
                </a:lnTo>
                <a:lnTo>
                  <a:pt x="151130" y="161290"/>
                </a:lnTo>
                <a:lnTo>
                  <a:pt x="160020" y="205740"/>
                </a:lnTo>
                <a:lnTo>
                  <a:pt x="168910" y="232410"/>
                </a:lnTo>
                <a:lnTo>
                  <a:pt x="177800" y="267970"/>
                </a:lnTo>
                <a:lnTo>
                  <a:pt x="186690" y="303530"/>
                </a:lnTo>
                <a:lnTo>
                  <a:pt x="204470" y="330200"/>
                </a:lnTo>
                <a:lnTo>
                  <a:pt x="213360" y="365760"/>
                </a:lnTo>
                <a:lnTo>
                  <a:pt x="223520" y="402590"/>
                </a:lnTo>
                <a:lnTo>
                  <a:pt x="241300" y="429260"/>
                </a:lnTo>
                <a:lnTo>
                  <a:pt x="250190" y="464820"/>
                </a:lnTo>
                <a:lnTo>
                  <a:pt x="259080" y="509270"/>
                </a:lnTo>
                <a:lnTo>
                  <a:pt x="259080" y="544830"/>
                </a:lnTo>
                <a:lnTo>
                  <a:pt x="250190" y="589280"/>
                </a:lnTo>
                <a:lnTo>
                  <a:pt x="223520" y="624840"/>
                </a:lnTo>
                <a:lnTo>
                  <a:pt x="195580" y="651510"/>
                </a:lnTo>
                <a:lnTo>
                  <a:pt x="168910" y="678180"/>
                </a:lnTo>
                <a:lnTo>
                  <a:pt x="142240" y="688340"/>
                </a:lnTo>
                <a:lnTo>
                  <a:pt x="106680" y="688340"/>
                </a:lnTo>
                <a:lnTo>
                  <a:pt x="71120" y="669290"/>
                </a:lnTo>
                <a:lnTo>
                  <a:pt x="35560" y="642620"/>
                </a:lnTo>
                <a:lnTo>
                  <a:pt x="8890" y="624840"/>
                </a:lnTo>
                <a:lnTo>
                  <a:pt x="0" y="607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7322820" y="1607820"/>
            <a:ext cx="294641" cy="427991"/>
          </a:xfrm>
          <a:custGeom>
            <a:avLst/>
            <a:gdLst/>
            <a:ahLst/>
            <a:cxnLst/>
            <a:rect l="0" t="0" r="0" b="0"/>
            <a:pathLst>
              <a:path w="294641" h="427991">
                <a:moveTo>
                  <a:pt x="44450" y="0"/>
                </a:moveTo>
                <a:lnTo>
                  <a:pt x="2667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47980"/>
                </a:lnTo>
                <a:lnTo>
                  <a:pt x="26670" y="374650"/>
                </a:lnTo>
                <a:lnTo>
                  <a:pt x="62230" y="401320"/>
                </a:lnTo>
                <a:lnTo>
                  <a:pt x="106680" y="410210"/>
                </a:lnTo>
                <a:lnTo>
                  <a:pt x="133350" y="410210"/>
                </a:lnTo>
                <a:lnTo>
                  <a:pt x="168910" y="401320"/>
                </a:lnTo>
                <a:lnTo>
                  <a:pt x="204470" y="374650"/>
                </a:lnTo>
                <a:lnTo>
                  <a:pt x="240030" y="330200"/>
                </a:lnTo>
                <a:lnTo>
                  <a:pt x="267970" y="294640"/>
                </a:lnTo>
                <a:lnTo>
                  <a:pt x="294640" y="259080"/>
                </a:lnTo>
                <a:lnTo>
                  <a:pt x="294640" y="240030"/>
                </a:lnTo>
                <a:lnTo>
                  <a:pt x="294640" y="213360"/>
                </a:lnTo>
                <a:lnTo>
                  <a:pt x="276860" y="186690"/>
                </a:lnTo>
                <a:lnTo>
                  <a:pt x="240030" y="168910"/>
                </a:lnTo>
                <a:lnTo>
                  <a:pt x="222250" y="168910"/>
                </a:lnTo>
                <a:lnTo>
                  <a:pt x="204470" y="186690"/>
                </a:lnTo>
                <a:lnTo>
                  <a:pt x="186690" y="195580"/>
                </a:lnTo>
                <a:lnTo>
                  <a:pt x="168910" y="222250"/>
                </a:lnTo>
                <a:lnTo>
                  <a:pt x="160020" y="259080"/>
                </a:lnTo>
                <a:lnTo>
                  <a:pt x="151130" y="294640"/>
                </a:lnTo>
                <a:lnTo>
                  <a:pt x="151130" y="330200"/>
                </a:lnTo>
                <a:lnTo>
                  <a:pt x="151130" y="356870"/>
                </a:lnTo>
                <a:lnTo>
                  <a:pt x="151130" y="401320"/>
                </a:lnTo>
                <a:lnTo>
                  <a:pt x="15113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5894070" y="1384300"/>
            <a:ext cx="1927861" cy="795021"/>
          </a:xfrm>
          <a:custGeom>
            <a:avLst/>
            <a:gdLst/>
            <a:ahLst/>
            <a:cxnLst/>
            <a:rect l="0" t="0" r="0" b="0"/>
            <a:pathLst>
              <a:path w="1927861" h="795021">
                <a:moveTo>
                  <a:pt x="0" y="0"/>
                </a:moveTo>
                <a:lnTo>
                  <a:pt x="35560" y="17780"/>
                </a:lnTo>
                <a:lnTo>
                  <a:pt x="80010" y="26670"/>
                </a:lnTo>
                <a:lnTo>
                  <a:pt x="106680" y="35560"/>
                </a:lnTo>
                <a:lnTo>
                  <a:pt x="151130" y="44450"/>
                </a:lnTo>
                <a:lnTo>
                  <a:pt x="186690" y="62230"/>
                </a:lnTo>
                <a:lnTo>
                  <a:pt x="222250" y="80010"/>
                </a:lnTo>
                <a:lnTo>
                  <a:pt x="267970" y="97790"/>
                </a:lnTo>
                <a:lnTo>
                  <a:pt x="312420" y="115570"/>
                </a:lnTo>
                <a:lnTo>
                  <a:pt x="356870" y="142240"/>
                </a:lnTo>
                <a:lnTo>
                  <a:pt x="383540" y="151130"/>
                </a:lnTo>
                <a:lnTo>
                  <a:pt x="419100" y="168910"/>
                </a:lnTo>
                <a:lnTo>
                  <a:pt x="454660" y="187960"/>
                </a:lnTo>
                <a:lnTo>
                  <a:pt x="490220" y="196850"/>
                </a:lnTo>
                <a:lnTo>
                  <a:pt x="525780" y="214630"/>
                </a:lnTo>
                <a:lnTo>
                  <a:pt x="571500" y="232410"/>
                </a:lnTo>
                <a:lnTo>
                  <a:pt x="589280" y="241300"/>
                </a:lnTo>
                <a:lnTo>
                  <a:pt x="633730" y="259080"/>
                </a:lnTo>
                <a:lnTo>
                  <a:pt x="678180" y="276860"/>
                </a:lnTo>
                <a:lnTo>
                  <a:pt x="722630" y="294640"/>
                </a:lnTo>
                <a:lnTo>
                  <a:pt x="758190" y="312420"/>
                </a:lnTo>
                <a:lnTo>
                  <a:pt x="802640" y="330200"/>
                </a:lnTo>
                <a:lnTo>
                  <a:pt x="830580" y="339090"/>
                </a:lnTo>
                <a:lnTo>
                  <a:pt x="848360" y="347980"/>
                </a:lnTo>
                <a:lnTo>
                  <a:pt x="892810" y="365760"/>
                </a:lnTo>
                <a:lnTo>
                  <a:pt x="937260" y="383540"/>
                </a:lnTo>
                <a:lnTo>
                  <a:pt x="963930" y="392430"/>
                </a:lnTo>
                <a:lnTo>
                  <a:pt x="981710" y="401320"/>
                </a:lnTo>
                <a:lnTo>
                  <a:pt x="1008380" y="410210"/>
                </a:lnTo>
                <a:lnTo>
                  <a:pt x="1035050" y="419100"/>
                </a:lnTo>
                <a:lnTo>
                  <a:pt x="1052830" y="427990"/>
                </a:lnTo>
                <a:lnTo>
                  <a:pt x="1079500" y="445770"/>
                </a:lnTo>
                <a:lnTo>
                  <a:pt x="1106170" y="454660"/>
                </a:lnTo>
                <a:lnTo>
                  <a:pt x="1125220" y="463550"/>
                </a:lnTo>
                <a:lnTo>
                  <a:pt x="1151890" y="472440"/>
                </a:lnTo>
                <a:lnTo>
                  <a:pt x="1178560" y="482600"/>
                </a:lnTo>
                <a:lnTo>
                  <a:pt x="1205230" y="491490"/>
                </a:lnTo>
                <a:lnTo>
                  <a:pt x="1231900" y="509270"/>
                </a:lnTo>
                <a:lnTo>
                  <a:pt x="1258570" y="518160"/>
                </a:lnTo>
                <a:lnTo>
                  <a:pt x="1285240" y="527050"/>
                </a:lnTo>
                <a:lnTo>
                  <a:pt x="1303020" y="535940"/>
                </a:lnTo>
                <a:lnTo>
                  <a:pt x="1329690" y="544830"/>
                </a:lnTo>
                <a:lnTo>
                  <a:pt x="1356360" y="553720"/>
                </a:lnTo>
                <a:lnTo>
                  <a:pt x="1383030" y="562610"/>
                </a:lnTo>
                <a:lnTo>
                  <a:pt x="1402080" y="571500"/>
                </a:lnTo>
                <a:lnTo>
                  <a:pt x="1428750" y="580390"/>
                </a:lnTo>
                <a:lnTo>
                  <a:pt x="1455420" y="598170"/>
                </a:lnTo>
                <a:lnTo>
                  <a:pt x="1473200" y="607060"/>
                </a:lnTo>
                <a:lnTo>
                  <a:pt x="1499870" y="615950"/>
                </a:lnTo>
                <a:lnTo>
                  <a:pt x="1526540" y="624840"/>
                </a:lnTo>
                <a:lnTo>
                  <a:pt x="1570990" y="642620"/>
                </a:lnTo>
                <a:lnTo>
                  <a:pt x="1606550" y="660400"/>
                </a:lnTo>
                <a:lnTo>
                  <a:pt x="1651000" y="678180"/>
                </a:lnTo>
                <a:lnTo>
                  <a:pt x="1687830" y="695960"/>
                </a:lnTo>
                <a:lnTo>
                  <a:pt x="1723390" y="704850"/>
                </a:lnTo>
                <a:lnTo>
                  <a:pt x="1758950" y="722630"/>
                </a:lnTo>
                <a:lnTo>
                  <a:pt x="1794510" y="740410"/>
                </a:lnTo>
                <a:lnTo>
                  <a:pt x="1838960" y="759460"/>
                </a:lnTo>
                <a:lnTo>
                  <a:pt x="1874520" y="777240"/>
                </a:lnTo>
                <a:lnTo>
                  <a:pt x="1918970" y="786130"/>
                </a:lnTo>
                <a:lnTo>
                  <a:pt x="1927860" y="795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5920740" y="1187450"/>
            <a:ext cx="1982471" cy="991871"/>
          </a:xfrm>
          <a:custGeom>
            <a:avLst/>
            <a:gdLst/>
            <a:ahLst/>
            <a:cxnLst/>
            <a:rect l="0" t="0" r="0" b="0"/>
            <a:pathLst>
              <a:path w="1982471" h="991871">
                <a:moveTo>
                  <a:pt x="0" y="991870"/>
                </a:moveTo>
                <a:lnTo>
                  <a:pt x="35560" y="965200"/>
                </a:lnTo>
                <a:lnTo>
                  <a:pt x="71120" y="937260"/>
                </a:lnTo>
                <a:lnTo>
                  <a:pt x="106680" y="919480"/>
                </a:lnTo>
                <a:lnTo>
                  <a:pt x="151130" y="901700"/>
                </a:lnTo>
                <a:lnTo>
                  <a:pt x="186690" y="892810"/>
                </a:lnTo>
                <a:lnTo>
                  <a:pt x="223520" y="875030"/>
                </a:lnTo>
                <a:lnTo>
                  <a:pt x="267970" y="866140"/>
                </a:lnTo>
                <a:lnTo>
                  <a:pt x="303530" y="848360"/>
                </a:lnTo>
                <a:lnTo>
                  <a:pt x="339090" y="839470"/>
                </a:lnTo>
                <a:lnTo>
                  <a:pt x="365760" y="821690"/>
                </a:lnTo>
                <a:lnTo>
                  <a:pt x="401320" y="803910"/>
                </a:lnTo>
                <a:lnTo>
                  <a:pt x="436880" y="786130"/>
                </a:lnTo>
                <a:lnTo>
                  <a:pt x="472440" y="768350"/>
                </a:lnTo>
                <a:lnTo>
                  <a:pt x="508000" y="750570"/>
                </a:lnTo>
                <a:lnTo>
                  <a:pt x="544830" y="732790"/>
                </a:lnTo>
                <a:lnTo>
                  <a:pt x="589280" y="715010"/>
                </a:lnTo>
                <a:lnTo>
                  <a:pt x="624840" y="697230"/>
                </a:lnTo>
                <a:lnTo>
                  <a:pt x="669290" y="679450"/>
                </a:lnTo>
                <a:lnTo>
                  <a:pt x="713740" y="651510"/>
                </a:lnTo>
                <a:lnTo>
                  <a:pt x="731520" y="642620"/>
                </a:lnTo>
                <a:lnTo>
                  <a:pt x="775970" y="615950"/>
                </a:lnTo>
                <a:lnTo>
                  <a:pt x="821690" y="598170"/>
                </a:lnTo>
                <a:lnTo>
                  <a:pt x="848360" y="580390"/>
                </a:lnTo>
                <a:lnTo>
                  <a:pt x="866140" y="571500"/>
                </a:lnTo>
                <a:lnTo>
                  <a:pt x="892810" y="562610"/>
                </a:lnTo>
                <a:lnTo>
                  <a:pt x="919480" y="544830"/>
                </a:lnTo>
                <a:lnTo>
                  <a:pt x="937260" y="535940"/>
                </a:lnTo>
                <a:lnTo>
                  <a:pt x="963930" y="527050"/>
                </a:lnTo>
                <a:lnTo>
                  <a:pt x="990600" y="509270"/>
                </a:lnTo>
                <a:lnTo>
                  <a:pt x="1017270" y="500380"/>
                </a:lnTo>
                <a:lnTo>
                  <a:pt x="1043940" y="482600"/>
                </a:lnTo>
                <a:lnTo>
                  <a:pt x="1070610" y="473710"/>
                </a:lnTo>
                <a:lnTo>
                  <a:pt x="1098550" y="455930"/>
                </a:lnTo>
                <a:lnTo>
                  <a:pt x="1125220" y="447040"/>
                </a:lnTo>
                <a:lnTo>
                  <a:pt x="1151890" y="438150"/>
                </a:lnTo>
                <a:lnTo>
                  <a:pt x="1178560" y="420370"/>
                </a:lnTo>
                <a:lnTo>
                  <a:pt x="1196340" y="411480"/>
                </a:lnTo>
                <a:lnTo>
                  <a:pt x="1223010" y="393700"/>
                </a:lnTo>
                <a:lnTo>
                  <a:pt x="1249680" y="384810"/>
                </a:lnTo>
                <a:lnTo>
                  <a:pt x="1276350" y="365760"/>
                </a:lnTo>
                <a:lnTo>
                  <a:pt x="1303020" y="356870"/>
                </a:lnTo>
                <a:lnTo>
                  <a:pt x="1329690" y="339090"/>
                </a:lnTo>
                <a:lnTo>
                  <a:pt x="1347470" y="330200"/>
                </a:lnTo>
                <a:lnTo>
                  <a:pt x="1375410" y="321310"/>
                </a:lnTo>
                <a:lnTo>
                  <a:pt x="1402080" y="303530"/>
                </a:lnTo>
                <a:lnTo>
                  <a:pt x="1428750" y="294640"/>
                </a:lnTo>
                <a:lnTo>
                  <a:pt x="1455420" y="285750"/>
                </a:lnTo>
                <a:lnTo>
                  <a:pt x="1482090" y="267970"/>
                </a:lnTo>
                <a:lnTo>
                  <a:pt x="1499870" y="259080"/>
                </a:lnTo>
                <a:lnTo>
                  <a:pt x="1526540" y="241300"/>
                </a:lnTo>
                <a:lnTo>
                  <a:pt x="1544320" y="232410"/>
                </a:lnTo>
                <a:lnTo>
                  <a:pt x="1570990" y="214630"/>
                </a:lnTo>
                <a:lnTo>
                  <a:pt x="1597660" y="205740"/>
                </a:lnTo>
                <a:lnTo>
                  <a:pt x="1615440" y="196850"/>
                </a:lnTo>
                <a:lnTo>
                  <a:pt x="1661160" y="170180"/>
                </a:lnTo>
                <a:lnTo>
                  <a:pt x="1696720" y="152400"/>
                </a:lnTo>
                <a:lnTo>
                  <a:pt x="1741170" y="134620"/>
                </a:lnTo>
                <a:lnTo>
                  <a:pt x="1776730" y="116840"/>
                </a:lnTo>
                <a:lnTo>
                  <a:pt x="1812290" y="97790"/>
                </a:lnTo>
                <a:lnTo>
                  <a:pt x="1847850" y="80010"/>
                </a:lnTo>
                <a:lnTo>
                  <a:pt x="1883410" y="53340"/>
                </a:lnTo>
                <a:lnTo>
                  <a:pt x="1927860" y="26670"/>
                </a:lnTo>
                <a:lnTo>
                  <a:pt x="1973580" y="0"/>
                </a:lnTo>
                <a:lnTo>
                  <a:pt x="19824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5232400" y="2259330"/>
            <a:ext cx="1125221" cy="259081"/>
          </a:xfrm>
          <a:custGeom>
            <a:avLst/>
            <a:gdLst/>
            <a:ahLst/>
            <a:cxnLst/>
            <a:rect l="0" t="0" r="0" b="0"/>
            <a:pathLst>
              <a:path w="1125221" h="259081">
                <a:moveTo>
                  <a:pt x="8890" y="259080"/>
                </a:moveTo>
                <a:lnTo>
                  <a:pt x="0" y="241300"/>
                </a:lnTo>
                <a:lnTo>
                  <a:pt x="8890" y="196850"/>
                </a:lnTo>
                <a:lnTo>
                  <a:pt x="17780" y="179070"/>
                </a:lnTo>
                <a:lnTo>
                  <a:pt x="35560" y="160020"/>
                </a:lnTo>
                <a:lnTo>
                  <a:pt x="44450" y="142240"/>
                </a:lnTo>
                <a:lnTo>
                  <a:pt x="90170" y="106680"/>
                </a:lnTo>
                <a:lnTo>
                  <a:pt x="134620" y="88900"/>
                </a:lnTo>
                <a:lnTo>
                  <a:pt x="179070" y="62230"/>
                </a:lnTo>
                <a:lnTo>
                  <a:pt x="214630" y="44450"/>
                </a:lnTo>
                <a:lnTo>
                  <a:pt x="259080" y="26670"/>
                </a:lnTo>
                <a:lnTo>
                  <a:pt x="294640" y="17780"/>
                </a:lnTo>
                <a:lnTo>
                  <a:pt x="340360" y="8890"/>
                </a:lnTo>
                <a:lnTo>
                  <a:pt x="384810" y="8890"/>
                </a:lnTo>
                <a:lnTo>
                  <a:pt x="411480" y="0"/>
                </a:lnTo>
                <a:lnTo>
                  <a:pt x="447040" y="0"/>
                </a:lnTo>
                <a:lnTo>
                  <a:pt x="482600" y="0"/>
                </a:lnTo>
                <a:lnTo>
                  <a:pt x="518160" y="0"/>
                </a:lnTo>
                <a:lnTo>
                  <a:pt x="553720" y="0"/>
                </a:lnTo>
                <a:lnTo>
                  <a:pt x="589280" y="0"/>
                </a:lnTo>
                <a:lnTo>
                  <a:pt x="624840" y="0"/>
                </a:lnTo>
                <a:lnTo>
                  <a:pt x="661670" y="8890"/>
                </a:lnTo>
                <a:lnTo>
                  <a:pt x="697230" y="8890"/>
                </a:lnTo>
                <a:lnTo>
                  <a:pt x="732790" y="17780"/>
                </a:lnTo>
                <a:lnTo>
                  <a:pt x="768350" y="26670"/>
                </a:lnTo>
                <a:lnTo>
                  <a:pt x="803910" y="26670"/>
                </a:lnTo>
                <a:lnTo>
                  <a:pt x="839470" y="35560"/>
                </a:lnTo>
                <a:lnTo>
                  <a:pt x="866140" y="44450"/>
                </a:lnTo>
                <a:lnTo>
                  <a:pt x="911860" y="53340"/>
                </a:lnTo>
                <a:lnTo>
                  <a:pt x="947420" y="62230"/>
                </a:lnTo>
                <a:lnTo>
                  <a:pt x="982980" y="71120"/>
                </a:lnTo>
                <a:lnTo>
                  <a:pt x="1027430" y="80010"/>
                </a:lnTo>
                <a:lnTo>
                  <a:pt x="1071880" y="97790"/>
                </a:lnTo>
                <a:lnTo>
                  <a:pt x="1116330" y="106680"/>
                </a:lnTo>
                <a:lnTo>
                  <a:pt x="1125220" y="115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5670550" y="2366010"/>
            <a:ext cx="848361" cy="205741"/>
          </a:xfrm>
          <a:custGeom>
            <a:avLst/>
            <a:gdLst/>
            <a:ahLst/>
            <a:cxnLst/>
            <a:rect l="0" t="0" r="0" b="0"/>
            <a:pathLst>
              <a:path w="848361" h="205741">
                <a:moveTo>
                  <a:pt x="0" y="205740"/>
                </a:moveTo>
                <a:lnTo>
                  <a:pt x="35560" y="161290"/>
                </a:lnTo>
                <a:lnTo>
                  <a:pt x="71120" y="134620"/>
                </a:lnTo>
                <a:lnTo>
                  <a:pt x="115570" y="107950"/>
                </a:lnTo>
                <a:lnTo>
                  <a:pt x="160020" y="90170"/>
                </a:lnTo>
                <a:lnTo>
                  <a:pt x="196850" y="72390"/>
                </a:lnTo>
                <a:lnTo>
                  <a:pt x="241300" y="53340"/>
                </a:lnTo>
                <a:lnTo>
                  <a:pt x="276860" y="35560"/>
                </a:lnTo>
                <a:lnTo>
                  <a:pt x="321310" y="26670"/>
                </a:lnTo>
                <a:lnTo>
                  <a:pt x="356870" y="17780"/>
                </a:lnTo>
                <a:lnTo>
                  <a:pt x="392430" y="8890"/>
                </a:lnTo>
                <a:lnTo>
                  <a:pt x="436880" y="8890"/>
                </a:lnTo>
                <a:lnTo>
                  <a:pt x="473710" y="0"/>
                </a:lnTo>
                <a:lnTo>
                  <a:pt x="518160" y="0"/>
                </a:lnTo>
                <a:lnTo>
                  <a:pt x="553720" y="0"/>
                </a:lnTo>
                <a:lnTo>
                  <a:pt x="589280" y="0"/>
                </a:lnTo>
                <a:lnTo>
                  <a:pt x="633730" y="0"/>
                </a:lnTo>
                <a:lnTo>
                  <a:pt x="678180" y="8890"/>
                </a:lnTo>
                <a:lnTo>
                  <a:pt x="713740" y="8890"/>
                </a:lnTo>
                <a:lnTo>
                  <a:pt x="749300" y="17780"/>
                </a:lnTo>
                <a:lnTo>
                  <a:pt x="795020" y="26670"/>
                </a:lnTo>
                <a:lnTo>
                  <a:pt x="830580" y="35560"/>
                </a:lnTo>
                <a:lnTo>
                  <a:pt x="848360" y="44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4911090" y="3714750"/>
            <a:ext cx="223521" cy="427991"/>
          </a:xfrm>
          <a:custGeom>
            <a:avLst/>
            <a:gdLst/>
            <a:ahLst/>
            <a:cxnLst/>
            <a:rect l="0" t="0" r="0" b="0"/>
            <a:pathLst>
              <a:path w="223521" h="427991">
                <a:moveTo>
                  <a:pt x="223520" y="8890"/>
                </a:moveTo>
                <a:lnTo>
                  <a:pt x="205740" y="0"/>
                </a:lnTo>
                <a:lnTo>
                  <a:pt x="187960" y="17780"/>
                </a:lnTo>
                <a:lnTo>
                  <a:pt x="170180" y="44450"/>
                </a:lnTo>
                <a:lnTo>
                  <a:pt x="161290" y="71120"/>
                </a:lnTo>
                <a:lnTo>
                  <a:pt x="143510" y="115570"/>
                </a:lnTo>
                <a:lnTo>
                  <a:pt x="125730" y="152400"/>
                </a:lnTo>
                <a:lnTo>
                  <a:pt x="107950" y="187960"/>
                </a:lnTo>
                <a:lnTo>
                  <a:pt x="90170" y="232410"/>
                </a:lnTo>
                <a:lnTo>
                  <a:pt x="71120" y="276860"/>
                </a:lnTo>
                <a:lnTo>
                  <a:pt x="53340" y="312420"/>
                </a:lnTo>
                <a:lnTo>
                  <a:pt x="35560" y="347980"/>
                </a:lnTo>
                <a:lnTo>
                  <a:pt x="17780" y="39243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4964430" y="3750310"/>
            <a:ext cx="161291" cy="356871"/>
          </a:xfrm>
          <a:custGeom>
            <a:avLst/>
            <a:gdLst/>
            <a:ahLst/>
            <a:cxnLst/>
            <a:rect l="0" t="0" r="0" b="0"/>
            <a:pathLst>
              <a:path w="161291" h="356871">
                <a:moveTo>
                  <a:pt x="0" y="0"/>
                </a:moveTo>
                <a:lnTo>
                  <a:pt x="17780" y="35560"/>
                </a:lnTo>
                <a:lnTo>
                  <a:pt x="45720" y="80010"/>
                </a:lnTo>
                <a:lnTo>
                  <a:pt x="72390" y="125730"/>
                </a:lnTo>
                <a:lnTo>
                  <a:pt x="90170" y="170180"/>
                </a:lnTo>
                <a:lnTo>
                  <a:pt x="99060" y="214630"/>
                </a:lnTo>
                <a:lnTo>
                  <a:pt x="116840" y="259080"/>
                </a:lnTo>
                <a:lnTo>
                  <a:pt x="134620" y="294640"/>
                </a:lnTo>
                <a:lnTo>
                  <a:pt x="152400" y="330200"/>
                </a:lnTo>
                <a:lnTo>
                  <a:pt x="161290" y="3568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5295900" y="3634740"/>
            <a:ext cx="44451" cy="499111"/>
          </a:xfrm>
          <a:custGeom>
            <a:avLst/>
            <a:gdLst/>
            <a:ahLst/>
            <a:cxnLst/>
            <a:rect l="0" t="0" r="0" b="0"/>
            <a:pathLst>
              <a:path w="44451" h="499111">
                <a:moveTo>
                  <a:pt x="8890" y="0"/>
                </a:moveTo>
                <a:lnTo>
                  <a:pt x="0" y="26670"/>
                </a:lnTo>
                <a:lnTo>
                  <a:pt x="0" y="53340"/>
                </a:lnTo>
                <a:lnTo>
                  <a:pt x="0" y="97790"/>
                </a:lnTo>
                <a:lnTo>
                  <a:pt x="0" y="142240"/>
                </a:lnTo>
                <a:lnTo>
                  <a:pt x="0" y="186690"/>
                </a:lnTo>
                <a:lnTo>
                  <a:pt x="0" y="232410"/>
                </a:lnTo>
                <a:lnTo>
                  <a:pt x="0" y="27686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0" y="436880"/>
                </a:lnTo>
                <a:lnTo>
                  <a:pt x="8890" y="472440"/>
                </a:lnTo>
                <a:lnTo>
                  <a:pt x="26670" y="490220"/>
                </a:lnTo>
                <a:lnTo>
                  <a:pt x="44450" y="4991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5420360" y="3776980"/>
            <a:ext cx="133351" cy="312421"/>
          </a:xfrm>
          <a:custGeom>
            <a:avLst/>
            <a:gdLst/>
            <a:ahLst/>
            <a:cxnLst/>
            <a:rect l="0" t="0" r="0" b="0"/>
            <a:pathLst>
              <a:path w="133351" h="31242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23520"/>
                </a:lnTo>
                <a:lnTo>
                  <a:pt x="17780" y="259080"/>
                </a:lnTo>
                <a:lnTo>
                  <a:pt x="26670" y="285750"/>
                </a:lnTo>
                <a:lnTo>
                  <a:pt x="53340" y="312420"/>
                </a:lnTo>
                <a:lnTo>
                  <a:pt x="80010" y="312420"/>
                </a:lnTo>
                <a:lnTo>
                  <a:pt x="97790" y="303530"/>
                </a:lnTo>
                <a:lnTo>
                  <a:pt x="115570" y="276860"/>
                </a:lnTo>
                <a:lnTo>
                  <a:pt x="133350" y="241300"/>
                </a:lnTo>
                <a:lnTo>
                  <a:pt x="133350" y="196850"/>
                </a:lnTo>
                <a:lnTo>
                  <a:pt x="133350" y="152400"/>
                </a:lnTo>
                <a:lnTo>
                  <a:pt x="124460" y="107950"/>
                </a:lnTo>
                <a:lnTo>
                  <a:pt x="97790" y="62230"/>
                </a:lnTo>
                <a:lnTo>
                  <a:pt x="88900" y="44450"/>
                </a:lnTo>
                <a:lnTo>
                  <a:pt x="62230" y="26670"/>
                </a:lnTo>
                <a:lnTo>
                  <a:pt x="44450" y="17780"/>
                </a:lnTo>
                <a:lnTo>
                  <a:pt x="889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5634990" y="3759200"/>
            <a:ext cx="186691" cy="732791"/>
          </a:xfrm>
          <a:custGeom>
            <a:avLst/>
            <a:gdLst/>
            <a:ahLst/>
            <a:cxnLst/>
            <a:rect l="0" t="0" r="0" b="0"/>
            <a:pathLst>
              <a:path w="186691" h="732791">
                <a:moveTo>
                  <a:pt x="124460" y="53340"/>
                </a:moveTo>
                <a:lnTo>
                  <a:pt x="97790" y="17780"/>
                </a:lnTo>
                <a:lnTo>
                  <a:pt x="80010" y="0"/>
                </a:lnTo>
                <a:lnTo>
                  <a:pt x="62230" y="0"/>
                </a:lnTo>
                <a:lnTo>
                  <a:pt x="35560" y="17780"/>
                </a:lnTo>
                <a:lnTo>
                  <a:pt x="26670" y="35560"/>
                </a:lnTo>
                <a:lnTo>
                  <a:pt x="889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59080"/>
                </a:lnTo>
                <a:lnTo>
                  <a:pt x="17780" y="285750"/>
                </a:lnTo>
                <a:lnTo>
                  <a:pt x="35560" y="294640"/>
                </a:lnTo>
                <a:lnTo>
                  <a:pt x="53340" y="294640"/>
                </a:lnTo>
                <a:lnTo>
                  <a:pt x="80010" y="285750"/>
                </a:lnTo>
                <a:lnTo>
                  <a:pt x="115570" y="241300"/>
                </a:lnTo>
                <a:lnTo>
                  <a:pt x="133350" y="196850"/>
                </a:lnTo>
                <a:lnTo>
                  <a:pt x="133350" y="161290"/>
                </a:lnTo>
                <a:lnTo>
                  <a:pt x="133350" y="125730"/>
                </a:lnTo>
                <a:lnTo>
                  <a:pt x="133350" y="107950"/>
                </a:lnTo>
                <a:lnTo>
                  <a:pt x="133350" y="62230"/>
                </a:lnTo>
                <a:lnTo>
                  <a:pt x="124460" y="80010"/>
                </a:lnTo>
                <a:lnTo>
                  <a:pt x="124460" y="116840"/>
                </a:lnTo>
                <a:lnTo>
                  <a:pt x="133350" y="152400"/>
                </a:lnTo>
                <a:lnTo>
                  <a:pt x="133350" y="187960"/>
                </a:lnTo>
                <a:lnTo>
                  <a:pt x="142240" y="232410"/>
                </a:lnTo>
                <a:lnTo>
                  <a:pt x="151130" y="267970"/>
                </a:lnTo>
                <a:lnTo>
                  <a:pt x="160020" y="294640"/>
                </a:lnTo>
                <a:lnTo>
                  <a:pt x="168910" y="330200"/>
                </a:lnTo>
                <a:lnTo>
                  <a:pt x="177800" y="356870"/>
                </a:lnTo>
                <a:lnTo>
                  <a:pt x="177800" y="393700"/>
                </a:lnTo>
                <a:lnTo>
                  <a:pt x="177800" y="429260"/>
                </a:lnTo>
                <a:lnTo>
                  <a:pt x="186690" y="455930"/>
                </a:lnTo>
                <a:lnTo>
                  <a:pt x="186690" y="482600"/>
                </a:lnTo>
                <a:lnTo>
                  <a:pt x="186690" y="518160"/>
                </a:lnTo>
                <a:lnTo>
                  <a:pt x="186690" y="562610"/>
                </a:lnTo>
                <a:lnTo>
                  <a:pt x="186690" y="598170"/>
                </a:lnTo>
                <a:lnTo>
                  <a:pt x="168910" y="633730"/>
                </a:lnTo>
                <a:lnTo>
                  <a:pt x="160020" y="660400"/>
                </a:lnTo>
                <a:lnTo>
                  <a:pt x="133350" y="688340"/>
                </a:lnTo>
                <a:lnTo>
                  <a:pt x="97790" y="723900"/>
                </a:lnTo>
                <a:lnTo>
                  <a:pt x="71120" y="732790"/>
                </a:lnTo>
                <a:lnTo>
                  <a:pt x="53340" y="732790"/>
                </a:lnTo>
                <a:lnTo>
                  <a:pt x="26670" y="723900"/>
                </a:lnTo>
                <a:lnTo>
                  <a:pt x="8890" y="6972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5938520" y="3616960"/>
            <a:ext cx="232411" cy="445771"/>
          </a:xfrm>
          <a:custGeom>
            <a:avLst/>
            <a:gdLst/>
            <a:ahLst/>
            <a:cxnLst/>
            <a:rect l="0" t="0" r="0" b="0"/>
            <a:pathLst>
              <a:path w="232411" h="445771">
                <a:moveTo>
                  <a:pt x="26670" y="0"/>
                </a:moveTo>
                <a:lnTo>
                  <a:pt x="8890" y="44450"/>
                </a:lnTo>
                <a:lnTo>
                  <a:pt x="8890" y="71120"/>
                </a:lnTo>
                <a:lnTo>
                  <a:pt x="8890" y="115570"/>
                </a:lnTo>
                <a:lnTo>
                  <a:pt x="0" y="151130"/>
                </a:lnTo>
                <a:lnTo>
                  <a:pt x="0" y="19558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30200"/>
                </a:lnTo>
                <a:lnTo>
                  <a:pt x="35560" y="365760"/>
                </a:lnTo>
                <a:lnTo>
                  <a:pt x="62230" y="410210"/>
                </a:lnTo>
                <a:lnTo>
                  <a:pt x="80010" y="427990"/>
                </a:lnTo>
                <a:lnTo>
                  <a:pt x="106680" y="436880"/>
                </a:lnTo>
                <a:lnTo>
                  <a:pt x="124460" y="436880"/>
                </a:lnTo>
                <a:lnTo>
                  <a:pt x="160020" y="427990"/>
                </a:lnTo>
                <a:lnTo>
                  <a:pt x="177800" y="419100"/>
                </a:lnTo>
                <a:lnTo>
                  <a:pt x="214630" y="374650"/>
                </a:lnTo>
                <a:lnTo>
                  <a:pt x="232410" y="330200"/>
                </a:lnTo>
                <a:lnTo>
                  <a:pt x="232410" y="294640"/>
                </a:lnTo>
                <a:lnTo>
                  <a:pt x="232410" y="259080"/>
                </a:lnTo>
                <a:lnTo>
                  <a:pt x="232410" y="222250"/>
                </a:lnTo>
                <a:lnTo>
                  <a:pt x="232410" y="195580"/>
                </a:lnTo>
                <a:lnTo>
                  <a:pt x="223520" y="177800"/>
                </a:lnTo>
                <a:lnTo>
                  <a:pt x="205740" y="168910"/>
                </a:lnTo>
                <a:lnTo>
                  <a:pt x="186690" y="177800"/>
                </a:lnTo>
                <a:lnTo>
                  <a:pt x="160020" y="231140"/>
                </a:lnTo>
                <a:lnTo>
                  <a:pt x="151130" y="276860"/>
                </a:lnTo>
                <a:lnTo>
                  <a:pt x="142240" y="312420"/>
                </a:lnTo>
                <a:lnTo>
                  <a:pt x="142240" y="347980"/>
                </a:lnTo>
                <a:lnTo>
                  <a:pt x="142240" y="392430"/>
                </a:lnTo>
                <a:lnTo>
                  <a:pt x="151130" y="410210"/>
                </a:lnTo>
                <a:lnTo>
                  <a:pt x="177800" y="4457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6322060" y="3785870"/>
            <a:ext cx="214631" cy="35561"/>
          </a:xfrm>
          <a:custGeom>
            <a:avLst/>
            <a:gdLst/>
            <a:ahLst/>
            <a:cxnLst/>
            <a:rect l="0" t="0" r="0" b="0"/>
            <a:pathLst>
              <a:path w="214631" h="35561">
                <a:moveTo>
                  <a:pt x="0" y="35560"/>
                </a:moveTo>
                <a:lnTo>
                  <a:pt x="44450" y="35560"/>
                </a:lnTo>
                <a:lnTo>
                  <a:pt x="88900" y="35560"/>
                </a:lnTo>
                <a:lnTo>
                  <a:pt x="125730" y="26670"/>
                </a:lnTo>
                <a:lnTo>
                  <a:pt x="161290" y="17780"/>
                </a:lnTo>
                <a:lnTo>
                  <a:pt x="20574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6678930" y="3599180"/>
            <a:ext cx="81281" cy="472441"/>
          </a:xfrm>
          <a:custGeom>
            <a:avLst/>
            <a:gdLst/>
            <a:ahLst/>
            <a:cxnLst/>
            <a:rect l="0" t="0" r="0" b="0"/>
            <a:pathLst>
              <a:path w="81281" h="472441">
                <a:moveTo>
                  <a:pt x="17780" y="0"/>
                </a:moveTo>
                <a:lnTo>
                  <a:pt x="889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0" y="267970"/>
                </a:lnTo>
                <a:lnTo>
                  <a:pt x="0" y="294640"/>
                </a:lnTo>
                <a:lnTo>
                  <a:pt x="0" y="330200"/>
                </a:lnTo>
                <a:lnTo>
                  <a:pt x="0" y="374650"/>
                </a:lnTo>
                <a:lnTo>
                  <a:pt x="8890" y="410210"/>
                </a:lnTo>
                <a:lnTo>
                  <a:pt x="17780" y="454660"/>
                </a:lnTo>
                <a:lnTo>
                  <a:pt x="26670" y="472440"/>
                </a:lnTo>
                <a:lnTo>
                  <a:pt x="45720" y="472440"/>
                </a:lnTo>
                <a:lnTo>
                  <a:pt x="72390" y="427990"/>
                </a:lnTo>
                <a:lnTo>
                  <a:pt x="8128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6831330" y="3732530"/>
            <a:ext cx="151131" cy="267971"/>
          </a:xfrm>
          <a:custGeom>
            <a:avLst/>
            <a:gdLst/>
            <a:ahLst/>
            <a:cxnLst/>
            <a:rect l="0" t="0" r="0" b="0"/>
            <a:pathLst>
              <a:path w="151131" h="267971">
                <a:moveTo>
                  <a:pt x="17780" y="1778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14630"/>
                </a:lnTo>
                <a:lnTo>
                  <a:pt x="44450" y="250190"/>
                </a:lnTo>
                <a:lnTo>
                  <a:pt x="71120" y="267970"/>
                </a:lnTo>
                <a:lnTo>
                  <a:pt x="88900" y="267970"/>
                </a:lnTo>
                <a:lnTo>
                  <a:pt x="106680" y="259080"/>
                </a:lnTo>
                <a:lnTo>
                  <a:pt x="115570" y="241300"/>
                </a:lnTo>
                <a:lnTo>
                  <a:pt x="142240" y="205740"/>
                </a:lnTo>
                <a:lnTo>
                  <a:pt x="151130" y="179070"/>
                </a:lnTo>
                <a:lnTo>
                  <a:pt x="151130" y="134620"/>
                </a:lnTo>
                <a:lnTo>
                  <a:pt x="151130" y="97790"/>
                </a:lnTo>
                <a:lnTo>
                  <a:pt x="142240" y="62230"/>
                </a:lnTo>
                <a:lnTo>
                  <a:pt x="133350" y="35560"/>
                </a:lnTo>
                <a:lnTo>
                  <a:pt x="106680" y="8890"/>
                </a:lnTo>
                <a:lnTo>
                  <a:pt x="7112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44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7063740" y="3705860"/>
            <a:ext cx="195581" cy="642621"/>
          </a:xfrm>
          <a:custGeom>
            <a:avLst/>
            <a:gdLst/>
            <a:ahLst/>
            <a:cxnLst/>
            <a:rect l="0" t="0" r="0" b="0"/>
            <a:pathLst>
              <a:path w="195581" h="642621">
                <a:moveTo>
                  <a:pt x="186690" y="8890"/>
                </a:moveTo>
                <a:lnTo>
                  <a:pt x="168910" y="0"/>
                </a:lnTo>
                <a:lnTo>
                  <a:pt x="151130" y="0"/>
                </a:lnTo>
                <a:lnTo>
                  <a:pt x="133350" y="0"/>
                </a:lnTo>
                <a:lnTo>
                  <a:pt x="115570" y="8890"/>
                </a:lnTo>
                <a:lnTo>
                  <a:pt x="80010" y="62230"/>
                </a:lnTo>
                <a:lnTo>
                  <a:pt x="62230" y="97790"/>
                </a:lnTo>
                <a:lnTo>
                  <a:pt x="53340" y="133350"/>
                </a:lnTo>
                <a:lnTo>
                  <a:pt x="44450" y="170180"/>
                </a:lnTo>
                <a:lnTo>
                  <a:pt x="44450" y="205740"/>
                </a:lnTo>
                <a:lnTo>
                  <a:pt x="53340" y="223520"/>
                </a:lnTo>
                <a:lnTo>
                  <a:pt x="62230" y="241300"/>
                </a:lnTo>
                <a:lnTo>
                  <a:pt x="80010" y="259080"/>
                </a:lnTo>
                <a:lnTo>
                  <a:pt x="106680" y="250190"/>
                </a:lnTo>
                <a:lnTo>
                  <a:pt x="124460" y="241300"/>
                </a:lnTo>
                <a:lnTo>
                  <a:pt x="151130" y="205740"/>
                </a:lnTo>
                <a:lnTo>
                  <a:pt x="168910" y="161290"/>
                </a:lnTo>
                <a:lnTo>
                  <a:pt x="186690" y="115570"/>
                </a:lnTo>
                <a:lnTo>
                  <a:pt x="195580" y="71120"/>
                </a:lnTo>
                <a:lnTo>
                  <a:pt x="195580" y="35560"/>
                </a:lnTo>
                <a:lnTo>
                  <a:pt x="195580" y="8890"/>
                </a:lnTo>
                <a:lnTo>
                  <a:pt x="177800" y="17780"/>
                </a:lnTo>
                <a:lnTo>
                  <a:pt x="177800" y="44450"/>
                </a:lnTo>
                <a:lnTo>
                  <a:pt x="177800" y="80010"/>
                </a:lnTo>
                <a:lnTo>
                  <a:pt x="177800" y="124460"/>
                </a:lnTo>
                <a:lnTo>
                  <a:pt x="177800" y="161290"/>
                </a:lnTo>
                <a:lnTo>
                  <a:pt x="177800" y="187960"/>
                </a:lnTo>
                <a:lnTo>
                  <a:pt x="177800" y="223520"/>
                </a:lnTo>
                <a:lnTo>
                  <a:pt x="177800" y="250190"/>
                </a:lnTo>
                <a:lnTo>
                  <a:pt x="186690" y="285750"/>
                </a:lnTo>
                <a:lnTo>
                  <a:pt x="186690" y="321310"/>
                </a:lnTo>
                <a:lnTo>
                  <a:pt x="186690" y="347980"/>
                </a:lnTo>
                <a:lnTo>
                  <a:pt x="186690" y="392430"/>
                </a:lnTo>
                <a:lnTo>
                  <a:pt x="186690" y="427990"/>
                </a:lnTo>
                <a:lnTo>
                  <a:pt x="186690" y="473710"/>
                </a:lnTo>
                <a:lnTo>
                  <a:pt x="177800" y="509270"/>
                </a:lnTo>
                <a:lnTo>
                  <a:pt x="160020" y="544830"/>
                </a:lnTo>
                <a:lnTo>
                  <a:pt x="133350" y="580390"/>
                </a:lnTo>
                <a:lnTo>
                  <a:pt x="106680" y="615950"/>
                </a:lnTo>
                <a:lnTo>
                  <a:pt x="88900" y="633730"/>
                </a:lnTo>
                <a:lnTo>
                  <a:pt x="71120" y="642620"/>
                </a:lnTo>
                <a:lnTo>
                  <a:pt x="44450" y="633730"/>
                </a:lnTo>
                <a:lnTo>
                  <a:pt x="26670" y="624840"/>
                </a:lnTo>
                <a:lnTo>
                  <a:pt x="0" y="571500"/>
                </a:lnTo>
                <a:lnTo>
                  <a:pt x="0" y="553720"/>
                </a:lnTo>
                <a:lnTo>
                  <a:pt x="8890" y="518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7402830" y="3509010"/>
            <a:ext cx="232411" cy="464821"/>
          </a:xfrm>
          <a:custGeom>
            <a:avLst/>
            <a:gdLst/>
            <a:ahLst/>
            <a:cxnLst/>
            <a:rect l="0" t="0" r="0" b="0"/>
            <a:pathLst>
              <a:path w="232411" h="464821">
                <a:moveTo>
                  <a:pt x="80010" y="0"/>
                </a:moveTo>
                <a:lnTo>
                  <a:pt x="62230" y="0"/>
                </a:lnTo>
                <a:lnTo>
                  <a:pt x="35560" y="53340"/>
                </a:lnTo>
                <a:lnTo>
                  <a:pt x="26670" y="90170"/>
                </a:lnTo>
                <a:lnTo>
                  <a:pt x="17780" y="125730"/>
                </a:lnTo>
                <a:lnTo>
                  <a:pt x="889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0" y="294640"/>
                </a:lnTo>
                <a:lnTo>
                  <a:pt x="0" y="330200"/>
                </a:lnTo>
                <a:lnTo>
                  <a:pt x="8890" y="367030"/>
                </a:lnTo>
                <a:lnTo>
                  <a:pt x="26670" y="402590"/>
                </a:lnTo>
                <a:lnTo>
                  <a:pt x="44450" y="438150"/>
                </a:lnTo>
                <a:lnTo>
                  <a:pt x="71120" y="455930"/>
                </a:lnTo>
                <a:lnTo>
                  <a:pt x="97790" y="464820"/>
                </a:lnTo>
                <a:lnTo>
                  <a:pt x="133350" y="455930"/>
                </a:lnTo>
                <a:lnTo>
                  <a:pt x="151130" y="447040"/>
                </a:lnTo>
                <a:lnTo>
                  <a:pt x="187960" y="402590"/>
                </a:lnTo>
                <a:lnTo>
                  <a:pt x="205740" y="367030"/>
                </a:lnTo>
                <a:lnTo>
                  <a:pt x="223520" y="330200"/>
                </a:lnTo>
                <a:lnTo>
                  <a:pt x="232410" y="285750"/>
                </a:lnTo>
                <a:lnTo>
                  <a:pt x="232410" y="250190"/>
                </a:lnTo>
                <a:lnTo>
                  <a:pt x="232410" y="232410"/>
                </a:lnTo>
                <a:lnTo>
                  <a:pt x="223520" y="214630"/>
                </a:lnTo>
                <a:lnTo>
                  <a:pt x="205740" y="205740"/>
                </a:lnTo>
                <a:lnTo>
                  <a:pt x="179070" y="205740"/>
                </a:lnTo>
                <a:lnTo>
                  <a:pt x="160020" y="223520"/>
                </a:lnTo>
                <a:lnTo>
                  <a:pt x="133350" y="267970"/>
                </a:lnTo>
                <a:lnTo>
                  <a:pt x="115570" y="303530"/>
                </a:lnTo>
                <a:lnTo>
                  <a:pt x="106680" y="339090"/>
                </a:lnTo>
                <a:lnTo>
                  <a:pt x="88900" y="375920"/>
                </a:lnTo>
                <a:lnTo>
                  <a:pt x="80010" y="411480"/>
                </a:lnTo>
                <a:lnTo>
                  <a:pt x="80010" y="438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339340" y="3884930"/>
            <a:ext cx="312421" cy="445771"/>
          </a:xfrm>
          <a:custGeom>
            <a:avLst/>
            <a:gdLst/>
            <a:ahLst/>
            <a:cxnLst/>
            <a:rect l="0" t="0" r="0" b="0"/>
            <a:pathLst>
              <a:path w="312421" h="445771">
                <a:moveTo>
                  <a:pt x="44450" y="8890"/>
                </a:moveTo>
                <a:lnTo>
                  <a:pt x="80010" y="0"/>
                </a:lnTo>
                <a:lnTo>
                  <a:pt x="125730" y="8890"/>
                </a:lnTo>
                <a:lnTo>
                  <a:pt x="161290" y="35560"/>
                </a:lnTo>
                <a:lnTo>
                  <a:pt x="187960" y="80010"/>
                </a:lnTo>
                <a:lnTo>
                  <a:pt x="196850" y="106680"/>
                </a:lnTo>
                <a:lnTo>
                  <a:pt x="205740" y="142240"/>
                </a:lnTo>
                <a:lnTo>
                  <a:pt x="214630" y="186690"/>
                </a:lnTo>
                <a:lnTo>
                  <a:pt x="214630" y="231140"/>
                </a:lnTo>
                <a:lnTo>
                  <a:pt x="214630" y="276860"/>
                </a:lnTo>
                <a:lnTo>
                  <a:pt x="205740" y="312420"/>
                </a:lnTo>
                <a:lnTo>
                  <a:pt x="187960" y="356870"/>
                </a:lnTo>
                <a:lnTo>
                  <a:pt x="170180" y="383540"/>
                </a:lnTo>
                <a:lnTo>
                  <a:pt x="125730" y="427990"/>
                </a:lnTo>
                <a:lnTo>
                  <a:pt x="107950" y="445770"/>
                </a:lnTo>
                <a:lnTo>
                  <a:pt x="80010" y="445770"/>
                </a:lnTo>
                <a:lnTo>
                  <a:pt x="44450" y="445770"/>
                </a:lnTo>
                <a:lnTo>
                  <a:pt x="26670" y="445770"/>
                </a:lnTo>
                <a:lnTo>
                  <a:pt x="0" y="410210"/>
                </a:lnTo>
                <a:lnTo>
                  <a:pt x="0" y="374650"/>
                </a:lnTo>
                <a:lnTo>
                  <a:pt x="17780" y="339090"/>
                </a:lnTo>
                <a:lnTo>
                  <a:pt x="35560" y="294640"/>
                </a:lnTo>
                <a:lnTo>
                  <a:pt x="44450" y="276860"/>
                </a:lnTo>
                <a:lnTo>
                  <a:pt x="71120" y="257810"/>
                </a:lnTo>
                <a:lnTo>
                  <a:pt x="99060" y="248920"/>
                </a:lnTo>
                <a:lnTo>
                  <a:pt x="143510" y="257810"/>
                </a:lnTo>
                <a:lnTo>
                  <a:pt x="161290" y="267970"/>
                </a:lnTo>
                <a:lnTo>
                  <a:pt x="205740" y="312420"/>
                </a:lnTo>
                <a:lnTo>
                  <a:pt x="250190" y="356870"/>
                </a:lnTo>
                <a:lnTo>
                  <a:pt x="276860" y="383540"/>
                </a:lnTo>
                <a:lnTo>
                  <a:pt x="31242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3125470" y="3794760"/>
            <a:ext cx="26671" cy="589281"/>
          </a:xfrm>
          <a:custGeom>
            <a:avLst/>
            <a:gdLst/>
            <a:ahLst/>
            <a:cxnLst/>
            <a:rect l="0" t="0" r="0" b="0"/>
            <a:pathLst>
              <a:path w="26671" h="589281">
                <a:moveTo>
                  <a:pt x="17780" y="0"/>
                </a:moveTo>
                <a:lnTo>
                  <a:pt x="8890" y="26670"/>
                </a:lnTo>
                <a:lnTo>
                  <a:pt x="8890" y="63500"/>
                </a:lnTo>
                <a:lnTo>
                  <a:pt x="8890" y="9906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0" y="339090"/>
                </a:lnTo>
                <a:lnTo>
                  <a:pt x="0" y="375920"/>
                </a:lnTo>
                <a:lnTo>
                  <a:pt x="0" y="411480"/>
                </a:lnTo>
                <a:lnTo>
                  <a:pt x="0" y="447040"/>
                </a:lnTo>
                <a:lnTo>
                  <a:pt x="0" y="482600"/>
                </a:lnTo>
                <a:lnTo>
                  <a:pt x="8890" y="509270"/>
                </a:lnTo>
                <a:lnTo>
                  <a:pt x="17780" y="553720"/>
                </a:lnTo>
                <a:lnTo>
                  <a:pt x="2667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3258820" y="3991610"/>
            <a:ext cx="179071" cy="347981"/>
          </a:xfrm>
          <a:custGeom>
            <a:avLst/>
            <a:gdLst/>
            <a:ahLst/>
            <a:cxnLst/>
            <a:rect l="0" t="0" r="0" b="0"/>
            <a:pathLst>
              <a:path w="179071" h="347981">
                <a:moveTo>
                  <a:pt x="54610" y="0"/>
                </a:moveTo>
                <a:lnTo>
                  <a:pt x="36830" y="17780"/>
                </a:lnTo>
                <a:lnTo>
                  <a:pt x="17780" y="44450"/>
                </a:lnTo>
                <a:lnTo>
                  <a:pt x="8890" y="80010"/>
                </a:lnTo>
                <a:lnTo>
                  <a:pt x="8890" y="124460"/>
                </a:lnTo>
                <a:lnTo>
                  <a:pt x="0" y="16129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67970"/>
                </a:lnTo>
                <a:lnTo>
                  <a:pt x="17780" y="303530"/>
                </a:lnTo>
                <a:lnTo>
                  <a:pt x="27940" y="321310"/>
                </a:lnTo>
                <a:lnTo>
                  <a:pt x="54610" y="347980"/>
                </a:lnTo>
                <a:lnTo>
                  <a:pt x="72390" y="347980"/>
                </a:lnTo>
                <a:lnTo>
                  <a:pt x="90170" y="339090"/>
                </a:lnTo>
                <a:lnTo>
                  <a:pt x="107950" y="330200"/>
                </a:lnTo>
                <a:lnTo>
                  <a:pt x="125730" y="303530"/>
                </a:lnTo>
                <a:lnTo>
                  <a:pt x="143510" y="267970"/>
                </a:lnTo>
                <a:lnTo>
                  <a:pt x="161290" y="232410"/>
                </a:lnTo>
                <a:lnTo>
                  <a:pt x="170180" y="187960"/>
                </a:lnTo>
                <a:lnTo>
                  <a:pt x="179070" y="142240"/>
                </a:lnTo>
                <a:lnTo>
                  <a:pt x="179070" y="97790"/>
                </a:lnTo>
                <a:lnTo>
                  <a:pt x="179070" y="62230"/>
                </a:lnTo>
                <a:lnTo>
                  <a:pt x="161290" y="17780"/>
                </a:lnTo>
                <a:lnTo>
                  <a:pt x="152400" y="0"/>
                </a:lnTo>
                <a:lnTo>
                  <a:pt x="134620" y="0"/>
                </a:lnTo>
                <a:lnTo>
                  <a:pt x="116840" y="0"/>
                </a:lnTo>
                <a:lnTo>
                  <a:pt x="99060" y="0"/>
                </a:lnTo>
                <a:lnTo>
                  <a:pt x="81280" y="8890"/>
                </a:lnTo>
                <a:lnTo>
                  <a:pt x="5461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3509010" y="3938270"/>
            <a:ext cx="214631" cy="767081"/>
          </a:xfrm>
          <a:custGeom>
            <a:avLst/>
            <a:gdLst/>
            <a:ahLst/>
            <a:cxnLst/>
            <a:rect l="0" t="0" r="0" b="0"/>
            <a:pathLst>
              <a:path w="214631" h="767081">
                <a:moveTo>
                  <a:pt x="205740" y="26670"/>
                </a:moveTo>
                <a:lnTo>
                  <a:pt x="161290" y="0"/>
                </a:lnTo>
                <a:lnTo>
                  <a:pt x="125730" y="17780"/>
                </a:lnTo>
                <a:lnTo>
                  <a:pt x="90170" y="44450"/>
                </a:lnTo>
                <a:lnTo>
                  <a:pt x="62230" y="80010"/>
                </a:lnTo>
                <a:lnTo>
                  <a:pt x="44450" y="124460"/>
                </a:lnTo>
                <a:lnTo>
                  <a:pt x="26670" y="160020"/>
                </a:lnTo>
                <a:lnTo>
                  <a:pt x="17780" y="195580"/>
                </a:lnTo>
                <a:lnTo>
                  <a:pt x="8890" y="232410"/>
                </a:lnTo>
                <a:lnTo>
                  <a:pt x="889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17780" y="356870"/>
                </a:lnTo>
                <a:lnTo>
                  <a:pt x="35560" y="365760"/>
                </a:lnTo>
                <a:lnTo>
                  <a:pt x="53340" y="356870"/>
                </a:lnTo>
                <a:lnTo>
                  <a:pt x="81280" y="330200"/>
                </a:lnTo>
                <a:lnTo>
                  <a:pt x="107950" y="303530"/>
                </a:lnTo>
                <a:lnTo>
                  <a:pt x="134620" y="267970"/>
                </a:lnTo>
                <a:lnTo>
                  <a:pt x="152400" y="232410"/>
                </a:lnTo>
                <a:lnTo>
                  <a:pt x="161290" y="195580"/>
                </a:lnTo>
                <a:lnTo>
                  <a:pt x="179070" y="151130"/>
                </a:lnTo>
                <a:lnTo>
                  <a:pt x="196850" y="115570"/>
                </a:lnTo>
                <a:lnTo>
                  <a:pt x="205740" y="71120"/>
                </a:lnTo>
                <a:lnTo>
                  <a:pt x="205740" y="35560"/>
                </a:lnTo>
                <a:lnTo>
                  <a:pt x="205740" y="8890"/>
                </a:lnTo>
                <a:lnTo>
                  <a:pt x="214630" y="44450"/>
                </a:lnTo>
                <a:lnTo>
                  <a:pt x="214630" y="80010"/>
                </a:lnTo>
                <a:lnTo>
                  <a:pt x="214630" y="115570"/>
                </a:lnTo>
                <a:lnTo>
                  <a:pt x="214630" y="151130"/>
                </a:lnTo>
                <a:lnTo>
                  <a:pt x="214630" y="186690"/>
                </a:lnTo>
                <a:lnTo>
                  <a:pt x="214630" y="223520"/>
                </a:lnTo>
                <a:lnTo>
                  <a:pt x="214630" y="259080"/>
                </a:lnTo>
                <a:lnTo>
                  <a:pt x="214630" y="294640"/>
                </a:lnTo>
                <a:lnTo>
                  <a:pt x="214630" y="330200"/>
                </a:lnTo>
                <a:lnTo>
                  <a:pt x="214630" y="365760"/>
                </a:lnTo>
                <a:lnTo>
                  <a:pt x="214630" y="401320"/>
                </a:lnTo>
                <a:lnTo>
                  <a:pt x="214630" y="436880"/>
                </a:lnTo>
                <a:lnTo>
                  <a:pt x="214630" y="472440"/>
                </a:lnTo>
                <a:lnTo>
                  <a:pt x="214630" y="509270"/>
                </a:lnTo>
                <a:lnTo>
                  <a:pt x="214630" y="535940"/>
                </a:lnTo>
                <a:lnTo>
                  <a:pt x="214630" y="571500"/>
                </a:lnTo>
                <a:lnTo>
                  <a:pt x="205740" y="598170"/>
                </a:lnTo>
                <a:lnTo>
                  <a:pt x="196850" y="642620"/>
                </a:lnTo>
                <a:lnTo>
                  <a:pt x="179070" y="678180"/>
                </a:lnTo>
                <a:lnTo>
                  <a:pt x="161290" y="713740"/>
                </a:lnTo>
                <a:lnTo>
                  <a:pt x="152400" y="740410"/>
                </a:lnTo>
                <a:lnTo>
                  <a:pt x="134620" y="758190"/>
                </a:lnTo>
                <a:lnTo>
                  <a:pt x="116840" y="767080"/>
                </a:lnTo>
                <a:lnTo>
                  <a:pt x="99060" y="767080"/>
                </a:lnTo>
                <a:lnTo>
                  <a:pt x="81280" y="758190"/>
                </a:lnTo>
                <a:lnTo>
                  <a:pt x="62230" y="731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3920490" y="3776980"/>
            <a:ext cx="294641" cy="464821"/>
          </a:xfrm>
          <a:custGeom>
            <a:avLst/>
            <a:gdLst/>
            <a:ahLst/>
            <a:cxnLst/>
            <a:rect l="0" t="0" r="0" b="0"/>
            <a:pathLst>
              <a:path w="294641" h="464821">
                <a:moveTo>
                  <a:pt x="222250" y="44450"/>
                </a:moveTo>
                <a:lnTo>
                  <a:pt x="177800" y="17780"/>
                </a:lnTo>
                <a:lnTo>
                  <a:pt x="151130" y="0"/>
                </a:lnTo>
                <a:lnTo>
                  <a:pt x="124460" y="0"/>
                </a:lnTo>
                <a:lnTo>
                  <a:pt x="97790" y="0"/>
                </a:lnTo>
                <a:lnTo>
                  <a:pt x="71120" y="17780"/>
                </a:lnTo>
                <a:lnTo>
                  <a:pt x="53340" y="35560"/>
                </a:lnTo>
                <a:lnTo>
                  <a:pt x="35560" y="71120"/>
                </a:lnTo>
                <a:lnTo>
                  <a:pt x="26670" y="116840"/>
                </a:lnTo>
                <a:lnTo>
                  <a:pt x="1778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26670" y="259080"/>
                </a:lnTo>
                <a:lnTo>
                  <a:pt x="80010" y="232410"/>
                </a:lnTo>
                <a:lnTo>
                  <a:pt x="115570" y="205740"/>
                </a:lnTo>
                <a:lnTo>
                  <a:pt x="142240" y="196850"/>
                </a:lnTo>
                <a:lnTo>
                  <a:pt x="177800" y="179070"/>
                </a:lnTo>
                <a:lnTo>
                  <a:pt x="213360" y="179070"/>
                </a:lnTo>
                <a:lnTo>
                  <a:pt x="241300" y="187960"/>
                </a:lnTo>
                <a:lnTo>
                  <a:pt x="276860" y="214630"/>
                </a:lnTo>
                <a:lnTo>
                  <a:pt x="294640" y="223520"/>
                </a:lnTo>
                <a:lnTo>
                  <a:pt x="294640" y="241300"/>
                </a:lnTo>
                <a:lnTo>
                  <a:pt x="285750" y="276860"/>
                </a:lnTo>
                <a:lnTo>
                  <a:pt x="267970" y="312420"/>
                </a:lnTo>
                <a:lnTo>
                  <a:pt x="241300" y="347980"/>
                </a:lnTo>
                <a:lnTo>
                  <a:pt x="195580" y="393700"/>
                </a:lnTo>
                <a:lnTo>
                  <a:pt x="160020" y="429260"/>
                </a:lnTo>
                <a:lnTo>
                  <a:pt x="12446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4483100" y="3876040"/>
            <a:ext cx="177801" cy="26671"/>
          </a:xfrm>
          <a:custGeom>
            <a:avLst/>
            <a:gdLst/>
            <a:ahLst/>
            <a:cxnLst/>
            <a:rect l="0" t="0" r="0" b="0"/>
            <a:pathLst>
              <a:path w="177801" h="26671">
                <a:moveTo>
                  <a:pt x="0" y="26670"/>
                </a:moveTo>
                <a:lnTo>
                  <a:pt x="17780" y="8890"/>
                </a:lnTo>
                <a:lnTo>
                  <a:pt x="6223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4545330" y="398272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2696210" y="3884930"/>
            <a:ext cx="285751" cy="508001"/>
          </a:xfrm>
          <a:custGeom>
            <a:avLst/>
            <a:gdLst/>
            <a:ahLst/>
            <a:cxnLst/>
            <a:rect l="0" t="0" r="0" b="0"/>
            <a:pathLst>
              <a:path w="285751" h="508001">
                <a:moveTo>
                  <a:pt x="285750" y="0"/>
                </a:moveTo>
                <a:lnTo>
                  <a:pt x="267970" y="0"/>
                </a:lnTo>
                <a:lnTo>
                  <a:pt x="250190" y="8890"/>
                </a:lnTo>
                <a:lnTo>
                  <a:pt x="241300" y="26670"/>
                </a:lnTo>
                <a:lnTo>
                  <a:pt x="223520" y="71120"/>
                </a:lnTo>
                <a:lnTo>
                  <a:pt x="205740" y="106680"/>
                </a:lnTo>
                <a:lnTo>
                  <a:pt x="187960" y="142240"/>
                </a:lnTo>
                <a:lnTo>
                  <a:pt x="170180" y="177800"/>
                </a:lnTo>
                <a:lnTo>
                  <a:pt x="152400" y="213360"/>
                </a:lnTo>
                <a:lnTo>
                  <a:pt x="134620" y="248920"/>
                </a:lnTo>
                <a:lnTo>
                  <a:pt x="116840" y="294640"/>
                </a:lnTo>
                <a:lnTo>
                  <a:pt x="99060" y="330200"/>
                </a:lnTo>
                <a:lnTo>
                  <a:pt x="81280" y="365760"/>
                </a:lnTo>
                <a:lnTo>
                  <a:pt x="63500" y="410210"/>
                </a:lnTo>
                <a:lnTo>
                  <a:pt x="27940" y="445770"/>
                </a:lnTo>
                <a:lnTo>
                  <a:pt x="8890" y="490220"/>
                </a:lnTo>
                <a:lnTo>
                  <a:pt x="0" y="508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2715260" y="3902710"/>
            <a:ext cx="222251" cy="410211"/>
          </a:xfrm>
          <a:custGeom>
            <a:avLst/>
            <a:gdLst/>
            <a:ahLst/>
            <a:cxnLst/>
            <a:rect l="0" t="0" r="0" b="0"/>
            <a:pathLst>
              <a:path w="222251" h="41021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62230" y="71120"/>
                </a:lnTo>
                <a:lnTo>
                  <a:pt x="80010" y="106680"/>
                </a:lnTo>
                <a:lnTo>
                  <a:pt x="97790" y="142240"/>
                </a:lnTo>
                <a:lnTo>
                  <a:pt x="115570" y="177800"/>
                </a:lnTo>
                <a:lnTo>
                  <a:pt x="133350" y="213360"/>
                </a:lnTo>
                <a:lnTo>
                  <a:pt x="151130" y="250190"/>
                </a:lnTo>
                <a:lnTo>
                  <a:pt x="168910" y="294640"/>
                </a:lnTo>
                <a:lnTo>
                  <a:pt x="186690" y="330200"/>
                </a:lnTo>
                <a:lnTo>
                  <a:pt x="204470" y="365760"/>
                </a:lnTo>
                <a:lnTo>
                  <a:pt x="22225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4027170" y="4268470"/>
            <a:ext cx="1446531" cy="741681"/>
          </a:xfrm>
          <a:custGeom>
            <a:avLst/>
            <a:gdLst/>
            <a:ahLst/>
            <a:cxnLst/>
            <a:rect l="0" t="0" r="0" b="0"/>
            <a:pathLst>
              <a:path w="1446531" h="741681">
                <a:moveTo>
                  <a:pt x="1446530" y="0"/>
                </a:moveTo>
                <a:lnTo>
                  <a:pt x="1428750" y="35560"/>
                </a:lnTo>
                <a:lnTo>
                  <a:pt x="1419860" y="71120"/>
                </a:lnTo>
                <a:lnTo>
                  <a:pt x="1419860" y="106680"/>
                </a:lnTo>
                <a:lnTo>
                  <a:pt x="1402080" y="142240"/>
                </a:lnTo>
                <a:lnTo>
                  <a:pt x="1402080" y="179070"/>
                </a:lnTo>
                <a:lnTo>
                  <a:pt x="1393190" y="223520"/>
                </a:lnTo>
                <a:lnTo>
                  <a:pt x="1375410" y="259080"/>
                </a:lnTo>
                <a:lnTo>
                  <a:pt x="1366520" y="303530"/>
                </a:lnTo>
                <a:lnTo>
                  <a:pt x="1357630" y="347980"/>
                </a:lnTo>
                <a:lnTo>
                  <a:pt x="1339850" y="383540"/>
                </a:lnTo>
                <a:lnTo>
                  <a:pt x="1330960" y="427990"/>
                </a:lnTo>
                <a:lnTo>
                  <a:pt x="1313180" y="464820"/>
                </a:lnTo>
                <a:lnTo>
                  <a:pt x="1295400" y="500380"/>
                </a:lnTo>
                <a:lnTo>
                  <a:pt x="1277620" y="535940"/>
                </a:lnTo>
                <a:lnTo>
                  <a:pt x="1258570" y="571500"/>
                </a:lnTo>
                <a:lnTo>
                  <a:pt x="1231900" y="615950"/>
                </a:lnTo>
                <a:lnTo>
                  <a:pt x="1187450" y="660400"/>
                </a:lnTo>
                <a:lnTo>
                  <a:pt x="1143000" y="695960"/>
                </a:lnTo>
                <a:lnTo>
                  <a:pt x="1116330" y="704850"/>
                </a:lnTo>
                <a:lnTo>
                  <a:pt x="1080770" y="722630"/>
                </a:lnTo>
                <a:lnTo>
                  <a:pt x="1054100" y="732790"/>
                </a:lnTo>
                <a:lnTo>
                  <a:pt x="1009650" y="741680"/>
                </a:lnTo>
                <a:lnTo>
                  <a:pt x="963930" y="741680"/>
                </a:lnTo>
                <a:lnTo>
                  <a:pt x="928370" y="741680"/>
                </a:lnTo>
                <a:lnTo>
                  <a:pt x="892810" y="741680"/>
                </a:lnTo>
                <a:lnTo>
                  <a:pt x="857250" y="741680"/>
                </a:lnTo>
                <a:lnTo>
                  <a:pt x="812800" y="741680"/>
                </a:lnTo>
                <a:lnTo>
                  <a:pt x="768350" y="741680"/>
                </a:lnTo>
                <a:lnTo>
                  <a:pt x="732790" y="732790"/>
                </a:lnTo>
                <a:lnTo>
                  <a:pt x="687070" y="732790"/>
                </a:lnTo>
                <a:lnTo>
                  <a:pt x="642620" y="722630"/>
                </a:lnTo>
                <a:lnTo>
                  <a:pt x="607060" y="704850"/>
                </a:lnTo>
                <a:lnTo>
                  <a:pt x="571500" y="687070"/>
                </a:lnTo>
                <a:lnTo>
                  <a:pt x="527050" y="669290"/>
                </a:lnTo>
                <a:lnTo>
                  <a:pt x="491490" y="642620"/>
                </a:lnTo>
                <a:lnTo>
                  <a:pt x="455930" y="624840"/>
                </a:lnTo>
                <a:lnTo>
                  <a:pt x="420370" y="598170"/>
                </a:lnTo>
                <a:lnTo>
                  <a:pt x="383540" y="571500"/>
                </a:lnTo>
                <a:lnTo>
                  <a:pt x="347980" y="544830"/>
                </a:lnTo>
                <a:lnTo>
                  <a:pt x="303530" y="500380"/>
                </a:lnTo>
                <a:lnTo>
                  <a:pt x="267970" y="455930"/>
                </a:lnTo>
                <a:lnTo>
                  <a:pt x="223520" y="410210"/>
                </a:lnTo>
                <a:lnTo>
                  <a:pt x="196850" y="374650"/>
                </a:lnTo>
                <a:lnTo>
                  <a:pt x="161290" y="339090"/>
                </a:lnTo>
                <a:lnTo>
                  <a:pt x="125730" y="294640"/>
                </a:lnTo>
                <a:lnTo>
                  <a:pt x="97790" y="259080"/>
                </a:lnTo>
                <a:lnTo>
                  <a:pt x="71120" y="214630"/>
                </a:lnTo>
                <a:lnTo>
                  <a:pt x="53340" y="196850"/>
                </a:lnTo>
                <a:lnTo>
                  <a:pt x="17780" y="151130"/>
                </a:lnTo>
                <a:lnTo>
                  <a:pt x="0" y="142240"/>
                </a:lnTo>
                <a:lnTo>
                  <a:pt x="0" y="170180"/>
                </a:lnTo>
                <a:lnTo>
                  <a:pt x="17780" y="205740"/>
                </a:lnTo>
                <a:lnTo>
                  <a:pt x="17780" y="241300"/>
                </a:lnTo>
                <a:lnTo>
                  <a:pt x="26670" y="276860"/>
                </a:lnTo>
                <a:lnTo>
                  <a:pt x="35560" y="303530"/>
                </a:lnTo>
                <a:lnTo>
                  <a:pt x="44450" y="321310"/>
                </a:lnTo>
                <a:lnTo>
                  <a:pt x="53340" y="356870"/>
                </a:lnTo>
                <a:lnTo>
                  <a:pt x="62230" y="392430"/>
                </a:lnTo>
                <a:lnTo>
                  <a:pt x="44450" y="347980"/>
                </a:lnTo>
                <a:lnTo>
                  <a:pt x="35560" y="312420"/>
                </a:lnTo>
                <a:lnTo>
                  <a:pt x="26670" y="276860"/>
                </a:lnTo>
                <a:lnTo>
                  <a:pt x="26670" y="232410"/>
                </a:lnTo>
                <a:lnTo>
                  <a:pt x="26670" y="205740"/>
                </a:lnTo>
                <a:lnTo>
                  <a:pt x="35560" y="187960"/>
                </a:lnTo>
                <a:lnTo>
                  <a:pt x="88900" y="179070"/>
                </a:lnTo>
                <a:lnTo>
                  <a:pt x="125730" y="170180"/>
                </a:lnTo>
                <a:lnTo>
                  <a:pt x="170180" y="170180"/>
                </a:lnTo>
                <a:lnTo>
                  <a:pt x="205740" y="170180"/>
                </a:lnTo>
                <a:lnTo>
                  <a:pt x="241300" y="170180"/>
                </a:lnTo>
                <a:lnTo>
                  <a:pt x="26797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1830070" y="5072380"/>
            <a:ext cx="259081" cy="383541"/>
          </a:xfrm>
          <a:custGeom>
            <a:avLst/>
            <a:gdLst/>
            <a:ahLst/>
            <a:cxnLst/>
            <a:rect l="0" t="0" r="0" b="0"/>
            <a:pathLst>
              <a:path w="259081" h="383541">
                <a:moveTo>
                  <a:pt x="107950" y="17780"/>
                </a:moveTo>
                <a:lnTo>
                  <a:pt x="107950" y="0"/>
                </a:lnTo>
                <a:lnTo>
                  <a:pt x="125730" y="0"/>
                </a:lnTo>
                <a:lnTo>
                  <a:pt x="152400" y="0"/>
                </a:lnTo>
                <a:lnTo>
                  <a:pt x="187960" y="17780"/>
                </a:lnTo>
                <a:lnTo>
                  <a:pt x="223520" y="71120"/>
                </a:lnTo>
                <a:lnTo>
                  <a:pt x="232410" y="97790"/>
                </a:lnTo>
                <a:lnTo>
                  <a:pt x="232410" y="115570"/>
                </a:lnTo>
                <a:lnTo>
                  <a:pt x="223520" y="160020"/>
                </a:lnTo>
                <a:lnTo>
                  <a:pt x="214630" y="195580"/>
                </a:lnTo>
                <a:lnTo>
                  <a:pt x="196850" y="232410"/>
                </a:lnTo>
                <a:lnTo>
                  <a:pt x="179070" y="267970"/>
                </a:lnTo>
                <a:lnTo>
                  <a:pt x="143510" y="312420"/>
                </a:lnTo>
                <a:lnTo>
                  <a:pt x="107950" y="347980"/>
                </a:lnTo>
                <a:lnTo>
                  <a:pt x="72390" y="383540"/>
                </a:lnTo>
                <a:lnTo>
                  <a:pt x="45720" y="383540"/>
                </a:lnTo>
                <a:lnTo>
                  <a:pt x="26670" y="383540"/>
                </a:lnTo>
                <a:lnTo>
                  <a:pt x="8890" y="374650"/>
                </a:lnTo>
                <a:lnTo>
                  <a:pt x="0" y="347980"/>
                </a:lnTo>
                <a:lnTo>
                  <a:pt x="0" y="312420"/>
                </a:lnTo>
                <a:lnTo>
                  <a:pt x="0" y="276860"/>
                </a:lnTo>
                <a:lnTo>
                  <a:pt x="17780" y="241300"/>
                </a:lnTo>
                <a:lnTo>
                  <a:pt x="36830" y="213360"/>
                </a:lnTo>
                <a:lnTo>
                  <a:pt x="54610" y="195580"/>
                </a:lnTo>
                <a:lnTo>
                  <a:pt x="72390" y="177800"/>
                </a:lnTo>
                <a:lnTo>
                  <a:pt x="90170" y="177800"/>
                </a:lnTo>
                <a:lnTo>
                  <a:pt x="125730" y="186690"/>
                </a:lnTo>
                <a:lnTo>
                  <a:pt x="152400" y="195580"/>
                </a:lnTo>
                <a:lnTo>
                  <a:pt x="170180" y="204470"/>
                </a:lnTo>
                <a:lnTo>
                  <a:pt x="205740" y="250190"/>
                </a:lnTo>
                <a:lnTo>
                  <a:pt x="223520" y="294640"/>
                </a:lnTo>
                <a:lnTo>
                  <a:pt x="241300" y="312420"/>
                </a:lnTo>
                <a:lnTo>
                  <a:pt x="25908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2241550" y="5090160"/>
            <a:ext cx="133351" cy="383541"/>
          </a:xfrm>
          <a:custGeom>
            <a:avLst/>
            <a:gdLst/>
            <a:ahLst/>
            <a:cxnLst/>
            <a:rect l="0" t="0" r="0" b="0"/>
            <a:pathLst>
              <a:path w="133351" h="383541">
                <a:moveTo>
                  <a:pt x="133350" y="0"/>
                </a:moveTo>
                <a:lnTo>
                  <a:pt x="115570" y="26670"/>
                </a:lnTo>
                <a:lnTo>
                  <a:pt x="97790" y="71120"/>
                </a:lnTo>
                <a:lnTo>
                  <a:pt x="80010" y="106680"/>
                </a:lnTo>
                <a:lnTo>
                  <a:pt x="62230" y="151130"/>
                </a:lnTo>
                <a:lnTo>
                  <a:pt x="53340" y="186690"/>
                </a:lnTo>
                <a:lnTo>
                  <a:pt x="44450" y="214630"/>
                </a:lnTo>
                <a:lnTo>
                  <a:pt x="35560" y="250190"/>
                </a:lnTo>
                <a:lnTo>
                  <a:pt x="17780" y="294640"/>
                </a:lnTo>
                <a:lnTo>
                  <a:pt x="8890" y="330200"/>
                </a:lnTo>
                <a:lnTo>
                  <a:pt x="0" y="37465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2259330" y="5134610"/>
            <a:ext cx="106681" cy="365761"/>
          </a:xfrm>
          <a:custGeom>
            <a:avLst/>
            <a:gdLst/>
            <a:ahLst/>
            <a:cxnLst/>
            <a:rect l="0" t="0" r="0" b="0"/>
            <a:pathLst>
              <a:path w="106681" h="365761">
                <a:moveTo>
                  <a:pt x="0" y="0"/>
                </a:moveTo>
                <a:lnTo>
                  <a:pt x="8890" y="17780"/>
                </a:lnTo>
                <a:lnTo>
                  <a:pt x="35560" y="71120"/>
                </a:lnTo>
                <a:lnTo>
                  <a:pt x="44450" y="106680"/>
                </a:lnTo>
                <a:lnTo>
                  <a:pt x="53340" y="133350"/>
                </a:lnTo>
                <a:lnTo>
                  <a:pt x="62230" y="179070"/>
                </a:lnTo>
                <a:lnTo>
                  <a:pt x="71120" y="214630"/>
                </a:lnTo>
                <a:lnTo>
                  <a:pt x="71120" y="250190"/>
                </a:lnTo>
                <a:lnTo>
                  <a:pt x="80010" y="285750"/>
                </a:lnTo>
                <a:lnTo>
                  <a:pt x="97790" y="330200"/>
                </a:lnTo>
                <a:lnTo>
                  <a:pt x="10668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2500630" y="5001260"/>
            <a:ext cx="35561" cy="454661"/>
          </a:xfrm>
          <a:custGeom>
            <a:avLst/>
            <a:gdLst/>
            <a:ahLst/>
            <a:cxnLst/>
            <a:rect l="0" t="0" r="0" b="0"/>
            <a:pathLst>
              <a:path w="35561" h="45466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66700"/>
                </a:lnTo>
                <a:lnTo>
                  <a:pt x="0" y="303530"/>
                </a:lnTo>
                <a:lnTo>
                  <a:pt x="0" y="330200"/>
                </a:lnTo>
                <a:lnTo>
                  <a:pt x="8890" y="365760"/>
                </a:lnTo>
                <a:lnTo>
                  <a:pt x="8890" y="410210"/>
                </a:lnTo>
                <a:lnTo>
                  <a:pt x="17780" y="427990"/>
                </a:lnTo>
                <a:lnTo>
                  <a:pt x="3556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2633980" y="5090160"/>
            <a:ext cx="116841" cy="312421"/>
          </a:xfrm>
          <a:custGeom>
            <a:avLst/>
            <a:gdLst/>
            <a:ahLst/>
            <a:cxnLst/>
            <a:rect l="0" t="0" r="0" b="0"/>
            <a:pathLst>
              <a:path w="116841" h="312421">
                <a:moveTo>
                  <a:pt x="44450" y="0"/>
                </a:moveTo>
                <a:lnTo>
                  <a:pt x="26670" y="0"/>
                </a:lnTo>
                <a:lnTo>
                  <a:pt x="889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85750"/>
                </a:lnTo>
                <a:lnTo>
                  <a:pt x="35560" y="303530"/>
                </a:lnTo>
                <a:lnTo>
                  <a:pt x="53340" y="312420"/>
                </a:lnTo>
                <a:lnTo>
                  <a:pt x="71120" y="312420"/>
                </a:lnTo>
                <a:lnTo>
                  <a:pt x="90170" y="294640"/>
                </a:lnTo>
                <a:lnTo>
                  <a:pt x="99060" y="267970"/>
                </a:lnTo>
                <a:lnTo>
                  <a:pt x="107950" y="250190"/>
                </a:lnTo>
                <a:lnTo>
                  <a:pt x="116840" y="205740"/>
                </a:lnTo>
                <a:lnTo>
                  <a:pt x="116840" y="168910"/>
                </a:lnTo>
                <a:lnTo>
                  <a:pt x="116840" y="124460"/>
                </a:lnTo>
                <a:lnTo>
                  <a:pt x="116840" y="88900"/>
                </a:lnTo>
                <a:lnTo>
                  <a:pt x="99060" y="44450"/>
                </a:lnTo>
                <a:lnTo>
                  <a:pt x="90170" y="17780"/>
                </a:lnTo>
                <a:lnTo>
                  <a:pt x="81280" y="0"/>
                </a:lnTo>
                <a:lnTo>
                  <a:pt x="53340" y="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2813050" y="5090160"/>
            <a:ext cx="142241" cy="758191"/>
          </a:xfrm>
          <a:custGeom>
            <a:avLst/>
            <a:gdLst/>
            <a:ahLst/>
            <a:cxnLst/>
            <a:rect l="0" t="0" r="0" b="0"/>
            <a:pathLst>
              <a:path w="142241" h="758191">
                <a:moveTo>
                  <a:pt x="142240" y="35560"/>
                </a:moveTo>
                <a:lnTo>
                  <a:pt x="133350" y="17780"/>
                </a:lnTo>
                <a:lnTo>
                  <a:pt x="106680" y="8890"/>
                </a:lnTo>
                <a:lnTo>
                  <a:pt x="71120" y="35560"/>
                </a:lnTo>
                <a:lnTo>
                  <a:pt x="44450" y="71120"/>
                </a:lnTo>
                <a:lnTo>
                  <a:pt x="26670" y="106680"/>
                </a:lnTo>
                <a:lnTo>
                  <a:pt x="17780" y="142240"/>
                </a:lnTo>
                <a:lnTo>
                  <a:pt x="8890" y="186690"/>
                </a:lnTo>
                <a:lnTo>
                  <a:pt x="0" y="223520"/>
                </a:lnTo>
                <a:lnTo>
                  <a:pt x="0" y="250190"/>
                </a:lnTo>
                <a:lnTo>
                  <a:pt x="17780" y="285750"/>
                </a:lnTo>
                <a:lnTo>
                  <a:pt x="35560" y="294640"/>
                </a:lnTo>
                <a:lnTo>
                  <a:pt x="53340" y="294640"/>
                </a:lnTo>
                <a:lnTo>
                  <a:pt x="71120" y="285750"/>
                </a:lnTo>
                <a:lnTo>
                  <a:pt x="88900" y="250190"/>
                </a:lnTo>
                <a:lnTo>
                  <a:pt x="97790" y="205740"/>
                </a:lnTo>
                <a:lnTo>
                  <a:pt x="106680" y="160020"/>
                </a:lnTo>
                <a:lnTo>
                  <a:pt x="115570" y="124460"/>
                </a:lnTo>
                <a:lnTo>
                  <a:pt x="115570" y="88900"/>
                </a:lnTo>
                <a:lnTo>
                  <a:pt x="124460" y="44450"/>
                </a:lnTo>
                <a:lnTo>
                  <a:pt x="124460" y="0"/>
                </a:lnTo>
                <a:lnTo>
                  <a:pt x="133350" y="44450"/>
                </a:lnTo>
                <a:lnTo>
                  <a:pt x="133350" y="88900"/>
                </a:lnTo>
                <a:lnTo>
                  <a:pt x="142240" y="124460"/>
                </a:lnTo>
                <a:lnTo>
                  <a:pt x="142240" y="168910"/>
                </a:lnTo>
                <a:lnTo>
                  <a:pt x="142240" y="214630"/>
                </a:lnTo>
                <a:lnTo>
                  <a:pt x="142240" y="259080"/>
                </a:lnTo>
                <a:lnTo>
                  <a:pt x="142240" y="285750"/>
                </a:lnTo>
                <a:lnTo>
                  <a:pt x="142240" y="321310"/>
                </a:lnTo>
                <a:lnTo>
                  <a:pt x="142240" y="356870"/>
                </a:lnTo>
                <a:lnTo>
                  <a:pt x="142240" y="392430"/>
                </a:lnTo>
                <a:lnTo>
                  <a:pt x="142240" y="427990"/>
                </a:lnTo>
                <a:lnTo>
                  <a:pt x="142240" y="463550"/>
                </a:lnTo>
                <a:lnTo>
                  <a:pt x="142240" y="500380"/>
                </a:lnTo>
                <a:lnTo>
                  <a:pt x="133350" y="535940"/>
                </a:lnTo>
                <a:lnTo>
                  <a:pt x="124460" y="571500"/>
                </a:lnTo>
                <a:lnTo>
                  <a:pt x="115570" y="598170"/>
                </a:lnTo>
                <a:lnTo>
                  <a:pt x="106680" y="633730"/>
                </a:lnTo>
                <a:lnTo>
                  <a:pt x="97790" y="660400"/>
                </a:lnTo>
                <a:lnTo>
                  <a:pt x="80010" y="704850"/>
                </a:lnTo>
                <a:lnTo>
                  <a:pt x="62230" y="740410"/>
                </a:lnTo>
                <a:lnTo>
                  <a:pt x="35560" y="758190"/>
                </a:lnTo>
                <a:lnTo>
                  <a:pt x="8890" y="758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3107690" y="4937760"/>
            <a:ext cx="241301" cy="464821"/>
          </a:xfrm>
          <a:custGeom>
            <a:avLst/>
            <a:gdLst/>
            <a:ahLst/>
            <a:cxnLst/>
            <a:rect l="0" t="0" r="0" b="0"/>
            <a:pathLst>
              <a:path w="241301" h="464821">
                <a:moveTo>
                  <a:pt x="179070" y="26670"/>
                </a:moveTo>
                <a:lnTo>
                  <a:pt x="133350" y="0"/>
                </a:lnTo>
                <a:lnTo>
                  <a:pt x="106680" y="0"/>
                </a:lnTo>
                <a:lnTo>
                  <a:pt x="80010" y="0"/>
                </a:lnTo>
                <a:lnTo>
                  <a:pt x="53340" y="17780"/>
                </a:lnTo>
                <a:lnTo>
                  <a:pt x="44450" y="35560"/>
                </a:lnTo>
                <a:lnTo>
                  <a:pt x="26670" y="72390"/>
                </a:lnTo>
                <a:lnTo>
                  <a:pt x="17780" y="116840"/>
                </a:lnTo>
                <a:lnTo>
                  <a:pt x="8890" y="152400"/>
                </a:lnTo>
                <a:lnTo>
                  <a:pt x="0" y="187960"/>
                </a:lnTo>
                <a:lnTo>
                  <a:pt x="0" y="214630"/>
                </a:lnTo>
                <a:lnTo>
                  <a:pt x="17780" y="223520"/>
                </a:lnTo>
                <a:lnTo>
                  <a:pt x="62230" y="187960"/>
                </a:lnTo>
                <a:lnTo>
                  <a:pt x="88900" y="170180"/>
                </a:lnTo>
                <a:lnTo>
                  <a:pt x="115570" y="170180"/>
                </a:lnTo>
                <a:lnTo>
                  <a:pt x="142240" y="170180"/>
                </a:lnTo>
                <a:lnTo>
                  <a:pt x="187960" y="187960"/>
                </a:lnTo>
                <a:lnTo>
                  <a:pt x="214630" y="205740"/>
                </a:lnTo>
                <a:lnTo>
                  <a:pt x="241300" y="241300"/>
                </a:lnTo>
                <a:lnTo>
                  <a:pt x="232410" y="285750"/>
                </a:lnTo>
                <a:lnTo>
                  <a:pt x="214630" y="321310"/>
                </a:lnTo>
                <a:lnTo>
                  <a:pt x="196850" y="347980"/>
                </a:lnTo>
                <a:lnTo>
                  <a:pt x="151130" y="384810"/>
                </a:lnTo>
                <a:lnTo>
                  <a:pt x="115570" y="420370"/>
                </a:lnTo>
                <a:lnTo>
                  <a:pt x="71120" y="455930"/>
                </a:lnTo>
                <a:lnTo>
                  <a:pt x="7112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3535680" y="516128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8890"/>
                </a:moveTo>
                <a:lnTo>
                  <a:pt x="26670" y="8890"/>
                </a:lnTo>
                <a:lnTo>
                  <a:pt x="63500" y="8890"/>
                </a:lnTo>
                <a:lnTo>
                  <a:pt x="99060" y="8890"/>
                </a:lnTo>
                <a:lnTo>
                  <a:pt x="12573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3867150" y="4955540"/>
            <a:ext cx="222251" cy="500381"/>
          </a:xfrm>
          <a:custGeom>
            <a:avLst/>
            <a:gdLst/>
            <a:ahLst/>
            <a:cxnLst/>
            <a:rect l="0" t="0" r="0" b="0"/>
            <a:pathLst>
              <a:path w="222251" h="500381">
                <a:moveTo>
                  <a:pt x="222250" y="0"/>
                </a:moveTo>
                <a:lnTo>
                  <a:pt x="204470" y="35560"/>
                </a:lnTo>
                <a:lnTo>
                  <a:pt x="186690" y="81280"/>
                </a:lnTo>
                <a:lnTo>
                  <a:pt x="168910" y="116840"/>
                </a:lnTo>
                <a:lnTo>
                  <a:pt x="142240" y="152400"/>
                </a:lnTo>
                <a:lnTo>
                  <a:pt x="124460" y="187960"/>
                </a:lnTo>
                <a:lnTo>
                  <a:pt x="106680" y="232410"/>
                </a:lnTo>
                <a:lnTo>
                  <a:pt x="88900" y="276860"/>
                </a:lnTo>
                <a:lnTo>
                  <a:pt x="71120" y="312420"/>
                </a:lnTo>
                <a:lnTo>
                  <a:pt x="53340" y="358140"/>
                </a:lnTo>
                <a:lnTo>
                  <a:pt x="35560" y="393700"/>
                </a:lnTo>
                <a:lnTo>
                  <a:pt x="26670" y="429260"/>
                </a:lnTo>
                <a:lnTo>
                  <a:pt x="8890" y="473710"/>
                </a:lnTo>
                <a:lnTo>
                  <a:pt x="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3893820" y="5054600"/>
            <a:ext cx="168911" cy="365761"/>
          </a:xfrm>
          <a:custGeom>
            <a:avLst/>
            <a:gdLst/>
            <a:ahLst/>
            <a:cxnLst/>
            <a:rect l="0" t="0" r="0" b="0"/>
            <a:pathLst>
              <a:path w="168911" h="365761">
                <a:moveTo>
                  <a:pt x="0" y="0"/>
                </a:moveTo>
                <a:lnTo>
                  <a:pt x="26670" y="35560"/>
                </a:lnTo>
                <a:lnTo>
                  <a:pt x="44450" y="71120"/>
                </a:lnTo>
                <a:lnTo>
                  <a:pt x="62230" y="115570"/>
                </a:lnTo>
                <a:lnTo>
                  <a:pt x="80010" y="151130"/>
                </a:lnTo>
                <a:lnTo>
                  <a:pt x="88900" y="195580"/>
                </a:lnTo>
                <a:lnTo>
                  <a:pt x="97790" y="231140"/>
                </a:lnTo>
                <a:lnTo>
                  <a:pt x="106680" y="259080"/>
                </a:lnTo>
                <a:lnTo>
                  <a:pt x="115570" y="294640"/>
                </a:lnTo>
                <a:lnTo>
                  <a:pt x="124460" y="321310"/>
                </a:lnTo>
                <a:lnTo>
                  <a:pt x="16891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4170680" y="5063490"/>
            <a:ext cx="44451" cy="410211"/>
          </a:xfrm>
          <a:custGeom>
            <a:avLst/>
            <a:gdLst/>
            <a:ahLst/>
            <a:cxnLst/>
            <a:rect l="0" t="0" r="0" b="0"/>
            <a:pathLst>
              <a:path w="44451" h="410211">
                <a:moveTo>
                  <a:pt x="44450" y="0"/>
                </a:moveTo>
                <a:lnTo>
                  <a:pt x="26670" y="0"/>
                </a:lnTo>
                <a:lnTo>
                  <a:pt x="1778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0" y="18669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7980"/>
                </a:lnTo>
                <a:lnTo>
                  <a:pt x="8890" y="374650"/>
                </a:lnTo>
                <a:lnTo>
                  <a:pt x="3556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4304030" y="5187950"/>
            <a:ext cx="106681" cy="187961"/>
          </a:xfrm>
          <a:custGeom>
            <a:avLst/>
            <a:gdLst/>
            <a:ahLst/>
            <a:cxnLst/>
            <a:rect l="0" t="0" r="0" b="0"/>
            <a:pathLst>
              <a:path w="106681" h="187961">
                <a:moveTo>
                  <a:pt x="17780" y="17780"/>
                </a:moveTo>
                <a:lnTo>
                  <a:pt x="8890" y="35560"/>
                </a:lnTo>
                <a:lnTo>
                  <a:pt x="17780" y="80010"/>
                </a:lnTo>
                <a:lnTo>
                  <a:pt x="26670" y="116840"/>
                </a:lnTo>
                <a:lnTo>
                  <a:pt x="26670" y="143510"/>
                </a:lnTo>
                <a:lnTo>
                  <a:pt x="53340" y="170180"/>
                </a:lnTo>
                <a:lnTo>
                  <a:pt x="71120" y="187960"/>
                </a:lnTo>
                <a:lnTo>
                  <a:pt x="97790" y="170180"/>
                </a:lnTo>
                <a:lnTo>
                  <a:pt x="106680" y="125730"/>
                </a:lnTo>
                <a:lnTo>
                  <a:pt x="106680" y="97790"/>
                </a:lnTo>
                <a:lnTo>
                  <a:pt x="106680" y="53340"/>
                </a:lnTo>
                <a:lnTo>
                  <a:pt x="88900" y="26670"/>
                </a:lnTo>
                <a:lnTo>
                  <a:pt x="88900" y="8890"/>
                </a:lnTo>
                <a:lnTo>
                  <a:pt x="62230" y="0"/>
                </a:lnTo>
                <a:lnTo>
                  <a:pt x="35560" y="0"/>
                </a:lnTo>
                <a:lnTo>
                  <a:pt x="8890" y="26670"/>
                </a:lnTo>
                <a:lnTo>
                  <a:pt x="0" y="44450"/>
                </a:lnTo>
                <a:lnTo>
                  <a:pt x="0" y="88900"/>
                </a:lnTo>
                <a:lnTo>
                  <a:pt x="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4500880" y="5125720"/>
            <a:ext cx="168911" cy="598171"/>
          </a:xfrm>
          <a:custGeom>
            <a:avLst/>
            <a:gdLst/>
            <a:ahLst/>
            <a:cxnLst/>
            <a:rect l="0" t="0" r="0" b="0"/>
            <a:pathLst>
              <a:path w="168911" h="598171">
                <a:moveTo>
                  <a:pt x="151130" y="71120"/>
                </a:moveTo>
                <a:lnTo>
                  <a:pt x="115570" y="44450"/>
                </a:lnTo>
                <a:lnTo>
                  <a:pt x="97790" y="44450"/>
                </a:lnTo>
                <a:lnTo>
                  <a:pt x="80010" y="53340"/>
                </a:lnTo>
                <a:lnTo>
                  <a:pt x="44450" y="97790"/>
                </a:lnTo>
                <a:lnTo>
                  <a:pt x="17780" y="142240"/>
                </a:lnTo>
                <a:lnTo>
                  <a:pt x="8890" y="160020"/>
                </a:lnTo>
                <a:lnTo>
                  <a:pt x="0" y="205740"/>
                </a:lnTo>
                <a:lnTo>
                  <a:pt x="0" y="232410"/>
                </a:lnTo>
                <a:lnTo>
                  <a:pt x="8890" y="250190"/>
                </a:lnTo>
                <a:lnTo>
                  <a:pt x="26670" y="259080"/>
                </a:lnTo>
                <a:lnTo>
                  <a:pt x="44450" y="259080"/>
                </a:lnTo>
                <a:lnTo>
                  <a:pt x="62230" y="250190"/>
                </a:lnTo>
                <a:lnTo>
                  <a:pt x="80010" y="223520"/>
                </a:lnTo>
                <a:lnTo>
                  <a:pt x="106680" y="179070"/>
                </a:lnTo>
                <a:lnTo>
                  <a:pt x="115570" y="151130"/>
                </a:lnTo>
                <a:lnTo>
                  <a:pt x="124460" y="115570"/>
                </a:lnTo>
                <a:lnTo>
                  <a:pt x="133350" y="80010"/>
                </a:lnTo>
                <a:lnTo>
                  <a:pt x="142240" y="35560"/>
                </a:lnTo>
                <a:lnTo>
                  <a:pt x="142240" y="0"/>
                </a:lnTo>
                <a:lnTo>
                  <a:pt x="151130" y="44450"/>
                </a:lnTo>
                <a:lnTo>
                  <a:pt x="151130" y="80010"/>
                </a:lnTo>
                <a:lnTo>
                  <a:pt x="160020" y="115570"/>
                </a:lnTo>
                <a:lnTo>
                  <a:pt x="160020" y="151130"/>
                </a:lnTo>
                <a:lnTo>
                  <a:pt x="168910" y="187960"/>
                </a:lnTo>
                <a:lnTo>
                  <a:pt x="168910" y="223520"/>
                </a:lnTo>
                <a:lnTo>
                  <a:pt x="168910" y="267970"/>
                </a:lnTo>
                <a:lnTo>
                  <a:pt x="168910" y="303530"/>
                </a:lnTo>
                <a:lnTo>
                  <a:pt x="168910" y="339090"/>
                </a:lnTo>
                <a:lnTo>
                  <a:pt x="160020" y="383540"/>
                </a:lnTo>
                <a:lnTo>
                  <a:pt x="151130" y="419100"/>
                </a:lnTo>
                <a:lnTo>
                  <a:pt x="142240" y="455930"/>
                </a:lnTo>
                <a:lnTo>
                  <a:pt x="124460" y="500380"/>
                </a:lnTo>
                <a:lnTo>
                  <a:pt x="97790" y="535940"/>
                </a:lnTo>
                <a:lnTo>
                  <a:pt x="71120" y="580390"/>
                </a:lnTo>
                <a:lnTo>
                  <a:pt x="53340" y="598170"/>
                </a:lnTo>
                <a:lnTo>
                  <a:pt x="35560" y="598170"/>
                </a:lnTo>
                <a:lnTo>
                  <a:pt x="889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4786630" y="5081270"/>
            <a:ext cx="223521" cy="330201"/>
          </a:xfrm>
          <a:custGeom>
            <a:avLst/>
            <a:gdLst/>
            <a:ahLst/>
            <a:cxnLst/>
            <a:rect l="0" t="0" r="0" b="0"/>
            <a:pathLst>
              <a:path w="223521" h="33020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77800"/>
                </a:lnTo>
                <a:lnTo>
                  <a:pt x="17780" y="214630"/>
                </a:lnTo>
                <a:lnTo>
                  <a:pt x="35560" y="259080"/>
                </a:lnTo>
                <a:lnTo>
                  <a:pt x="53340" y="285750"/>
                </a:lnTo>
                <a:lnTo>
                  <a:pt x="71120" y="303530"/>
                </a:lnTo>
                <a:lnTo>
                  <a:pt x="97790" y="312420"/>
                </a:lnTo>
                <a:lnTo>
                  <a:pt x="115570" y="312420"/>
                </a:lnTo>
                <a:lnTo>
                  <a:pt x="151130" y="294640"/>
                </a:lnTo>
                <a:lnTo>
                  <a:pt x="195580" y="250190"/>
                </a:lnTo>
                <a:lnTo>
                  <a:pt x="214630" y="204470"/>
                </a:lnTo>
                <a:lnTo>
                  <a:pt x="223520" y="168910"/>
                </a:lnTo>
                <a:lnTo>
                  <a:pt x="223520" y="142240"/>
                </a:lnTo>
                <a:lnTo>
                  <a:pt x="223520" y="124460"/>
                </a:lnTo>
                <a:lnTo>
                  <a:pt x="204470" y="124460"/>
                </a:lnTo>
                <a:lnTo>
                  <a:pt x="177800" y="142240"/>
                </a:lnTo>
                <a:lnTo>
                  <a:pt x="151130" y="186690"/>
                </a:lnTo>
                <a:lnTo>
                  <a:pt x="133350" y="223520"/>
                </a:lnTo>
                <a:lnTo>
                  <a:pt x="133350" y="259080"/>
                </a:lnTo>
                <a:lnTo>
                  <a:pt x="133350" y="303530"/>
                </a:lnTo>
                <a:lnTo>
                  <a:pt x="13335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5250180" y="5063490"/>
            <a:ext cx="312421" cy="26671"/>
          </a:xfrm>
          <a:custGeom>
            <a:avLst/>
            <a:gdLst/>
            <a:ahLst/>
            <a:cxnLst/>
            <a:rect l="0" t="0" r="0" b="0"/>
            <a:pathLst>
              <a:path w="312421" h="26671">
                <a:moveTo>
                  <a:pt x="0" y="26670"/>
                </a:moveTo>
                <a:lnTo>
                  <a:pt x="35560" y="26670"/>
                </a:lnTo>
                <a:lnTo>
                  <a:pt x="81280" y="17780"/>
                </a:lnTo>
                <a:lnTo>
                  <a:pt x="125730" y="17780"/>
                </a:lnTo>
                <a:lnTo>
                  <a:pt x="170180" y="8890"/>
                </a:lnTo>
                <a:lnTo>
                  <a:pt x="205740" y="0"/>
                </a:lnTo>
                <a:lnTo>
                  <a:pt x="241300" y="0"/>
                </a:lnTo>
                <a:lnTo>
                  <a:pt x="27686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5384800" y="5170170"/>
            <a:ext cx="285751" cy="71121"/>
          </a:xfrm>
          <a:custGeom>
            <a:avLst/>
            <a:gdLst/>
            <a:ahLst/>
            <a:cxnLst/>
            <a:rect l="0" t="0" r="0" b="0"/>
            <a:pathLst>
              <a:path w="285751" h="71121">
                <a:moveTo>
                  <a:pt x="0" y="71120"/>
                </a:moveTo>
                <a:lnTo>
                  <a:pt x="35560" y="62230"/>
                </a:lnTo>
                <a:lnTo>
                  <a:pt x="71120" y="53340"/>
                </a:lnTo>
                <a:lnTo>
                  <a:pt x="106680" y="53340"/>
                </a:lnTo>
                <a:lnTo>
                  <a:pt x="142240" y="44450"/>
                </a:lnTo>
                <a:lnTo>
                  <a:pt x="177800" y="26670"/>
                </a:lnTo>
                <a:lnTo>
                  <a:pt x="223520" y="17780"/>
                </a:lnTo>
                <a:lnTo>
                  <a:pt x="26797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5830570" y="5081270"/>
            <a:ext cx="90171" cy="1"/>
          </a:xfrm>
          <a:custGeom>
            <a:avLst/>
            <a:gdLst/>
            <a:ahLst/>
            <a:cxnLst/>
            <a:rect l="0" t="0" r="0" b="0"/>
            <a:pathLst>
              <a:path w="90171" h="1">
                <a:moveTo>
                  <a:pt x="0" y="0"/>
                </a:moveTo>
                <a:lnTo>
                  <a:pt x="36830" y="0"/>
                </a:lnTo>
                <a:lnTo>
                  <a:pt x="7239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6009640" y="505460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6313170" y="4768850"/>
            <a:ext cx="35561" cy="516891"/>
          </a:xfrm>
          <a:custGeom>
            <a:avLst/>
            <a:gdLst/>
            <a:ahLst/>
            <a:cxnLst/>
            <a:rect l="0" t="0" r="0" b="0"/>
            <a:pathLst>
              <a:path w="35561" h="516891">
                <a:moveTo>
                  <a:pt x="35560" y="0"/>
                </a:moveTo>
                <a:lnTo>
                  <a:pt x="35560" y="17780"/>
                </a:lnTo>
                <a:lnTo>
                  <a:pt x="35560" y="53340"/>
                </a:lnTo>
                <a:lnTo>
                  <a:pt x="35560" y="88900"/>
                </a:lnTo>
                <a:lnTo>
                  <a:pt x="35560" y="124460"/>
                </a:lnTo>
                <a:lnTo>
                  <a:pt x="35560" y="168910"/>
                </a:lnTo>
                <a:lnTo>
                  <a:pt x="35560" y="213360"/>
                </a:lnTo>
                <a:lnTo>
                  <a:pt x="26670" y="259080"/>
                </a:lnTo>
                <a:lnTo>
                  <a:pt x="17780" y="303530"/>
                </a:lnTo>
                <a:lnTo>
                  <a:pt x="8890" y="339090"/>
                </a:lnTo>
                <a:lnTo>
                  <a:pt x="8890" y="374650"/>
                </a:lnTo>
                <a:lnTo>
                  <a:pt x="0" y="410210"/>
                </a:lnTo>
                <a:lnTo>
                  <a:pt x="0" y="454660"/>
                </a:lnTo>
                <a:lnTo>
                  <a:pt x="0" y="481330"/>
                </a:lnTo>
                <a:lnTo>
                  <a:pt x="1778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6447790" y="4937760"/>
            <a:ext cx="142241" cy="285751"/>
          </a:xfrm>
          <a:custGeom>
            <a:avLst/>
            <a:gdLst/>
            <a:ahLst/>
            <a:cxnLst/>
            <a:rect l="0" t="0" r="0" b="0"/>
            <a:pathLst>
              <a:path w="142241" h="285751">
                <a:moveTo>
                  <a:pt x="26670" y="17780"/>
                </a:moveTo>
                <a:lnTo>
                  <a:pt x="17780" y="0"/>
                </a:lnTo>
                <a:lnTo>
                  <a:pt x="0" y="44450"/>
                </a:lnTo>
                <a:lnTo>
                  <a:pt x="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205740"/>
                </a:lnTo>
                <a:lnTo>
                  <a:pt x="26670" y="250190"/>
                </a:lnTo>
                <a:lnTo>
                  <a:pt x="26670" y="267970"/>
                </a:lnTo>
                <a:lnTo>
                  <a:pt x="62230" y="285750"/>
                </a:lnTo>
                <a:lnTo>
                  <a:pt x="80010" y="285750"/>
                </a:lnTo>
                <a:lnTo>
                  <a:pt x="124460" y="241300"/>
                </a:lnTo>
                <a:lnTo>
                  <a:pt x="133350" y="205740"/>
                </a:lnTo>
                <a:lnTo>
                  <a:pt x="142240" y="170180"/>
                </a:lnTo>
                <a:lnTo>
                  <a:pt x="142240" y="134620"/>
                </a:lnTo>
                <a:lnTo>
                  <a:pt x="142240" y="99060"/>
                </a:lnTo>
                <a:lnTo>
                  <a:pt x="133350" y="53340"/>
                </a:lnTo>
                <a:lnTo>
                  <a:pt x="124460" y="26670"/>
                </a:lnTo>
                <a:lnTo>
                  <a:pt x="106680" y="8890"/>
                </a:lnTo>
                <a:lnTo>
                  <a:pt x="71120" y="0"/>
                </a:lnTo>
                <a:lnTo>
                  <a:pt x="5334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shade val="40000"/>
                        <a:alpha val="100000"/>
                        <a:satMod val="150000"/>
                        <a:lumMod val="100000"/>
                      </a:schemeClr>
                    </a:gs>
                    <a:gs pos="100000">
                      <a:schemeClr val="accent1">
                        <a:tint val="70000"/>
                        <a:shade val="100000"/>
                        <a:alpha val="100000"/>
                        <a:satMod val="200000"/>
                        <a:lumMod val="10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6634480" y="4964430"/>
            <a:ext cx="187961" cy="688341"/>
          </a:xfrm>
          <a:custGeom>
            <a:avLst/>
            <a:gdLst/>
            <a:ahLst/>
            <a:cxnLst/>
            <a:rect l="0" t="0" r="0" b="0"/>
            <a:pathLst>
              <a:path w="187961" h="688341">
                <a:moveTo>
                  <a:pt x="99060" y="0"/>
                </a:moveTo>
                <a:lnTo>
                  <a:pt x="62230" y="8890"/>
                </a:lnTo>
                <a:lnTo>
                  <a:pt x="44450" y="26670"/>
                </a:lnTo>
                <a:lnTo>
                  <a:pt x="35560" y="63500"/>
                </a:lnTo>
                <a:lnTo>
                  <a:pt x="17780" y="99060"/>
                </a:lnTo>
                <a:lnTo>
                  <a:pt x="8890" y="14351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8890" y="259080"/>
                </a:lnTo>
                <a:lnTo>
                  <a:pt x="44450" y="285750"/>
                </a:lnTo>
                <a:lnTo>
                  <a:pt x="62230" y="285750"/>
                </a:lnTo>
                <a:lnTo>
                  <a:pt x="81280" y="276860"/>
                </a:lnTo>
                <a:lnTo>
                  <a:pt x="107950" y="259080"/>
                </a:lnTo>
                <a:lnTo>
                  <a:pt x="143510" y="205740"/>
                </a:lnTo>
                <a:lnTo>
                  <a:pt x="152400" y="187960"/>
                </a:lnTo>
                <a:lnTo>
                  <a:pt x="161290" y="143510"/>
                </a:lnTo>
                <a:lnTo>
                  <a:pt x="161290" y="99060"/>
                </a:lnTo>
                <a:lnTo>
                  <a:pt x="161290" y="63500"/>
                </a:lnTo>
                <a:lnTo>
                  <a:pt x="161290" y="36830"/>
                </a:lnTo>
                <a:lnTo>
                  <a:pt x="152400" y="17780"/>
                </a:lnTo>
                <a:lnTo>
                  <a:pt x="152400" y="72390"/>
                </a:lnTo>
                <a:lnTo>
                  <a:pt x="152400" y="107950"/>
                </a:lnTo>
                <a:lnTo>
                  <a:pt x="152400" y="143510"/>
                </a:lnTo>
                <a:lnTo>
                  <a:pt x="161290" y="179070"/>
                </a:lnTo>
                <a:lnTo>
                  <a:pt x="170180" y="214630"/>
                </a:lnTo>
                <a:lnTo>
                  <a:pt x="179070" y="259080"/>
                </a:lnTo>
                <a:lnTo>
                  <a:pt x="179070" y="285750"/>
                </a:lnTo>
                <a:lnTo>
                  <a:pt x="179070" y="321310"/>
                </a:lnTo>
                <a:lnTo>
                  <a:pt x="187960" y="358140"/>
                </a:lnTo>
                <a:lnTo>
                  <a:pt x="187960" y="402590"/>
                </a:lnTo>
                <a:lnTo>
                  <a:pt x="187960" y="447040"/>
                </a:lnTo>
                <a:lnTo>
                  <a:pt x="179070" y="491490"/>
                </a:lnTo>
                <a:lnTo>
                  <a:pt x="170180" y="527050"/>
                </a:lnTo>
                <a:lnTo>
                  <a:pt x="161290" y="562610"/>
                </a:lnTo>
                <a:lnTo>
                  <a:pt x="143510" y="598170"/>
                </a:lnTo>
                <a:lnTo>
                  <a:pt x="116840" y="635000"/>
                </a:lnTo>
                <a:lnTo>
                  <a:pt x="99060" y="670560"/>
                </a:lnTo>
                <a:lnTo>
                  <a:pt x="81280" y="688340"/>
                </a:lnTo>
                <a:lnTo>
                  <a:pt x="62230" y="688340"/>
                </a:lnTo>
                <a:lnTo>
                  <a:pt x="35560" y="679450"/>
                </a:lnTo>
                <a:lnTo>
                  <a:pt x="17780" y="670560"/>
                </a:lnTo>
                <a:lnTo>
                  <a:pt x="8890" y="661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6955790" y="4786630"/>
            <a:ext cx="267971" cy="374651"/>
          </a:xfrm>
          <a:custGeom>
            <a:avLst/>
            <a:gdLst/>
            <a:ahLst/>
            <a:cxnLst/>
            <a:rect l="0" t="0" r="0" b="0"/>
            <a:pathLst>
              <a:path w="267971" h="374651">
                <a:moveTo>
                  <a:pt x="8890" y="0"/>
                </a:moveTo>
                <a:lnTo>
                  <a:pt x="0" y="53340"/>
                </a:lnTo>
                <a:lnTo>
                  <a:pt x="0" y="97790"/>
                </a:lnTo>
                <a:lnTo>
                  <a:pt x="8890" y="133350"/>
                </a:lnTo>
                <a:lnTo>
                  <a:pt x="17780" y="177800"/>
                </a:lnTo>
                <a:lnTo>
                  <a:pt x="17780" y="214630"/>
                </a:lnTo>
                <a:lnTo>
                  <a:pt x="26670" y="250190"/>
                </a:lnTo>
                <a:lnTo>
                  <a:pt x="44450" y="294640"/>
                </a:lnTo>
                <a:lnTo>
                  <a:pt x="63500" y="330200"/>
                </a:lnTo>
                <a:lnTo>
                  <a:pt x="72390" y="356870"/>
                </a:lnTo>
                <a:lnTo>
                  <a:pt x="90170" y="365760"/>
                </a:lnTo>
                <a:lnTo>
                  <a:pt x="107950" y="374650"/>
                </a:lnTo>
                <a:lnTo>
                  <a:pt x="143510" y="374650"/>
                </a:lnTo>
                <a:lnTo>
                  <a:pt x="170180" y="374650"/>
                </a:lnTo>
                <a:lnTo>
                  <a:pt x="205740" y="356870"/>
                </a:lnTo>
                <a:lnTo>
                  <a:pt x="241300" y="312420"/>
                </a:lnTo>
                <a:lnTo>
                  <a:pt x="259080" y="267970"/>
                </a:lnTo>
                <a:lnTo>
                  <a:pt x="267970" y="232410"/>
                </a:lnTo>
                <a:lnTo>
                  <a:pt x="267970" y="214630"/>
                </a:lnTo>
                <a:lnTo>
                  <a:pt x="267970" y="186690"/>
                </a:lnTo>
                <a:lnTo>
                  <a:pt x="259080" y="168910"/>
                </a:lnTo>
                <a:lnTo>
                  <a:pt x="232410" y="168910"/>
                </a:lnTo>
                <a:lnTo>
                  <a:pt x="205740" y="186690"/>
                </a:lnTo>
                <a:lnTo>
                  <a:pt x="179070" y="232410"/>
                </a:lnTo>
                <a:lnTo>
                  <a:pt x="17018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5885180" y="5072380"/>
            <a:ext cx="195581" cy="1"/>
          </a:xfrm>
          <a:custGeom>
            <a:avLst/>
            <a:gdLst/>
            <a:ahLst/>
            <a:cxnLst/>
            <a:rect l="0" t="0" r="0" b="0"/>
            <a:pathLst>
              <a:path w="195581" h="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2115820" y="5019040"/>
            <a:ext cx="303531" cy="580391"/>
          </a:xfrm>
          <a:custGeom>
            <a:avLst/>
            <a:gdLst/>
            <a:ahLst/>
            <a:cxnLst/>
            <a:rect l="0" t="0" r="0" b="0"/>
            <a:pathLst>
              <a:path w="303531" h="580391">
                <a:moveTo>
                  <a:pt x="196850" y="26670"/>
                </a:moveTo>
                <a:lnTo>
                  <a:pt x="152400" y="44450"/>
                </a:lnTo>
                <a:lnTo>
                  <a:pt x="107950" y="80010"/>
                </a:lnTo>
                <a:lnTo>
                  <a:pt x="81280" y="124460"/>
                </a:lnTo>
                <a:lnTo>
                  <a:pt x="63500" y="151130"/>
                </a:lnTo>
                <a:lnTo>
                  <a:pt x="45720" y="186690"/>
                </a:lnTo>
                <a:lnTo>
                  <a:pt x="27940" y="231140"/>
                </a:lnTo>
                <a:lnTo>
                  <a:pt x="17780" y="27686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8890" y="427990"/>
                </a:lnTo>
                <a:lnTo>
                  <a:pt x="17780" y="472440"/>
                </a:lnTo>
                <a:lnTo>
                  <a:pt x="36830" y="516890"/>
                </a:lnTo>
                <a:lnTo>
                  <a:pt x="63500" y="553720"/>
                </a:lnTo>
                <a:lnTo>
                  <a:pt x="107950" y="580390"/>
                </a:lnTo>
                <a:lnTo>
                  <a:pt x="152400" y="580390"/>
                </a:lnTo>
                <a:lnTo>
                  <a:pt x="170180" y="580390"/>
                </a:lnTo>
                <a:lnTo>
                  <a:pt x="196850" y="562610"/>
                </a:lnTo>
                <a:lnTo>
                  <a:pt x="241300" y="525780"/>
                </a:lnTo>
                <a:lnTo>
                  <a:pt x="267970" y="481330"/>
                </a:lnTo>
                <a:lnTo>
                  <a:pt x="285750" y="436880"/>
                </a:lnTo>
                <a:lnTo>
                  <a:pt x="303530" y="401320"/>
                </a:lnTo>
                <a:lnTo>
                  <a:pt x="303530" y="365760"/>
                </a:lnTo>
                <a:lnTo>
                  <a:pt x="303530" y="321310"/>
                </a:lnTo>
                <a:lnTo>
                  <a:pt x="303530" y="276860"/>
                </a:lnTo>
                <a:lnTo>
                  <a:pt x="303530" y="240030"/>
                </a:lnTo>
                <a:lnTo>
                  <a:pt x="303530" y="204470"/>
                </a:lnTo>
                <a:lnTo>
                  <a:pt x="294640" y="168910"/>
                </a:lnTo>
                <a:lnTo>
                  <a:pt x="276860" y="124460"/>
                </a:lnTo>
                <a:lnTo>
                  <a:pt x="259080" y="88900"/>
                </a:lnTo>
                <a:lnTo>
                  <a:pt x="232410" y="44450"/>
                </a:lnTo>
                <a:lnTo>
                  <a:pt x="196850" y="8890"/>
                </a:lnTo>
                <a:lnTo>
                  <a:pt x="179070" y="0"/>
                </a:lnTo>
                <a:lnTo>
                  <a:pt x="143510" y="0"/>
                </a:lnTo>
                <a:lnTo>
                  <a:pt x="116840" y="0"/>
                </a:lnTo>
                <a:lnTo>
                  <a:pt x="99060" y="8890"/>
                </a:lnTo>
                <a:lnTo>
                  <a:pt x="7239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3741420" y="4759960"/>
            <a:ext cx="365761" cy="812801"/>
          </a:xfrm>
          <a:custGeom>
            <a:avLst/>
            <a:gdLst/>
            <a:ahLst/>
            <a:cxnLst/>
            <a:rect l="0" t="0" r="0" b="0"/>
            <a:pathLst>
              <a:path w="365761" h="812801">
                <a:moveTo>
                  <a:pt x="312420" y="106680"/>
                </a:moveTo>
                <a:lnTo>
                  <a:pt x="267970" y="106680"/>
                </a:lnTo>
                <a:lnTo>
                  <a:pt x="241300" y="106680"/>
                </a:lnTo>
                <a:lnTo>
                  <a:pt x="196850" y="133350"/>
                </a:lnTo>
                <a:lnTo>
                  <a:pt x="161290" y="168910"/>
                </a:lnTo>
                <a:lnTo>
                  <a:pt x="125730" y="204470"/>
                </a:lnTo>
                <a:lnTo>
                  <a:pt x="97790" y="250190"/>
                </a:lnTo>
                <a:lnTo>
                  <a:pt x="80010" y="285750"/>
                </a:lnTo>
                <a:lnTo>
                  <a:pt x="62230" y="321310"/>
                </a:lnTo>
                <a:lnTo>
                  <a:pt x="44450" y="365760"/>
                </a:lnTo>
                <a:lnTo>
                  <a:pt x="26670" y="410210"/>
                </a:lnTo>
                <a:lnTo>
                  <a:pt x="8890" y="445770"/>
                </a:lnTo>
                <a:lnTo>
                  <a:pt x="0" y="490220"/>
                </a:lnTo>
                <a:lnTo>
                  <a:pt x="0" y="535940"/>
                </a:lnTo>
                <a:lnTo>
                  <a:pt x="0" y="571500"/>
                </a:lnTo>
                <a:lnTo>
                  <a:pt x="0" y="598170"/>
                </a:lnTo>
                <a:lnTo>
                  <a:pt x="0" y="642620"/>
                </a:lnTo>
                <a:lnTo>
                  <a:pt x="0" y="687070"/>
                </a:lnTo>
                <a:lnTo>
                  <a:pt x="17780" y="722630"/>
                </a:lnTo>
                <a:lnTo>
                  <a:pt x="26670" y="749300"/>
                </a:lnTo>
                <a:lnTo>
                  <a:pt x="62230" y="793750"/>
                </a:lnTo>
                <a:lnTo>
                  <a:pt x="88900" y="812800"/>
                </a:lnTo>
                <a:lnTo>
                  <a:pt x="116840" y="812800"/>
                </a:lnTo>
                <a:lnTo>
                  <a:pt x="152400" y="812800"/>
                </a:lnTo>
                <a:lnTo>
                  <a:pt x="170180" y="812800"/>
                </a:lnTo>
                <a:lnTo>
                  <a:pt x="205740" y="784860"/>
                </a:lnTo>
                <a:lnTo>
                  <a:pt x="241300" y="749300"/>
                </a:lnTo>
                <a:lnTo>
                  <a:pt x="267970" y="731520"/>
                </a:lnTo>
                <a:lnTo>
                  <a:pt x="285750" y="695960"/>
                </a:lnTo>
                <a:lnTo>
                  <a:pt x="312420" y="651510"/>
                </a:lnTo>
                <a:lnTo>
                  <a:pt x="330200" y="615950"/>
                </a:lnTo>
                <a:lnTo>
                  <a:pt x="339090" y="580390"/>
                </a:lnTo>
                <a:lnTo>
                  <a:pt x="347980" y="535940"/>
                </a:lnTo>
                <a:lnTo>
                  <a:pt x="356870" y="499110"/>
                </a:lnTo>
                <a:lnTo>
                  <a:pt x="356870" y="454660"/>
                </a:lnTo>
                <a:lnTo>
                  <a:pt x="365760" y="410210"/>
                </a:lnTo>
                <a:lnTo>
                  <a:pt x="365760" y="365760"/>
                </a:lnTo>
                <a:lnTo>
                  <a:pt x="365760" y="330200"/>
                </a:lnTo>
                <a:lnTo>
                  <a:pt x="365760" y="285750"/>
                </a:lnTo>
                <a:lnTo>
                  <a:pt x="356870" y="250190"/>
                </a:lnTo>
                <a:lnTo>
                  <a:pt x="356870" y="204470"/>
                </a:lnTo>
                <a:lnTo>
                  <a:pt x="347980" y="168910"/>
                </a:lnTo>
                <a:lnTo>
                  <a:pt x="339090" y="133350"/>
                </a:lnTo>
                <a:lnTo>
                  <a:pt x="321310" y="97790"/>
                </a:lnTo>
                <a:lnTo>
                  <a:pt x="303530" y="62230"/>
                </a:lnTo>
                <a:lnTo>
                  <a:pt x="285750" y="44450"/>
                </a:lnTo>
                <a:lnTo>
                  <a:pt x="241300" y="889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1929130" y="5867400"/>
            <a:ext cx="223521" cy="365761"/>
          </a:xfrm>
          <a:custGeom>
            <a:avLst/>
            <a:gdLst/>
            <a:ahLst/>
            <a:cxnLst/>
            <a:rect l="0" t="0" r="0" b="0"/>
            <a:pathLst>
              <a:path w="223521" h="365761">
                <a:moveTo>
                  <a:pt x="223520" y="0"/>
                </a:moveTo>
                <a:lnTo>
                  <a:pt x="204470" y="26670"/>
                </a:lnTo>
                <a:lnTo>
                  <a:pt x="177800" y="53340"/>
                </a:lnTo>
                <a:lnTo>
                  <a:pt x="151130" y="97790"/>
                </a:lnTo>
                <a:lnTo>
                  <a:pt x="124460" y="142240"/>
                </a:lnTo>
                <a:lnTo>
                  <a:pt x="88900" y="186690"/>
                </a:lnTo>
                <a:lnTo>
                  <a:pt x="71120" y="222250"/>
                </a:lnTo>
                <a:lnTo>
                  <a:pt x="53340" y="266700"/>
                </a:lnTo>
                <a:lnTo>
                  <a:pt x="44450" y="294640"/>
                </a:lnTo>
                <a:lnTo>
                  <a:pt x="17780" y="33020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1946910" y="5867400"/>
            <a:ext cx="177801" cy="365761"/>
          </a:xfrm>
          <a:custGeom>
            <a:avLst/>
            <a:gdLst/>
            <a:ahLst/>
            <a:cxnLst/>
            <a:rect l="0" t="0" r="0" b="0"/>
            <a:pathLst>
              <a:path w="177801" h="36576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44450" y="115570"/>
                </a:lnTo>
                <a:lnTo>
                  <a:pt x="53340" y="160020"/>
                </a:lnTo>
                <a:lnTo>
                  <a:pt x="71120" y="195580"/>
                </a:lnTo>
                <a:lnTo>
                  <a:pt x="88900" y="231140"/>
                </a:lnTo>
                <a:lnTo>
                  <a:pt x="115570" y="276860"/>
                </a:lnTo>
                <a:lnTo>
                  <a:pt x="142240" y="312420"/>
                </a:lnTo>
                <a:lnTo>
                  <a:pt x="168910" y="356870"/>
                </a:lnTo>
                <a:lnTo>
                  <a:pt x="17780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2232660" y="5715000"/>
            <a:ext cx="186691" cy="589281"/>
          </a:xfrm>
          <a:custGeom>
            <a:avLst/>
            <a:gdLst/>
            <a:ahLst/>
            <a:cxnLst/>
            <a:rect l="0" t="0" r="0" b="0"/>
            <a:pathLst>
              <a:path w="186691" h="589281">
                <a:moveTo>
                  <a:pt x="186690" y="8890"/>
                </a:moveTo>
                <a:lnTo>
                  <a:pt x="168910" y="0"/>
                </a:lnTo>
                <a:lnTo>
                  <a:pt x="124460" y="8890"/>
                </a:lnTo>
                <a:lnTo>
                  <a:pt x="106680" y="17780"/>
                </a:lnTo>
                <a:lnTo>
                  <a:pt x="71120" y="53340"/>
                </a:lnTo>
                <a:lnTo>
                  <a:pt x="53340" y="97790"/>
                </a:lnTo>
                <a:lnTo>
                  <a:pt x="35560" y="142240"/>
                </a:lnTo>
                <a:lnTo>
                  <a:pt x="26670" y="187960"/>
                </a:lnTo>
                <a:lnTo>
                  <a:pt x="17780" y="223520"/>
                </a:lnTo>
                <a:lnTo>
                  <a:pt x="889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10210"/>
                </a:lnTo>
                <a:lnTo>
                  <a:pt x="8890" y="447040"/>
                </a:lnTo>
                <a:lnTo>
                  <a:pt x="26670" y="491490"/>
                </a:lnTo>
                <a:lnTo>
                  <a:pt x="35560" y="535940"/>
                </a:lnTo>
                <a:lnTo>
                  <a:pt x="44450" y="562610"/>
                </a:lnTo>
                <a:lnTo>
                  <a:pt x="7112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2392680" y="5876290"/>
            <a:ext cx="232411" cy="321311"/>
          </a:xfrm>
          <a:custGeom>
            <a:avLst/>
            <a:gdLst/>
            <a:ahLst/>
            <a:cxnLst/>
            <a:rect l="0" t="0" r="0" b="0"/>
            <a:pathLst>
              <a:path w="232411" h="321311">
                <a:moveTo>
                  <a:pt x="26670" y="17780"/>
                </a:moveTo>
                <a:lnTo>
                  <a:pt x="26670" y="0"/>
                </a:lnTo>
                <a:lnTo>
                  <a:pt x="54610" y="0"/>
                </a:lnTo>
                <a:lnTo>
                  <a:pt x="72390" y="0"/>
                </a:lnTo>
                <a:lnTo>
                  <a:pt x="90170" y="0"/>
                </a:lnTo>
                <a:lnTo>
                  <a:pt x="125730" y="26670"/>
                </a:lnTo>
                <a:lnTo>
                  <a:pt x="143510" y="44450"/>
                </a:lnTo>
                <a:lnTo>
                  <a:pt x="170180" y="80010"/>
                </a:lnTo>
                <a:lnTo>
                  <a:pt x="170180" y="106680"/>
                </a:lnTo>
                <a:lnTo>
                  <a:pt x="170180" y="142240"/>
                </a:lnTo>
                <a:lnTo>
                  <a:pt x="161290" y="186690"/>
                </a:lnTo>
                <a:lnTo>
                  <a:pt x="143510" y="231140"/>
                </a:lnTo>
                <a:lnTo>
                  <a:pt x="107950" y="267970"/>
                </a:lnTo>
                <a:lnTo>
                  <a:pt x="81280" y="285750"/>
                </a:lnTo>
                <a:lnTo>
                  <a:pt x="54610" y="294640"/>
                </a:lnTo>
                <a:lnTo>
                  <a:pt x="35560" y="294640"/>
                </a:lnTo>
                <a:lnTo>
                  <a:pt x="17780" y="294640"/>
                </a:lnTo>
                <a:lnTo>
                  <a:pt x="0" y="285750"/>
                </a:lnTo>
                <a:lnTo>
                  <a:pt x="0" y="248920"/>
                </a:lnTo>
                <a:lnTo>
                  <a:pt x="8890" y="231140"/>
                </a:lnTo>
                <a:lnTo>
                  <a:pt x="54610" y="195580"/>
                </a:lnTo>
                <a:lnTo>
                  <a:pt x="72390" y="186690"/>
                </a:lnTo>
                <a:lnTo>
                  <a:pt x="90170" y="186690"/>
                </a:lnTo>
                <a:lnTo>
                  <a:pt x="125730" y="186690"/>
                </a:lnTo>
                <a:lnTo>
                  <a:pt x="152400" y="204470"/>
                </a:lnTo>
                <a:lnTo>
                  <a:pt x="196850" y="240030"/>
                </a:lnTo>
                <a:lnTo>
                  <a:pt x="214630" y="285750"/>
                </a:lnTo>
                <a:lnTo>
                  <a:pt x="223520" y="303530"/>
                </a:lnTo>
                <a:lnTo>
                  <a:pt x="23241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2741930" y="5821680"/>
            <a:ext cx="26671" cy="411481"/>
          </a:xfrm>
          <a:custGeom>
            <a:avLst/>
            <a:gdLst/>
            <a:ahLst/>
            <a:cxnLst/>
            <a:rect l="0" t="0" r="0" b="0"/>
            <a:pathLst>
              <a:path w="26671" h="411481">
                <a:moveTo>
                  <a:pt x="26670" y="0"/>
                </a:moveTo>
                <a:lnTo>
                  <a:pt x="8890" y="45720"/>
                </a:lnTo>
                <a:lnTo>
                  <a:pt x="8890" y="7239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49250"/>
                </a:lnTo>
                <a:lnTo>
                  <a:pt x="17780" y="393700"/>
                </a:lnTo>
                <a:lnTo>
                  <a:pt x="2667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2848610" y="5965190"/>
            <a:ext cx="124461" cy="179071"/>
          </a:xfrm>
          <a:custGeom>
            <a:avLst/>
            <a:gdLst/>
            <a:ahLst/>
            <a:cxnLst/>
            <a:rect l="0" t="0" r="0" b="0"/>
            <a:pathLst>
              <a:path w="124461" h="179071">
                <a:moveTo>
                  <a:pt x="8890" y="35560"/>
                </a:moveTo>
                <a:lnTo>
                  <a:pt x="0" y="62230"/>
                </a:lnTo>
                <a:lnTo>
                  <a:pt x="8890" y="97790"/>
                </a:lnTo>
                <a:lnTo>
                  <a:pt x="26670" y="142240"/>
                </a:lnTo>
                <a:lnTo>
                  <a:pt x="35560" y="160020"/>
                </a:lnTo>
                <a:lnTo>
                  <a:pt x="53340" y="179070"/>
                </a:lnTo>
                <a:lnTo>
                  <a:pt x="71120" y="179070"/>
                </a:lnTo>
                <a:lnTo>
                  <a:pt x="88900" y="168910"/>
                </a:lnTo>
                <a:lnTo>
                  <a:pt x="106680" y="160020"/>
                </a:lnTo>
                <a:lnTo>
                  <a:pt x="124460" y="124460"/>
                </a:lnTo>
                <a:lnTo>
                  <a:pt x="124460" y="88900"/>
                </a:lnTo>
                <a:lnTo>
                  <a:pt x="124460" y="44450"/>
                </a:lnTo>
                <a:lnTo>
                  <a:pt x="115570" y="17780"/>
                </a:lnTo>
                <a:lnTo>
                  <a:pt x="106680" y="0"/>
                </a:lnTo>
                <a:lnTo>
                  <a:pt x="88900" y="0"/>
                </a:lnTo>
                <a:lnTo>
                  <a:pt x="71120" y="0"/>
                </a:lnTo>
                <a:lnTo>
                  <a:pt x="53340" y="8890"/>
                </a:lnTo>
                <a:lnTo>
                  <a:pt x="26670" y="35560"/>
                </a:lnTo>
                <a:lnTo>
                  <a:pt x="2667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3063240" y="5938520"/>
            <a:ext cx="168911" cy="518161"/>
          </a:xfrm>
          <a:custGeom>
            <a:avLst/>
            <a:gdLst/>
            <a:ahLst/>
            <a:cxnLst/>
            <a:rect l="0" t="0" r="0" b="0"/>
            <a:pathLst>
              <a:path w="168911" h="518161">
                <a:moveTo>
                  <a:pt x="115570" y="8890"/>
                </a:moveTo>
                <a:lnTo>
                  <a:pt x="71120" y="8890"/>
                </a:lnTo>
                <a:lnTo>
                  <a:pt x="35560" y="35560"/>
                </a:lnTo>
                <a:lnTo>
                  <a:pt x="17780" y="7112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0" y="214630"/>
                </a:lnTo>
                <a:lnTo>
                  <a:pt x="8890" y="232410"/>
                </a:lnTo>
                <a:lnTo>
                  <a:pt x="26670" y="241300"/>
                </a:lnTo>
                <a:lnTo>
                  <a:pt x="44450" y="241300"/>
                </a:lnTo>
                <a:lnTo>
                  <a:pt x="80010" y="205740"/>
                </a:lnTo>
                <a:lnTo>
                  <a:pt x="106680" y="160020"/>
                </a:lnTo>
                <a:lnTo>
                  <a:pt x="115570" y="124460"/>
                </a:lnTo>
                <a:lnTo>
                  <a:pt x="124460" y="88900"/>
                </a:lnTo>
                <a:lnTo>
                  <a:pt x="124460" y="44450"/>
                </a:lnTo>
                <a:lnTo>
                  <a:pt x="133350" y="0"/>
                </a:lnTo>
                <a:lnTo>
                  <a:pt x="151130" y="26670"/>
                </a:lnTo>
                <a:lnTo>
                  <a:pt x="151130" y="71120"/>
                </a:lnTo>
                <a:lnTo>
                  <a:pt x="160020" y="115570"/>
                </a:lnTo>
                <a:lnTo>
                  <a:pt x="168910" y="151130"/>
                </a:lnTo>
                <a:lnTo>
                  <a:pt x="168910" y="186690"/>
                </a:lnTo>
                <a:lnTo>
                  <a:pt x="168910" y="223520"/>
                </a:lnTo>
                <a:lnTo>
                  <a:pt x="168910" y="259080"/>
                </a:lnTo>
                <a:lnTo>
                  <a:pt x="168910" y="303530"/>
                </a:lnTo>
                <a:lnTo>
                  <a:pt x="168910" y="339090"/>
                </a:lnTo>
                <a:lnTo>
                  <a:pt x="160020" y="374650"/>
                </a:lnTo>
                <a:lnTo>
                  <a:pt x="151130" y="419100"/>
                </a:lnTo>
                <a:lnTo>
                  <a:pt x="142240" y="445770"/>
                </a:lnTo>
                <a:lnTo>
                  <a:pt x="106680" y="490220"/>
                </a:lnTo>
                <a:lnTo>
                  <a:pt x="80010" y="509270"/>
                </a:lnTo>
                <a:lnTo>
                  <a:pt x="53340" y="518160"/>
                </a:lnTo>
                <a:lnTo>
                  <a:pt x="26670" y="518160"/>
                </a:lnTo>
                <a:lnTo>
                  <a:pt x="8890" y="509270"/>
                </a:lnTo>
                <a:lnTo>
                  <a:pt x="0" y="4902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3348990" y="5732780"/>
            <a:ext cx="213361" cy="339091"/>
          </a:xfrm>
          <a:custGeom>
            <a:avLst/>
            <a:gdLst/>
            <a:ahLst/>
            <a:cxnLst/>
            <a:rect l="0" t="0" r="0" b="0"/>
            <a:pathLst>
              <a:path w="213361" h="339091">
                <a:moveTo>
                  <a:pt x="115570" y="8890"/>
                </a:moveTo>
                <a:lnTo>
                  <a:pt x="97790" y="0"/>
                </a:lnTo>
                <a:lnTo>
                  <a:pt x="80010" y="0"/>
                </a:lnTo>
                <a:lnTo>
                  <a:pt x="35560" y="0"/>
                </a:lnTo>
                <a:lnTo>
                  <a:pt x="17780" y="17780"/>
                </a:lnTo>
                <a:lnTo>
                  <a:pt x="0" y="62230"/>
                </a:lnTo>
                <a:lnTo>
                  <a:pt x="0" y="88900"/>
                </a:lnTo>
                <a:lnTo>
                  <a:pt x="0" y="134620"/>
                </a:lnTo>
                <a:lnTo>
                  <a:pt x="8890" y="152400"/>
                </a:lnTo>
                <a:lnTo>
                  <a:pt x="17780" y="170180"/>
                </a:lnTo>
                <a:lnTo>
                  <a:pt x="35560" y="170180"/>
                </a:lnTo>
                <a:lnTo>
                  <a:pt x="53340" y="170180"/>
                </a:lnTo>
                <a:lnTo>
                  <a:pt x="88900" y="152400"/>
                </a:lnTo>
                <a:lnTo>
                  <a:pt x="133350" y="143510"/>
                </a:lnTo>
                <a:lnTo>
                  <a:pt x="151130" y="143510"/>
                </a:lnTo>
                <a:lnTo>
                  <a:pt x="168910" y="143510"/>
                </a:lnTo>
                <a:lnTo>
                  <a:pt x="186690" y="152400"/>
                </a:lnTo>
                <a:lnTo>
                  <a:pt x="204470" y="170180"/>
                </a:lnTo>
                <a:lnTo>
                  <a:pt x="213360" y="187960"/>
                </a:lnTo>
                <a:lnTo>
                  <a:pt x="213360" y="214630"/>
                </a:lnTo>
                <a:lnTo>
                  <a:pt x="186690" y="250190"/>
                </a:lnTo>
                <a:lnTo>
                  <a:pt x="151130" y="294640"/>
                </a:lnTo>
                <a:lnTo>
                  <a:pt x="115570" y="330200"/>
                </a:lnTo>
                <a:lnTo>
                  <a:pt x="97790" y="339090"/>
                </a:lnTo>
                <a:lnTo>
                  <a:pt x="8890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3688080" y="583946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3947160" y="5626100"/>
            <a:ext cx="35561" cy="427991"/>
          </a:xfrm>
          <a:custGeom>
            <a:avLst/>
            <a:gdLst/>
            <a:ahLst/>
            <a:cxnLst/>
            <a:rect l="0" t="0" r="0" b="0"/>
            <a:pathLst>
              <a:path w="35561" h="427991">
                <a:moveTo>
                  <a:pt x="35560" y="0"/>
                </a:moveTo>
                <a:lnTo>
                  <a:pt x="26670" y="35560"/>
                </a:lnTo>
                <a:lnTo>
                  <a:pt x="17780" y="71120"/>
                </a:lnTo>
                <a:lnTo>
                  <a:pt x="17780" y="106680"/>
                </a:lnTo>
                <a:lnTo>
                  <a:pt x="8890" y="142240"/>
                </a:lnTo>
                <a:lnTo>
                  <a:pt x="8890" y="186690"/>
                </a:lnTo>
                <a:lnTo>
                  <a:pt x="0" y="22225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83540"/>
                </a:lnTo>
                <a:lnTo>
                  <a:pt x="889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4053840" y="5777230"/>
            <a:ext cx="134621" cy="223521"/>
          </a:xfrm>
          <a:custGeom>
            <a:avLst/>
            <a:gdLst/>
            <a:ahLst/>
            <a:cxnLst/>
            <a:rect l="0" t="0" r="0" b="0"/>
            <a:pathLst>
              <a:path w="134621" h="22352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9060"/>
                </a:lnTo>
                <a:lnTo>
                  <a:pt x="8890" y="143510"/>
                </a:lnTo>
                <a:lnTo>
                  <a:pt x="17780" y="187960"/>
                </a:lnTo>
                <a:lnTo>
                  <a:pt x="35560" y="205740"/>
                </a:lnTo>
                <a:lnTo>
                  <a:pt x="53340" y="223520"/>
                </a:lnTo>
                <a:lnTo>
                  <a:pt x="71120" y="223520"/>
                </a:lnTo>
                <a:lnTo>
                  <a:pt x="88900" y="223520"/>
                </a:lnTo>
                <a:lnTo>
                  <a:pt x="116840" y="205740"/>
                </a:lnTo>
                <a:lnTo>
                  <a:pt x="134620" y="179070"/>
                </a:lnTo>
                <a:lnTo>
                  <a:pt x="134620" y="143510"/>
                </a:lnTo>
                <a:lnTo>
                  <a:pt x="134620" y="99060"/>
                </a:lnTo>
                <a:lnTo>
                  <a:pt x="125730" y="62230"/>
                </a:lnTo>
                <a:lnTo>
                  <a:pt x="116840" y="35560"/>
                </a:lnTo>
                <a:lnTo>
                  <a:pt x="99060" y="17780"/>
                </a:lnTo>
                <a:lnTo>
                  <a:pt x="80010" y="8890"/>
                </a:lnTo>
                <a:lnTo>
                  <a:pt x="44450" y="889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4250690" y="5750560"/>
            <a:ext cx="196851" cy="535941"/>
          </a:xfrm>
          <a:custGeom>
            <a:avLst/>
            <a:gdLst/>
            <a:ahLst/>
            <a:cxnLst/>
            <a:rect l="0" t="0" r="0" b="0"/>
            <a:pathLst>
              <a:path w="196851" h="535941">
                <a:moveTo>
                  <a:pt x="179070" y="17780"/>
                </a:moveTo>
                <a:lnTo>
                  <a:pt x="142240" y="0"/>
                </a:lnTo>
                <a:lnTo>
                  <a:pt x="124460" y="0"/>
                </a:lnTo>
                <a:lnTo>
                  <a:pt x="106680" y="0"/>
                </a:lnTo>
                <a:lnTo>
                  <a:pt x="88900" y="8890"/>
                </a:lnTo>
                <a:lnTo>
                  <a:pt x="53340" y="53340"/>
                </a:lnTo>
                <a:lnTo>
                  <a:pt x="26670" y="8890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179070"/>
                </a:lnTo>
                <a:lnTo>
                  <a:pt x="0" y="196850"/>
                </a:lnTo>
                <a:lnTo>
                  <a:pt x="8890" y="214630"/>
                </a:lnTo>
                <a:lnTo>
                  <a:pt x="35560" y="232410"/>
                </a:lnTo>
                <a:lnTo>
                  <a:pt x="53340" y="232410"/>
                </a:lnTo>
                <a:lnTo>
                  <a:pt x="80010" y="214630"/>
                </a:lnTo>
                <a:lnTo>
                  <a:pt x="106680" y="196850"/>
                </a:lnTo>
                <a:lnTo>
                  <a:pt x="133350" y="152400"/>
                </a:lnTo>
                <a:lnTo>
                  <a:pt x="142240" y="106680"/>
                </a:lnTo>
                <a:lnTo>
                  <a:pt x="160020" y="71120"/>
                </a:lnTo>
                <a:lnTo>
                  <a:pt x="168910" y="35560"/>
                </a:lnTo>
                <a:lnTo>
                  <a:pt x="168910" y="17780"/>
                </a:lnTo>
                <a:lnTo>
                  <a:pt x="187960" y="17780"/>
                </a:lnTo>
                <a:lnTo>
                  <a:pt x="196850" y="71120"/>
                </a:lnTo>
                <a:lnTo>
                  <a:pt x="196850" y="106680"/>
                </a:lnTo>
                <a:lnTo>
                  <a:pt x="196850" y="152400"/>
                </a:lnTo>
                <a:lnTo>
                  <a:pt x="196850" y="187960"/>
                </a:lnTo>
                <a:lnTo>
                  <a:pt x="196850" y="223520"/>
                </a:lnTo>
                <a:lnTo>
                  <a:pt x="187960" y="267970"/>
                </a:lnTo>
                <a:lnTo>
                  <a:pt x="179070" y="303530"/>
                </a:lnTo>
                <a:lnTo>
                  <a:pt x="168910" y="339090"/>
                </a:lnTo>
                <a:lnTo>
                  <a:pt x="151130" y="383540"/>
                </a:lnTo>
                <a:lnTo>
                  <a:pt x="142240" y="420370"/>
                </a:lnTo>
                <a:lnTo>
                  <a:pt x="124460" y="455930"/>
                </a:lnTo>
                <a:lnTo>
                  <a:pt x="97790" y="500380"/>
                </a:lnTo>
                <a:lnTo>
                  <a:pt x="88900" y="518160"/>
                </a:lnTo>
                <a:lnTo>
                  <a:pt x="62230" y="527050"/>
                </a:lnTo>
                <a:lnTo>
                  <a:pt x="44450" y="535940"/>
                </a:lnTo>
                <a:lnTo>
                  <a:pt x="26670" y="509270"/>
                </a:lnTo>
                <a:lnTo>
                  <a:pt x="2667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4643120" y="5608320"/>
            <a:ext cx="161291" cy="436881"/>
          </a:xfrm>
          <a:custGeom>
            <a:avLst/>
            <a:gdLst/>
            <a:ahLst/>
            <a:cxnLst/>
            <a:rect l="0" t="0" r="0" b="0"/>
            <a:pathLst>
              <a:path w="161291" h="436881">
                <a:moveTo>
                  <a:pt x="53340" y="0"/>
                </a:moveTo>
                <a:lnTo>
                  <a:pt x="2667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204470"/>
                </a:lnTo>
                <a:lnTo>
                  <a:pt x="0" y="248920"/>
                </a:lnTo>
                <a:lnTo>
                  <a:pt x="0" y="294640"/>
                </a:lnTo>
                <a:lnTo>
                  <a:pt x="8890" y="330200"/>
                </a:lnTo>
                <a:lnTo>
                  <a:pt x="17780" y="365760"/>
                </a:lnTo>
                <a:lnTo>
                  <a:pt x="35560" y="392430"/>
                </a:lnTo>
                <a:lnTo>
                  <a:pt x="71120" y="410210"/>
                </a:lnTo>
                <a:lnTo>
                  <a:pt x="90170" y="419100"/>
                </a:lnTo>
                <a:lnTo>
                  <a:pt x="125730" y="410210"/>
                </a:lnTo>
                <a:lnTo>
                  <a:pt x="152400" y="383540"/>
                </a:lnTo>
                <a:lnTo>
                  <a:pt x="161290" y="339090"/>
                </a:lnTo>
                <a:lnTo>
                  <a:pt x="161290" y="303530"/>
                </a:lnTo>
                <a:lnTo>
                  <a:pt x="161290" y="267970"/>
                </a:lnTo>
                <a:lnTo>
                  <a:pt x="161290" y="240030"/>
                </a:lnTo>
                <a:lnTo>
                  <a:pt x="152400" y="213360"/>
                </a:lnTo>
                <a:lnTo>
                  <a:pt x="134620" y="213360"/>
                </a:lnTo>
                <a:lnTo>
                  <a:pt x="99060" y="259080"/>
                </a:lnTo>
                <a:lnTo>
                  <a:pt x="81280" y="294640"/>
                </a:lnTo>
                <a:lnTo>
                  <a:pt x="71120" y="330200"/>
                </a:lnTo>
                <a:lnTo>
                  <a:pt x="71120" y="365760"/>
                </a:lnTo>
                <a:lnTo>
                  <a:pt x="71120" y="410210"/>
                </a:lnTo>
                <a:lnTo>
                  <a:pt x="8128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4937760" y="5535930"/>
            <a:ext cx="125731" cy="562611"/>
          </a:xfrm>
          <a:custGeom>
            <a:avLst/>
            <a:gdLst/>
            <a:ahLst/>
            <a:cxnLst/>
            <a:rect l="0" t="0" r="0" b="0"/>
            <a:pathLst>
              <a:path w="125731" h="562611">
                <a:moveTo>
                  <a:pt x="0" y="0"/>
                </a:moveTo>
                <a:lnTo>
                  <a:pt x="17780" y="17780"/>
                </a:lnTo>
                <a:lnTo>
                  <a:pt x="53340" y="63500"/>
                </a:lnTo>
                <a:lnTo>
                  <a:pt x="63500" y="90170"/>
                </a:lnTo>
                <a:lnTo>
                  <a:pt x="81280" y="134620"/>
                </a:lnTo>
                <a:lnTo>
                  <a:pt x="99060" y="179070"/>
                </a:lnTo>
                <a:lnTo>
                  <a:pt x="116840" y="223520"/>
                </a:lnTo>
                <a:lnTo>
                  <a:pt x="116840" y="259080"/>
                </a:lnTo>
                <a:lnTo>
                  <a:pt x="125730" y="303530"/>
                </a:lnTo>
                <a:lnTo>
                  <a:pt x="116840" y="349250"/>
                </a:lnTo>
                <a:lnTo>
                  <a:pt x="107950" y="393700"/>
                </a:lnTo>
                <a:lnTo>
                  <a:pt x="90170" y="438150"/>
                </a:lnTo>
                <a:lnTo>
                  <a:pt x="72390" y="473710"/>
                </a:lnTo>
                <a:lnTo>
                  <a:pt x="53340" y="491490"/>
                </a:lnTo>
                <a:lnTo>
                  <a:pt x="26670" y="535940"/>
                </a:lnTo>
                <a:lnTo>
                  <a:pt x="889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5340350" y="570611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5447030" y="582168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462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5821680" y="568833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6162040" y="5482590"/>
            <a:ext cx="53341" cy="411481"/>
          </a:xfrm>
          <a:custGeom>
            <a:avLst/>
            <a:gdLst/>
            <a:ahLst/>
            <a:cxnLst/>
            <a:rect l="0" t="0" r="0" b="0"/>
            <a:pathLst>
              <a:path w="53341" h="411481">
                <a:moveTo>
                  <a:pt x="44450" y="0"/>
                </a:moveTo>
                <a:lnTo>
                  <a:pt x="35560" y="26670"/>
                </a:lnTo>
                <a:lnTo>
                  <a:pt x="26670" y="62230"/>
                </a:lnTo>
                <a:lnTo>
                  <a:pt x="17780" y="107950"/>
                </a:lnTo>
                <a:lnTo>
                  <a:pt x="17780" y="152400"/>
                </a:lnTo>
                <a:lnTo>
                  <a:pt x="8890" y="19685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8890" y="393700"/>
                </a:lnTo>
                <a:lnTo>
                  <a:pt x="8890" y="411480"/>
                </a:lnTo>
                <a:lnTo>
                  <a:pt x="35560" y="411480"/>
                </a:lnTo>
                <a:lnTo>
                  <a:pt x="5334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6268720" y="5617210"/>
            <a:ext cx="160021" cy="168911"/>
          </a:xfrm>
          <a:custGeom>
            <a:avLst/>
            <a:gdLst/>
            <a:ahLst/>
            <a:cxnLst/>
            <a:rect l="0" t="0" r="0" b="0"/>
            <a:pathLst>
              <a:path w="160021" h="168911">
                <a:moveTo>
                  <a:pt x="8890" y="0"/>
                </a:moveTo>
                <a:lnTo>
                  <a:pt x="0" y="44450"/>
                </a:lnTo>
                <a:lnTo>
                  <a:pt x="0" y="71120"/>
                </a:lnTo>
                <a:lnTo>
                  <a:pt x="17780" y="106680"/>
                </a:lnTo>
                <a:lnTo>
                  <a:pt x="26670" y="124460"/>
                </a:lnTo>
                <a:lnTo>
                  <a:pt x="53340" y="151130"/>
                </a:lnTo>
                <a:lnTo>
                  <a:pt x="71120" y="168910"/>
                </a:lnTo>
                <a:lnTo>
                  <a:pt x="88900" y="168910"/>
                </a:lnTo>
                <a:lnTo>
                  <a:pt x="124460" y="160020"/>
                </a:lnTo>
                <a:lnTo>
                  <a:pt x="142240" y="151130"/>
                </a:lnTo>
                <a:lnTo>
                  <a:pt x="160020" y="106680"/>
                </a:lnTo>
                <a:lnTo>
                  <a:pt x="160020" y="80010"/>
                </a:lnTo>
                <a:lnTo>
                  <a:pt x="151130" y="53340"/>
                </a:lnTo>
                <a:lnTo>
                  <a:pt x="142240" y="35560"/>
                </a:lnTo>
                <a:lnTo>
                  <a:pt x="133350" y="17780"/>
                </a:lnTo>
                <a:lnTo>
                  <a:pt x="115570" y="0"/>
                </a:lnTo>
                <a:lnTo>
                  <a:pt x="97790" y="0"/>
                </a:lnTo>
                <a:lnTo>
                  <a:pt x="80010" y="0"/>
                </a:lnTo>
                <a:lnTo>
                  <a:pt x="533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6510020" y="5617210"/>
            <a:ext cx="160021" cy="508001"/>
          </a:xfrm>
          <a:custGeom>
            <a:avLst/>
            <a:gdLst/>
            <a:ahLst/>
            <a:cxnLst/>
            <a:rect l="0" t="0" r="0" b="0"/>
            <a:pathLst>
              <a:path w="160021" h="508001">
                <a:moveTo>
                  <a:pt x="106680" y="17780"/>
                </a:move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26670"/>
                </a:lnTo>
                <a:lnTo>
                  <a:pt x="8890" y="71120"/>
                </a:lnTo>
                <a:lnTo>
                  <a:pt x="0" y="97790"/>
                </a:lnTo>
                <a:lnTo>
                  <a:pt x="0" y="124460"/>
                </a:lnTo>
                <a:lnTo>
                  <a:pt x="8890" y="142240"/>
                </a:lnTo>
                <a:lnTo>
                  <a:pt x="26670" y="151130"/>
                </a:lnTo>
                <a:lnTo>
                  <a:pt x="53340" y="151130"/>
                </a:lnTo>
                <a:lnTo>
                  <a:pt x="71120" y="133350"/>
                </a:lnTo>
                <a:lnTo>
                  <a:pt x="88900" y="115570"/>
                </a:lnTo>
                <a:lnTo>
                  <a:pt x="115570" y="80010"/>
                </a:lnTo>
                <a:lnTo>
                  <a:pt x="133350" y="53340"/>
                </a:lnTo>
                <a:lnTo>
                  <a:pt x="142240" y="8890"/>
                </a:lnTo>
                <a:lnTo>
                  <a:pt x="151130" y="26670"/>
                </a:lnTo>
                <a:lnTo>
                  <a:pt x="151130" y="71120"/>
                </a:lnTo>
                <a:lnTo>
                  <a:pt x="160020" y="106680"/>
                </a:lnTo>
                <a:lnTo>
                  <a:pt x="160020" y="151130"/>
                </a:lnTo>
                <a:lnTo>
                  <a:pt x="160020" y="186690"/>
                </a:lnTo>
                <a:lnTo>
                  <a:pt x="160020" y="222250"/>
                </a:lnTo>
                <a:lnTo>
                  <a:pt x="160020" y="259080"/>
                </a:lnTo>
                <a:lnTo>
                  <a:pt x="160020" y="303530"/>
                </a:lnTo>
                <a:lnTo>
                  <a:pt x="160020" y="339090"/>
                </a:lnTo>
                <a:lnTo>
                  <a:pt x="151130" y="374650"/>
                </a:lnTo>
                <a:lnTo>
                  <a:pt x="142240" y="410210"/>
                </a:lnTo>
                <a:lnTo>
                  <a:pt x="124460" y="454660"/>
                </a:lnTo>
                <a:lnTo>
                  <a:pt x="115570" y="472440"/>
                </a:lnTo>
                <a:lnTo>
                  <a:pt x="80010" y="499110"/>
                </a:lnTo>
                <a:lnTo>
                  <a:pt x="62230" y="508000"/>
                </a:lnTo>
                <a:lnTo>
                  <a:pt x="35560" y="4902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6893560" y="5429250"/>
            <a:ext cx="187961" cy="303531"/>
          </a:xfrm>
          <a:custGeom>
            <a:avLst/>
            <a:gdLst/>
            <a:ahLst/>
            <a:cxnLst/>
            <a:rect l="0" t="0" r="0" b="0"/>
            <a:pathLst>
              <a:path w="187961" h="3035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2400"/>
                </a:lnTo>
                <a:lnTo>
                  <a:pt x="8890" y="196850"/>
                </a:lnTo>
                <a:lnTo>
                  <a:pt x="26670" y="232410"/>
                </a:lnTo>
                <a:lnTo>
                  <a:pt x="44450" y="276860"/>
                </a:lnTo>
                <a:lnTo>
                  <a:pt x="62230" y="294640"/>
                </a:lnTo>
                <a:lnTo>
                  <a:pt x="80010" y="303530"/>
                </a:lnTo>
                <a:lnTo>
                  <a:pt x="106680" y="303530"/>
                </a:lnTo>
                <a:lnTo>
                  <a:pt x="152400" y="259080"/>
                </a:lnTo>
                <a:lnTo>
                  <a:pt x="161290" y="232410"/>
                </a:lnTo>
                <a:lnTo>
                  <a:pt x="179070" y="196850"/>
                </a:lnTo>
                <a:lnTo>
                  <a:pt x="187960" y="161290"/>
                </a:lnTo>
                <a:lnTo>
                  <a:pt x="187960" y="133350"/>
                </a:lnTo>
                <a:lnTo>
                  <a:pt x="187960" y="115570"/>
                </a:lnTo>
                <a:lnTo>
                  <a:pt x="161290" y="115570"/>
                </a:lnTo>
                <a:lnTo>
                  <a:pt x="125730" y="161290"/>
                </a:lnTo>
                <a:lnTo>
                  <a:pt x="106680" y="196850"/>
                </a:lnTo>
                <a:lnTo>
                  <a:pt x="9779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2580640" y="5473700"/>
            <a:ext cx="866141" cy="347981"/>
          </a:xfrm>
          <a:custGeom>
            <a:avLst/>
            <a:gdLst/>
            <a:ahLst/>
            <a:cxnLst/>
            <a:rect l="0" t="0" r="0" b="0"/>
            <a:pathLst>
              <a:path w="866141" h="347981">
                <a:moveTo>
                  <a:pt x="0" y="347980"/>
                </a:moveTo>
                <a:lnTo>
                  <a:pt x="8890" y="330200"/>
                </a:lnTo>
                <a:lnTo>
                  <a:pt x="62230" y="285750"/>
                </a:lnTo>
                <a:lnTo>
                  <a:pt x="106680" y="259080"/>
                </a:lnTo>
                <a:lnTo>
                  <a:pt x="152400" y="223520"/>
                </a:lnTo>
                <a:lnTo>
                  <a:pt x="187960" y="187960"/>
                </a:lnTo>
                <a:lnTo>
                  <a:pt x="232410" y="161290"/>
                </a:lnTo>
                <a:lnTo>
                  <a:pt x="276860" y="134620"/>
                </a:lnTo>
                <a:lnTo>
                  <a:pt x="321310" y="116840"/>
                </a:lnTo>
                <a:lnTo>
                  <a:pt x="356870" y="88900"/>
                </a:lnTo>
                <a:lnTo>
                  <a:pt x="401320" y="80010"/>
                </a:lnTo>
                <a:lnTo>
                  <a:pt x="438150" y="62230"/>
                </a:lnTo>
                <a:lnTo>
                  <a:pt x="473710" y="44450"/>
                </a:lnTo>
                <a:lnTo>
                  <a:pt x="518160" y="35560"/>
                </a:lnTo>
                <a:lnTo>
                  <a:pt x="553720" y="17780"/>
                </a:lnTo>
                <a:lnTo>
                  <a:pt x="589280" y="17780"/>
                </a:lnTo>
                <a:lnTo>
                  <a:pt x="624840" y="8890"/>
                </a:lnTo>
                <a:lnTo>
                  <a:pt x="660400" y="0"/>
                </a:lnTo>
                <a:lnTo>
                  <a:pt x="706120" y="0"/>
                </a:lnTo>
                <a:lnTo>
                  <a:pt x="741680" y="0"/>
                </a:lnTo>
                <a:lnTo>
                  <a:pt x="777240" y="0"/>
                </a:lnTo>
                <a:lnTo>
                  <a:pt x="812800" y="8890"/>
                </a:lnTo>
                <a:lnTo>
                  <a:pt x="839470" y="26670"/>
                </a:lnTo>
                <a:lnTo>
                  <a:pt x="86614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5706110" y="5920740"/>
            <a:ext cx="1865631" cy="97791"/>
          </a:xfrm>
          <a:custGeom>
            <a:avLst/>
            <a:gdLst/>
            <a:ahLst/>
            <a:cxnLst/>
            <a:rect l="0" t="0" r="0" b="0"/>
            <a:pathLst>
              <a:path w="1865631" h="97791">
                <a:moveTo>
                  <a:pt x="0" y="97790"/>
                </a:moveTo>
                <a:lnTo>
                  <a:pt x="35560" y="97790"/>
                </a:lnTo>
                <a:lnTo>
                  <a:pt x="71120" y="97790"/>
                </a:lnTo>
                <a:lnTo>
                  <a:pt x="106680" y="88900"/>
                </a:lnTo>
                <a:lnTo>
                  <a:pt x="142240" y="88900"/>
                </a:lnTo>
                <a:lnTo>
                  <a:pt x="187960" y="88900"/>
                </a:lnTo>
                <a:lnTo>
                  <a:pt x="214630" y="80010"/>
                </a:lnTo>
                <a:lnTo>
                  <a:pt x="250190" y="80010"/>
                </a:lnTo>
                <a:lnTo>
                  <a:pt x="285750" y="80010"/>
                </a:lnTo>
                <a:lnTo>
                  <a:pt x="321310" y="71120"/>
                </a:lnTo>
                <a:lnTo>
                  <a:pt x="356870" y="71120"/>
                </a:lnTo>
                <a:lnTo>
                  <a:pt x="392430" y="62230"/>
                </a:lnTo>
                <a:lnTo>
                  <a:pt x="427990" y="62230"/>
                </a:lnTo>
                <a:lnTo>
                  <a:pt x="473710" y="62230"/>
                </a:lnTo>
                <a:lnTo>
                  <a:pt x="518160" y="53340"/>
                </a:lnTo>
                <a:lnTo>
                  <a:pt x="553720" y="53340"/>
                </a:lnTo>
                <a:lnTo>
                  <a:pt x="580390" y="53340"/>
                </a:lnTo>
                <a:lnTo>
                  <a:pt x="598170" y="53340"/>
                </a:lnTo>
                <a:lnTo>
                  <a:pt x="624840" y="44450"/>
                </a:lnTo>
                <a:lnTo>
                  <a:pt x="651510" y="44450"/>
                </a:lnTo>
                <a:lnTo>
                  <a:pt x="669290" y="44450"/>
                </a:lnTo>
                <a:lnTo>
                  <a:pt x="695960" y="44450"/>
                </a:lnTo>
                <a:lnTo>
                  <a:pt x="722630" y="35560"/>
                </a:lnTo>
                <a:lnTo>
                  <a:pt x="741680" y="35560"/>
                </a:lnTo>
                <a:lnTo>
                  <a:pt x="768350" y="35560"/>
                </a:lnTo>
                <a:lnTo>
                  <a:pt x="795020" y="26670"/>
                </a:lnTo>
                <a:lnTo>
                  <a:pt x="812800" y="26670"/>
                </a:lnTo>
                <a:lnTo>
                  <a:pt x="839470" y="26670"/>
                </a:lnTo>
                <a:lnTo>
                  <a:pt x="866140" y="17780"/>
                </a:lnTo>
                <a:lnTo>
                  <a:pt x="892810" y="17780"/>
                </a:lnTo>
                <a:lnTo>
                  <a:pt x="919480" y="17780"/>
                </a:lnTo>
                <a:lnTo>
                  <a:pt x="946150" y="8890"/>
                </a:lnTo>
                <a:lnTo>
                  <a:pt x="972820" y="8890"/>
                </a:lnTo>
                <a:lnTo>
                  <a:pt x="990600" y="8890"/>
                </a:lnTo>
                <a:lnTo>
                  <a:pt x="1018540" y="8890"/>
                </a:lnTo>
                <a:lnTo>
                  <a:pt x="1045210" y="8890"/>
                </a:lnTo>
                <a:lnTo>
                  <a:pt x="1071880" y="8890"/>
                </a:lnTo>
                <a:lnTo>
                  <a:pt x="1098550" y="0"/>
                </a:lnTo>
                <a:lnTo>
                  <a:pt x="1125220" y="0"/>
                </a:lnTo>
                <a:lnTo>
                  <a:pt x="1143000" y="0"/>
                </a:lnTo>
                <a:lnTo>
                  <a:pt x="1169670" y="0"/>
                </a:lnTo>
                <a:lnTo>
                  <a:pt x="1196340" y="0"/>
                </a:lnTo>
                <a:lnTo>
                  <a:pt x="1223010" y="0"/>
                </a:lnTo>
                <a:lnTo>
                  <a:pt x="1240790" y="0"/>
                </a:lnTo>
                <a:lnTo>
                  <a:pt x="1267460" y="0"/>
                </a:lnTo>
                <a:lnTo>
                  <a:pt x="1294130" y="0"/>
                </a:lnTo>
                <a:lnTo>
                  <a:pt x="1339850" y="0"/>
                </a:lnTo>
                <a:lnTo>
                  <a:pt x="1357630" y="0"/>
                </a:lnTo>
                <a:lnTo>
                  <a:pt x="1384300" y="0"/>
                </a:lnTo>
                <a:lnTo>
                  <a:pt x="1428750" y="0"/>
                </a:lnTo>
                <a:lnTo>
                  <a:pt x="1464310" y="0"/>
                </a:lnTo>
                <a:lnTo>
                  <a:pt x="1499870" y="0"/>
                </a:lnTo>
                <a:lnTo>
                  <a:pt x="1535430" y="0"/>
                </a:lnTo>
                <a:lnTo>
                  <a:pt x="1570990" y="0"/>
                </a:lnTo>
                <a:lnTo>
                  <a:pt x="1607820" y="0"/>
                </a:lnTo>
                <a:lnTo>
                  <a:pt x="1652270" y="8890"/>
                </a:lnTo>
                <a:lnTo>
                  <a:pt x="1687830" y="8890"/>
                </a:lnTo>
                <a:lnTo>
                  <a:pt x="1723390" y="17780"/>
                </a:lnTo>
                <a:lnTo>
                  <a:pt x="1767840" y="26670"/>
                </a:lnTo>
                <a:lnTo>
                  <a:pt x="1812290" y="35560"/>
                </a:lnTo>
                <a:lnTo>
                  <a:pt x="1838960" y="44450"/>
                </a:lnTo>
                <a:lnTo>
                  <a:pt x="186563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5732780" y="6162040"/>
            <a:ext cx="259081" cy="339091"/>
          </a:xfrm>
          <a:custGeom>
            <a:avLst/>
            <a:gdLst/>
            <a:ahLst/>
            <a:cxnLst/>
            <a:rect l="0" t="0" r="0" b="0"/>
            <a:pathLst>
              <a:path w="259081" h="339091">
                <a:moveTo>
                  <a:pt x="53340" y="26670"/>
                </a:moveTo>
                <a:lnTo>
                  <a:pt x="88900" y="8890"/>
                </a:lnTo>
                <a:lnTo>
                  <a:pt x="134620" y="0"/>
                </a:lnTo>
                <a:lnTo>
                  <a:pt x="152400" y="0"/>
                </a:lnTo>
                <a:lnTo>
                  <a:pt x="179070" y="8890"/>
                </a:lnTo>
                <a:lnTo>
                  <a:pt x="223520" y="26670"/>
                </a:lnTo>
                <a:lnTo>
                  <a:pt x="241300" y="53340"/>
                </a:lnTo>
                <a:lnTo>
                  <a:pt x="250190" y="71120"/>
                </a:lnTo>
                <a:lnTo>
                  <a:pt x="250190" y="106680"/>
                </a:lnTo>
                <a:lnTo>
                  <a:pt x="250190" y="142240"/>
                </a:lnTo>
                <a:lnTo>
                  <a:pt x="241300" y="168910"/>
                </a:lnTo>
                <a:lnTo>
                  <a:pt x="223520" y="213360"/>
                </a:lnTo>
                <a:lnTo>
                  <a:pt x="196850" y="257810"/>
                </a:lnTo>
                <a:lnTo>
                  <a:pt x="161290" y="294640"/>
                </a:lnTo>
                <a:lnTo>
                  <a:pt x="115570" y="321310"/>
                </a:lnTo>
                <a:lnTo>
                  <a:pt x="97790" y="330200"/>
                </a:lnTo>
                <a:lnTo>
                  <a:pt x="80010" y="330200"/>
                </a:lnTo>
                <a:lnTo>
                  <a:pt x="53340" y="330200"/>
                </a:lnTo>
                <a:lnTo>
                  <a:pt x="35560" y="321310"/>
                </a:lnTo>
                <a:lnTo>
                  <a:pt x="17780" y="303530"/>
                </a:lnTo>
                <a:lnTo>
                  <a:pt x="0" y="276860"/>
                </a:lnTo>
                <a:lnTo>
                  <a:pt x="8890" y="222250"/>
                </a:lnTo>
                <a:lnTo>
                  <a:pt x="17780" y="195580"/>
                </a:lnTo>
                <a:lnTo>
                  <a:pt x="44450" y="168910"/>
                </a:lnTo>
                <a:lnTo>
                  <a:pt x="71120" y="151130"/>
                </a:lnTo>
                <a:lnTo>
                  <a:pt x="97790" y="142240"/>
                </a:lnTo>
                <a:lnTo>
                  <a:pt x="134620" y="142240"/>
                </a:lnTo>
                <a:lnTo>
                  <a:pt x="161290" y="151130"/>
                </a:lnTo>
                <a:lnTo>
                  <a:pt x="179070" y="160020"/>
                </a:lnTo>
                <a:lnTo>
                  <a:pt x="196850" y="177800"/>
                </a:lnTo>
                <a:lnTo>
                  <a:pt x="214630" y="222250"/>
                </a:lnTo>
                <a:lnTo>
                  <a:pt x="223520" y="266700"/>
                </a:lnTo>
                <a:lnTo>
                  <a:pt x="241300" y="303530"/>
                </a:lnTo>
                <a:lnTo>
                  <a:pt x="250190" y="321310"/>
                </a:lnTo>
                <a:lnTo>
                  <a:pt x="25908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6144260" y="6054090"/>
            <a:ext cx="53341" cy="455931"/>
          </a:xfrm>
          <a:custGeom>
            <a:avLst/>
            <a:gdLst/>
            <a:ahLst/>
            <a:cxnLst/>
            <a:rect l="0" t="0" r="0" b="0"/>
            <a:pathLst>
              <a:path w="53341" h="455931">
                <a:moveTo>
                  <a:pt x="1778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41300"/>
                </a:lnTo>
                <a:lnTo>
                  <a:pt x="0" y="267970"/>
                </a:lnTo>
                <a:lnTo>
                  <a:pt x="8890" y="303530"/>
                </a:lnTo>
                <a:lnTo>
                  <a:pt x="8890" y="347980"/>
                </a:lnTo>
                <a:lnTo>
                  <a:pt x="17780" y="384810"/>
                </a:lnTo>
                <a:lnTo>
                  <a:pt x="35560" y="429260"/>
                </a:lnTo>
                <a:lnTo>
                  <a:pt x="5334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6242050" y="6224270"/>
            <a:ext cx="124461" cy="250191"/>
          </a:xfrm>
          <a:custGeom>
            <a:avLst/>
            <a:gdLst/>
            <a:ahLst/>
            <a:cxnLst/>
            <a:rect l="0" t="0" r="0" b="0"/>
            <a:pathLst>
              <a:path w="124461" h="250191">
                <a:moveTo>
                  <a:pt x="8890" y="35560"/>
                </a:move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68910"/>
                </a:lnTo>
                <a:lnTo>
                  <a:pt x="17780" y="204470"/>
                </a:lnTo>
                <a:lnTo>
                  <a:pt x="35560" y="232410"/>
                </a:lnTo>
                <a:lnTo>
                  <a:pt x="53340" y="241300"/>
                </a:lnTo>
                <a:lnTo>
                  <a:pt x="80010" y="250190"/>
                </a:lnTo>
                <a:lnTo>
                  <a:pt x="88900" y="232410"/>
                </a:lnTo>
                <a:lnTo>
                  <a:pt x="115570" y="204470"/>
                </a:lnTo>
                <a:lnTo>
                  <a:pt x="124460" y="168910"/>
                </a:lnTo>
                <a:lnTo>
                  <a:pt x="124460" y="133350"/>
                </a:lnTo>
                <a:lnTo>
                  <a:pt x="124460" y="88900"/>
                </a:lnTo>
                <a:lnTo>
                  <a:pt x="124460" y="53340"/>
                </a:lnTo>
                <a:lnTo>
                  <a:pt x="115570" y="35560"/>
                </a:lnTo>
                <a:lnTo>
                  <a:pt x="106680" y="17780"/>
                </a:lnTo>
                <a:lnTo>
                  <a:pt x="88900" y="8890"/>
                </a:lnTo>
                <a:lnTo>
                  <a:pt x="71120" y="0"/>
                </a:lnTo>
                <a:lnTo>
                  <a:pt x="44450" y="8890"/>
                </a:lnTo>
                <a:lnTo>
                  <a:pt x="17780" y="53340"/>
                </a:lnTo>
                <a:lnTo>
                  <a:pt x="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6419850" y="6206490"/>
            <a:ext cx="170181" cy="518161"/>
          </a:xfrm>
          <a:custGeom>
            <a:avLst/>
            <a:gdLst/>
            <a:ahLst/>
            <a:cxnLst/>
            <a:rect l="0" t="0" r="0" b="0"/>
            <a:pathLst>
              <a:path w="170181" h="518161">
                <a:moveTo>
                  <a:pt x="90170" y="0"/>
                </a:moveTo>
                <a:lnTo>
                  <a:pt x="63500" y="0"/>
                </a:lnTo>
                <a:lnTo>
                  <a:pt x="45720" y="17780"/>
                </a:lnTo>
                <a:lnTo>
                  <a:pt x="27940" y="44450"/>
                </a:lnTo>
                <a:lnTo>
                  <a:pt x="19050" y="88900"/>
                </a:lnTo>
                <a:lnTo>
                  <a:pt x="8890" y="124460"/>
                </a:lnTo>
                <a:lnTo>
                  <a:pt x="8890" y="160020"/>
                </a:lnTo>
                <a:lnTo>
                  <a:pt x="8890" y="195580"/>
                </a:lnTo>
                <a:lnTo>
                  <a:pt x="19050" y="213360"/>
                </a:lnTo>
                <a:lnTo>
                  <a:pt x="36830" y="213360"/>
                </a:lnTo>
                <a:lnTo>
                  <a:pt x="63500" y="186690"/>
                </a:lnTo>
                <a:lnTo>
                  <a:pt x="72390" y="151130"/>
                </a:lnTo>
                <a:lnTo>
                  <a:pt x="81280" y="106680"/>
                </a:lnTo>
                <a:lnTo>
                  <a:pt x="90170" y="62230"/>
                </a:lnTo>
                <a:lnTo>
                  <a:pt x="99060" y="44450"/>
                </a:lnTo>
                <a:lnTo>
                  <a:pt x="99060" y="17780"/>
                </a:lnTo>
                <a:lnTo>
                  <a:pt x="125730" y="53340"/>
                </a:lnTo>
                <a:lnTo>
                  <a:pt x="134620" y="88900"/>
                </a:lnTo>
                <a:lnTo>
                  <a:pt x="143510" y="133350"/>
                </a:lnTo>
                <a:lnTo>
                  <a:pt x="152400" y="168910"/>
                </a:lnTo>
                <a:lnTo>
                  <a:pt x="152400" y="204470"/>
                </a:lnTo>
                <a:lnTo>
                  <a:pt x="161290" y="250190"/>
                </a:lnTo>
                <a:lnTo>
                  <a:pt x="170180" y="285750"/>
                </a:lnTo>
                <a:lnTo>
                  <a:pt x="170180" y="321310"/>
                </a:lnTo>
                <a:lnTo>
                  <a:pt x="170180" y="356870"/>
                </a:lnTo>
                <a:lnTo>
                  <a:pt x="161290" y="392430"/>
                </a:lnTo>
                <a:lnTo>
                  <a:pt x="152400" y="427990"/>
                </a:lnTo>
                <a:lnTo>
                  <a:pt x="125730" y="472440"/>
                </a:lnTo>
                <a:lnTo>
                  <a:pt x="99060" y="499110"/>
                </a:lnTo>
                <a:lnTo>
                  <a:pt x="63500" y="518160"/>
                </a:lnTo>
                <a:lnTo>
                  <a:pt x="45720" y="518160"/>
                </a:lnTo>
                <a:lnTo>
                  <a:pt x="0" y="509270"/>
                </a:lnTo>
                <a:lnTo>
                  <a:pt x="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6661150" y="6071870"/>
            <a:ext cx="187961" cy="356871"/>
          </a:xfrm>
          <a:custGeom>
            <a:avLst/>
            <a:gdLst/>
            <a:ahLst/>
            <a:cxnLst/>
            <a:rect l="0" t="0" r="0" b="0"/>
            <a:pathLst>
              <a:path w="187961" h="356871">
                <a:moveTo>
                  <a:pt x="170180" y="0"/>
                </a:moveTo>
                <a:lnTo>
                  <a:pt x="125730" y="0"/>
                </a:lnTo>
                <a:lnTo>
                  <a:pt x="90170" y="0"/>
                </a:lnTo>
                <a:lnTo>
                  <a:pt x="54610" y="8890"/>
                </a:lnTo>
                <a:lnTo>
                  <a:pt x="35560" y="8890"/>
                </a:lnTo>
                <a:lnTo>
                  <a:pt x="17780" y="17780"/>
                </a:lnTo>
                <a:lnTo>
                  <a:pt x="8890" y="35560"/>
                </a:lnTo>
                <a:lnTo>
                  <a:pt x="0" y="53340"/>
                </a:lnTo>
                <a:lnTo>
                  <a:pt x="0" y="90170"/>
                </a:lnTo>
                <a:lnTo>
                  <a:pt x="0" y="134620"/>
                </a:lnTo>
                <a:lnTo>
                  <a:pt x="0" y="152400"/>
                </a:lnTo>
                <a:lnTo>
                  <a:pt x="17780" y="179070"/>
                </a:lnTo>
                <a:lnTo>
                  <a:pt x="44450" y="196850"/>
                </a:lnTo>
                <a:lnTo>
                  <a:pt x="72390" y="179070"/>
                </a:lnTo>
                <a:lnTo>
                  <a:pt x="107950" y="152400"/>
                </a:lnTo>
                <a:lnTo>
                  <a:pt x="134620" y="152400"/>
                </a:lnTo>
                <a:lnTo>
                  <a:pt x="161290" y="152400"/>
                </a:lnTo>
                <a:lnTo>
                  <a:pt x="179070" y="170180"/>
                </a:lnTo>
                <a:lnTo>
                  <a:pt x="187960" y="205740"/>
                </a:lnTo>
                <a:lnTo>
                  <a:pt x="187960" y="232410"/>
                </a:lnTo>
                <a:lnTo>
                  <a:pt x="161290" y="276860"/>
                </a:lnTo>
                <a:lnTo>
                  <a:pt x="134620" y="312420"/>
                </a:lnTo>
                <a:lnTo>
                  <a:pt x="116840" y="339090"/>
                </a:lnTo>
                <a:lnTo>
                  <a:pt x="9906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6946900" y="619760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17780"/>
                </a:moveTo>
                <a:lnTo>
                  <a:pt x="26670" y="8890"/>
                </a:lnTo>
                <a:lnTo>
                  <a:pt x="72390" y="889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7134860" y="6009640"/>
            <a:ext cx="35561" cy="383541"/>
          </a:xfrm>
          <a:custGeom>
            <a:avLst/>
            <a:gdLst/>
            <a:ahLst/>
            <a:cxnLst/>
            <a:rect l="0" t="0" r="0" b="0"/>
            <a:pathLst>
              <a:path w="35561" h="38354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196850"/>
                </a:lnTo>
                <a:lnTo>
                  <a:pt x="8890" y="241300"/>
                </a:lnTo>
                <a:lnTo>
                  <a:pt x="8890" y="276860"/>
                </a:lnTo>
                <a:lnTo>
                  <a:pt x="17780" y="321310"/>
                </a:lnTo>
                <a:lnTo>
                  <a:pt x="26670" y="365760"/>
                </a:lnTo>
                <a:lnTo>
                  <a:pt x="3556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7250430" y="6098540"/>
            <a:ext cx="107951" cy="223521"/>
          </a:xfrm>
          <a:custGeom>
            <a:avLst/>
            <a:gdLst/>
            <a:ahLst/>
            <a:cxnLst/>
            <a:rect l="0" t="0" r="0" b="0"/>
            <a:pathLst>
              <a:path w="107951" h="223521">
                <a:moveTo>
                  <a:pt x="8890" y="63500"/>
                </a:moveTo>
                <a:lnTo>
                  <a:pt x="0" y="90170"/>
                </a:lnTo>
                <a:lnTo>
                  <a:pt x="8890" y="134620"/>
                </a:lnTo>
                <a:lnTo>
                  <a:pt x="17780" y="170180"/>
                </a:lnTo>
                <a:lnTo>
                  <a:pt x="26670" y="187960"/>
                </a:lnTo>
                <a:lnTo>
                  <a:pt x="45720" y="205740"/>
                </a:lnTo>
                <a:lnTo>
                  <a:pt x="63500" y="223520"/>
                </a:lnTo>
                <a:lnTo>
                  <a:pt x="81280" y="223520"/>
                </a:lnTo>
                <a:lnTo>
                  <a:pt x="99060" y="205740"/>
                </a:lnTo>
                <a:lnTo>
                  <a:pt x="107950" y="187960"/>
                </a:lnTo>
                <a:lnTo>
                  <a:pt x="107950" y="134620"/>
                </a:lnTo>
                <a:lnTo>
                  <a:pt x="99060" y="99060"/>
                </a:lnTo>
                <a:lnTo>
                  <a:pt x="90170" y="63500"/>
                </a:lnTo>
                <a:lnTo>
                  <a:pt x="81280" y="26670"/>
                </a:lnTo>
                <a:lnTo>
                  <a:pt x="72390" y="8890"/>
                </a:lnTo>
                <a:lnTo>
                  <a:pt x="45720" y="0"/>
                </a:lnTo>
                <a:lnTo>
                  <a:pt x="26670" y="17780"/>
                </a:lnTo>
                <a:lnTo>
                  <a:pt x="8890" y="45720"/>
                </a:lnTo>
                <a:lnTo>
                  <a:pt x="8890" y="90170"/>
                </a:lnTo>
                <a:lnTo>
                  <a:pt x="889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7429500" y="6107430"/>
            <a:ext cx="170181" cy="464821"/>
          </a:xfrm>
          <a:custGeom>
            <a:avLst/>
            <a:gdLst/>
            <a:ahLst/>
            <a:cxnLst/>
            <a:rect l="0" t="0" r="0" b="0"/>
            <a:pathLst>
              <a:path w="170181" h="464821">
                <a:moveTo>
                  <a:pt x="124460" y="8890"/>
                </a:moveTo>
                <a:lnTo>
                  <a:pt x="106680" y="0"/>
                </a:lnTo>
                <a:lnTo>
                  <a:pt x="8890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26670"/>
                </a:lnTo>
                <a:lnTo>
                  <a:pt x="0" y="63500"/>
                </a:lnTo>
                <a:lnTo>
                  <a:pt x="0" y="81280"/>
                </a:lnTo>
                <a:lnTo>
                  <a:pt x="8890" y="116840"/>
                </a:lnTo>
                <a:lnTo>
                  <a:pt x="17780" y="134620"/>
                </a:lnTo>
                <a:lnTo>
                  <a:pt x="35560" y="143510"/>
                </a:lnTo>
                <a:lnTo>
                  <a:pt x="53340" y="134620"/>
                </a:lnTo>
                <a:lnTo>
                  <a:pt x="97790" y="90170"/>
                </a:lnTo>
                <a:lnTo>
                  <a:pt x="115570" y="45720"/>
                </a:lnTo>
                <a:lnTo>
                  <a:pt x="133350" y="8890"/>
                </a:lnTo>
                <a:lnTo>
                  <a:pt x="152400" y="17780"/>
                </a:lnTo>
                <a:lnTo>
                  <a:pt x="161290" y="54610"/>
                </a:lnTo>
                <a:lnTo>
                  <a:pt x="161290" y="90170"/>
                </a:lnTo>
                <a:lnTo>
                  <a:pt x="170180" y="134620"/>
                </a:lnTo>
                <a:lnTo>
                  <a:pt x="170180" y="179070"/>
                </a:lnTo>
                <a:lnTo>
                  <a:pt x="170180" y="223520"/>
                </a:lnTo>
                <a:lnTo>
                  <a:pt x="170180" y="259080"/>
                </a:lnTo>
                <a:lnTo>
                  <a:pt x="170180" y="303530"/>
                </a:lnTo>
                <a:lnTo>
                  <a:pt x="170180" y="340360"/>
                </a:lnTo>
                <a:lnTo>
                  <a:pt x="152400" y="375920"/>
                </a:lnTo>
                <a:lnTo>
                  <a:pt x="124460" y="420370"/>
                </a:lnTo>
                <a:lnTo>
                  <a:pt x="97790" y="438150"/>
                </a:lnTo>
                <a:lnTo>
                  <a:pt x="80010" y="455930"/>
                </a:lnTo>
                <a:lnTo>
                  <a:pt x="7112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7644130" y="5982970"/>
            <a:ext cx="204471" cy="321311"/>
          </a:xfrm>
          <a:custGeom>
            <a:avLst/>
            <a:gdLst/>
            <a:ahLst/>
            <a:cxnLst/>
            <a:rect l="0" t="0" r="0" b="0"/>
            <a:pathLst>
              <a:path w="204471" h="32131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97790"/>
                </a:lnTo>
                <a:lnTo>
                  <a:pt x="17780" y="133350"/>
                </a:lnTo>
                <a:lnTo>
                  <a:pt x="26670" y="170180"/>
                </a:lnTo>
                <a:lnTo>
                  <a:pt x="35560" y="214630"/>
                </a:lnTo>
                <a:lnTo>
                  <a:pt x="53340" y="250190"/>
                </a:lnTo>
                <a:lnTo>
                  <a:pt x="71120" y="285750"/>
                </a:lnTo>
                <a:lnTo>
                  <a:pt x="88900" y="303530"/>
                </a:lnTo>
                <a:lnTo>
                  <a:pt x="106680" y="321310"/>
                </a:lnTo>
                <a:lnTo>
                  <a:pt x="133350" y="321310"/>
                </a:lnTo>
                <a:lnTo>
                  <a:pt x="151130" y="321310"/>
                </a:lnTo>
                <a:lnTo>
                  <a:pt x="177800" y="294640"/>
                </a:lnTo>
                <a:lnTo>
                  <a:pt x="195580" y="259080"/>
                </a:lnTo>
                <a:lnTo>
                  <a:pt x="204470" y="214630"/>
                </a:lnTo>
                <a:lnTo>
                  <a:pt x="204470" y="179070"/>
                </a:lnTo>
                <a:lnTo>
                  <a:pt x="204470" y="142240"/>
                </a:lnTo>
                <a:lnTo>
                  <a:pt x="204470" y="97790"/>
                </a:lnTo>
                <a:lnTo>
                  <a:pt x="186690" y="88900"/>
                </a:lnTo>
                <a:lnTo>
                  <a:pt x="168910" y="106680"/>
                </a:lnTo>
                <a:lnTo>
                  <a:pt x="160020" y="151130"/>
                </a:lnTo>
                <a:lnTo>
                  <a:pt x="151130" y="187960"/>
                </a:lnTo>
                <a:lnTo>
                  <a:pt x="151130" y="232410"/>
                </a:lnTo>
                <a:lnTo>
                  <a:pt x="151130" y="267970"/>
                </a:lnTo>
                <a:lnTo>
                  <a:pt x="1511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5322570" y="374650"/>
            <a:ext cx="222251" cy="429261"/>
          </a:xfrm>
          <a:custGeom>
            <a:avLst/>
            <a:gdLst/>
            <a:ahLst/>
            <a:cxnLst/>
            <a:rect l="0" t="0" r="0" b="0"/>
            <a:pathLst>
              <a:path w="222251" h="429261">
                <a:moveTo>
                  <a:pt x="0" y="54610"/>
                </a:moveTo>
                <a:lnTo>
                  <a:pt x="8890" y="17780"/>
                </a:lnTo>
                <a:lnTo>
                  <a:pt x="26670" y="0"/>
                </a:lnTo>
                <a:lnTo>
                  <a:pt x="44450" y="0"/>
                </a:lnTo>
                <a:lnTo>
                  <a:pt x="88900" y="17780"/>
                </a:lnTo>
                <a:lnTo>
                  <a:pt x="106680" y="17780"/>
                </a:lnTo>
                <a:lnTo>
                  <a:pt x="142240" y="54610"/>
                </a:lnTo>
                <a:lnTo>
                  <a:pt x="168910" y="99060"/>
                </a:lnTo>
                <a:lnTo>
                  <a:pt x="177800" y="134620"/>
                </a:lnTo>
                <a:lnTo>
                  <a:pt x="186690" y="179070"/>
                </a:lnTo>
                <a:lnTo>
                  <a:pt x="186690" y="223520"/>
                </a:lnTo>
                <a:lnTo>
                  <a:pt x="177800" y="241300"/>
                </a:lnTo>
                <a:lnTo>
                  <a:pt x="160020" y="285750"/>
                </a:lnTo>
                <a:lnTo>
                  <a:pt x="142240" y="321310"/>
                </a:lnTo>
                <a:lnTo>
                  <a:pt x="115570" y="358140"/>
                </a:lnTo>
                <a:lnTo>
                  <a:pt x="80010" y="402590"/>
                </a:lnTo>
                <a:lnTo>
                  <a:pt x="44450" y="429260"/>
                </a:lnTo>
                <a:lnTo>
                  <a:pt x="26670" y="429260"/>
                </a:lnTo>
                <a:lnTo>
                  <a:pt x="8890" y="411480"/>
                </a:lnTo>
                <a:lnTo>
                  <a:pt x="0" y="367030"/>
                </a:lnTo>
                <a:lnTo>
                  <a:pt x="0" y="349250"/>
                </a:lnTo>
                <a:lnTo>
                  <a:pt x="8890" y="330200"/>
                </a:lnTo>
                <a:lnTo>
                  <a:pt x="53340" y="294640"/>
                </a:lnTo>
                <a:lnTo>
                  <a:pt x="80010" y="276860"/>
                </a:lnTo>
                <a:lnTo>
                  <a:pt x="97790" y="276860"/>
                </a:lnTo>
                <a:lnTo>
                  <a:pt x="133350" y="285750"/>
                </a:lnTo>
                <a:lnTo>
                  <a:pt x="151130" y="294640"/>
                </a:lnTo>
                <a:lnTo>
                  <a:pt x="186690" y="339090"/>
                </a:lnTo>
                <a:lnTo>
                  <a:pt x="204470" y="384810"/>
                </a:lnTo>
                <a:lnTo>
                  <a:pt x="22225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5581650" y="365760"/>
            <a:ext cx="44451" cy="429261"/>
          </a:xfrm>
          <a:custGeom>
            <a:avLst/>
            <a:gdLst/>
            <a:ahLst/>
            <a:cxnLst/>
            <a:rect l="0" t="0" r="0" b="0"/>
            <a:pathLst>
              <a:path w="44451" h="42926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8890" y="312420"/>
                </a:lnTo>
                <a:lnTo>
                  <a:pt x="17780" y="347980"/>
                </a:lnTo>
                <a:lnTo>
                  <a:pt x="17780" y="393700"/>
                </a:lnTo>
                <a:lnTo>
                  <a:pt x="26670" y="411480"/>
                </a:lnTo>
                <a:lnTo>
                  <a:pt x="4445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5661660" y="518160"/>
            <a:ext cx="115571" cy="250191"/>
          </a:xfrm>
          <a:custGeom>
            <a:avLst/>
            <a:gdLst/>
            <a:ahLst/>
            <a:cxnLst/>
            <a:rect l="0" t="0" r="0" b="0"/>
            <a:pathLst>
              <a:path w="115571" h="250191">
                <a:moveTo>
                  <a:pt x="17780" y="17780"/>
                </a:moveTo>
                <a:lnTo>
                  <a:pt x="8890" y="44450"/>
                </a:lnTo>
                <a:lnTo>
                  <a:pt x="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0" y="205740"/>
                </a:lnTo>
                <a:lnTo>
                  <a:pt x="8890" y="232410"/>
                </a:lnTo>
                <a:lnTo>
                  <a:pt x="17780" y="250190"/>
                </a:lnTo>
                <a:lnTo>
                  <a:pt x="35560" y="250190"/>
                </a:lnTo>
                <a:lnTo>
                  <a:pt x="53340" y="250190"/>
                </a:lnTo>
                <a:lnTo>
                  <a:pt x="80010" y="223520"/>
                </a:lnTo>
                <a:lnTo>
                  <a:pt x="97790" y="205740"/>
                </a:lnTo>
                <a:lnTo>
                  <a:pt x="106680" y="168910"/>
                </a:lnTo>
                <a:lnTo>
                  <a:pt x="106680" y="133350"/>
                </a:lnTo>
                <a:lnTo>
                  <a:pt x="115570" y="97790"/>
                </a:lnTo>
                <a:lnTo>
                  <a:pt x="115570" y="53340"/>
                </a:lnTo>
                <a:lnTo>
                  <a:pt x="106680" y="17780"/>
                </a:lnTo>
                <a:lnTo>
                  <a:pt x="88900" y="0"/>
                </a:lnTo>
                <a:lnTo>
                  <a:pt x="71120" y="0"/>
                </a:lnTo>
                <a:lnTo>
                  <a:pt x="35560" y="35560"/>
                </a:lnTo>
                <a:lnTo>
                  <a:pt x="3556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5795010" y="509270"/>
            <a:ext cx="187961" cy="535941"/>
          </a:xfrm>
          <a:custGeom>
            <a:avLst/>
            <a:gdLst/>
            <a:ahLst/>
            <a:cxnLst/>
            <a:rect l="0" t="0" r="0" b="0"/>
            <a:pathLst>
              <a:path w="187961" h="535941">
                <a:moveTo>
                  <a:pt x="99060" y="35560"/>
                </a:moveTo>
                <a:lnTo>
                  <a:pt x="99060" y="17780"/>
                </a:lnTo>
                <a:lnTo>
                  <a:pt x="99060" y="0"/>
                </a:lnTo>
                <a:lnTo>
                  <a:pt x="81280" y="0"/>
                </a:lnTo>
                <a:lnTo>
                  <a:pt x="62230" y="26670"/>
                </a:lnTo>
                <a:lnTo>
                  <a:pt x="44450" y="62230"/>
                </a:lnTo>
                <a:lnTo>
                  <a:pt x="26670" y="97790"/>
                </a:lnTo>
                <a:lnTo>
                  <a:pt x="26670" y="142240"/>
                </a:lnTo>
                <a:lnTo>
                  <a:pt x="26670" y="177800"/>
                </a:lnTo>
                <a:lnTo>
                  <a:pt x="35560" y="214630"/>
                </a:lnTo>
                <a:lnTo>
                  <a:pt x="53340" y="232410"/>
                </a:lnTo>
                <a:lnTo>
                  <a:pt x="72390" y="232410"/>
                </a:lnTo>
                <a:lnTo>
                  <a:pt x="107950" y="204470"/>
                </a:lnTo>
                <a:lnTo>
                  <a:pt x="116840" y="186690"/>
                </a:lnTo>
                <a:lnTo>
                  <a:pt x="134620" y="142240"/>
                </a:lnTo>
                <a:lnTo>
                  <a:pt x="134620" y="106680"/>
                </a:lnTo>
                <a:lnTo>
                  <a:pt x="143510" y="71120"/>
                </a:lnTo>
                <a:lnTo>
                  <a:pt x="143510" y="35560"/>
                </a:lnTo>
                <a:lnTo>
                  <a:pt x="143510" y="8890"/>
                </a:lnTo>
                <a:lnTo>
                  <a:pt x="143510" y="62230"/>
                </a:lnTo>
                <a:lnTo>
                  <a:pt x="152400" y="97790"/>
                </a:lnTo>
                <a:lnTo>
                  <a:pt x="152400" y="124460"/>
                </a:lnTo>
                <a:lnTo>
                  <a:pt x="161290" y="168910"/>
                </a:lnTo>
                <a:lnTo>
                  <a:pt x="161290" y="214630"/>
                </a:lnTo>
                <a:lnTo>
                  <a:pt x="170180" y="250190"/>
                </a:lnTo>
                <a:lnTo>
                  <a:pt x="179070" y="294640"/>
                </a:lnTo>
                <a:lnTo>
                  <a:pt x="187960" y="330200"/>
                </a:lnTo>
                <a:lnTo>
                  <a:pt x="187960" y="356870"/>
                </a:lnTo>
                <a:lnTo>
                  <a:pt x="179070" y="401320"/>
                </a:lnTo>
                <a:lnTo>
                  <a:pt x="170180" y="445770"/>
                </a:lnTo>
                <a:lnTo>
                  <a:pt x="161290" y="472440"/>
                </a:lnTo>
                <a:lnTo>
                  <a:pt x="125730" y="509270"/>
                </a:lnTo>
                <a:lnTo>
                  <a:pt x="99060" y="535940"/>
                </a:lnTo>
                <a:lnTo>
                  <a:pt x="81280" y="535940"/>
                </a:lnTo>
                <a:lnTo>
                  <a:pt x="53340" y="527050"/>
                </a:lnTo>
                <a:lnTo>
                  <a:pt x="26670" y="509270"/>
                </a:lnTo>
                <a:lnTo>
                  <a:pt x="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6071870" y="374650"/>
            <a:ext cx="152401" cy="367031"/>
          </a:xfrm>
          <a:custGeom>
            <a:avLst/>
            <a:gdLst/>
            <a:ahLst/>
            <a:cxnLst/>
            <a:rect l="0" t="0" r="0" b="0"/>
            <a:pathLst>
              <a:path w="152401" h="367031">
                <a:moveTo>
                  <a:pt x="143510" y="17780"/>
                </a:moveTo>
                <a:lnTo>
                  <a:pt x="107950" y="0"/>
                </a:lnTo>
                <a:lnTo>
                  <a:pt x="62230" y="0"/>
                </a:lnTo>
                <a:lnTo>
                  <a:pt x="44450" y="0"/>
                </a:lnTo>
                <a:lnTo>
                  <a:pt x="26670" y="2667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96850"/>
                </a:lnTo>
                <a:lnTo>
                  <a:pt x="8890" y="214630"/>
                </a:lnTo>
                <a:lnTo>
                  <a:pt x="26670" y="214630"/>
                </a:lnTo>
                <a:lnTo>
                  <a:pt x="44450" y="205740"/>
                </a:lnTo>
                <a:lnTo>
                  <a:pt x="90170" y="152400"/>
                </a:lnTo>
                <a:lnTo>
                  <a:pt x="107950" y="143510"/>
                </a:lnTo>
                <a:lnTo>
                  <a:pt x="125730" y="143510"/>
                </a:lnTo>
                <a:lnTo>
                  <a:pt x="143510" y="170180"/>
                </a:lnTo>
                <a:lnTo>
                  <a:pt x="152400" y="187960"/>
                </a:lnTo>
                <a:lnTo>
                  <a:pt x="152400" y="223520"/>
                </a:lnTo>
                <a:lnTo>
                  <a:pt x="152400" y="259080"/>
                </a:lnTo>
                <a:lnTo>
                  <a:pt x="143510" y="303530"/>
                </a:lnTo>
                <a:lnTo>
                  <a:pt x="125730" y="339090"/>
                </a:lnTo>
                <a:lnTo>
                  <a:pt x="116840" y="358140"/>
                </a:lnTo>
                <a:lnTo>
                  <a:pt x="9906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6339840" y="58928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6545580" y="356870"/>
            <a:ext cx="44451" cy="420371"/>
          </a:xfrm>
          <a:custGeom>
            <a:avLst/>
            <a:gdLst/>
            <a:ahLst/>
            <a:cxnLst/>
            <a:rect l="0" t="0" r="0" b="0"/>
            <a:pathLst>
              <a:path w="44451" h="420371">
                <a:moveTo>
                  <a:pt x="8890" y="0"/>
                </a:moveTo>
                <a:lnTo>
                  <a:pt x="8890" y="26670"/>
                </a:lnTo>
                <a:lnTo>
                  <a:pt x="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94640"/>
                </a:lnTo>
                <a:lnTo>
                  <a:pt x="8890" y="339090"/>
                </a:lnTo>
                <a:lnTo>
                  <a:pt x="17780" y="375920"/>
                </a:lnTo>
                <a:lnTo>
                  <a:pt x="4445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6643370" y="482600"/>
            <a:ext cx="125731" cy="259081"/>
          </a:xfrm>
          <a:custGeom>
            <a:avLst/>
            <a:gdLst/>
            <a:ahLst/>
            <a:cxnLst/>
            <a:rect l="0" t="0" r="0" b="0"/>
            <a:pathLst>
              <a:path w="125731" h="259081">
                <a:moveTo>
                  <a:pt x="17780" y="26670"/>
                </a:move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204470"/>
                </a:lnTo>
                <a:lnTo>
                  <a:pt x="17780" y="231140"/>
                </a:lnTo>
                <a:lnTo>
                  <a:pt x="26670" y="250190"/>
                </a:lnTo>
                <a:lnTo>
                  <a:pt x="44450" y="259080"/>
                </a:lnTo>
                <a:lnTo>
                  <a:pt x="62230" y="259080"/>
                </a:lnTo>
                <a:lnTo>
                  <a:pt x="81280" y="259080"/>
                </a:lnTo>
                <a:lnTo>
                  <a:pt x="107950" y="231140"/>
                </a:lnTo>
                <a:lnTo>
                  <a:pt x="116840" y="186690"/>
                </a:lnTo>
                <a:lnTo>
                  <a:pt x="125730" y="160020"/>
                </a:lnTo>
                <a:lnTo>
                  <a:pt x="125730" y="124460"/>
                </a:lnTo>
                <a:lnTo>
                  <a:pt x="125730" y="88900"/>
                </a:lnTo>
                <a:lnTo>
                  <a:pt x="125730" y="53340"/>
                </a:lnTo>
                <a:lnTo>
                  <a:pt x="116840" y="35560"/>
                </a:lnTo>
                <a:lnTo>
                  <a:pt x="107950" y="17780"/>
                </a:lnTo>
                <a:lnTo>
                  <a:pt x="90170" y="8890"/>
                </a:lnTo>
                <a:lnTo>
                  <a:pt x="72390" y="0"/>
                </a:lnTo>
                <a:lnTo>
                  <a:pt x="44450" y="17780"/>
                </a:lnTo>
                <a:lnTo>
                  <a:pt x="2667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6822440" y="482600"/>
            <a:ext cx="168911" cy="490221"/>
          </a:xfrm>
          <a:custGeom>
            <a:avLst/>
            <a:gdLst/>
            <a:ahLst/>
            <a:cxnLst/>
            <a:rect l="0" t="0" r="0" b="0"/>
            <a:pathLst>
              <a:path w="168911" h="490221">
                <a:moveTo>
                  <a:pt x="115570" y="0"/>
                </a:moveTo>
                <a:lnTo>
                  <a:pt x="88900" y="0"/>
                </a:lnTo>
                <a:lnTo>
                  <a:pt x="71120" y="8890"/>
                </a:lnTo>
                <a:lnTo>
                  <a:pt x="35560" y="53340"/>
                </a:lnTo>
                <a:lnTo>
                  <a:pt x="17780" y="80010"/>
                </a:lnTo>
                <a:lnTo>
                  <a:pt x="17780" y="115570"/>
                </a:lnTo>
                <a:lnTo>
                  <a:pt x="17780" y="133350"/>
                </a:lnTo>
                <a:lnTo>
                  <a:pt x="17780" y="151130"/>
                </a:lnTo>
                <a:lnTo>
                  <a:pt x="26670" y="168910"/>
                </a:lnTo>
                <a:lnTo>
                  <a:pt x="44450" y="177800"/>
                </a:lnTo>
                <a:lnTo>
                  <a:pt x="62230" y="177800"/>
                </a:lnTo>
                <a:lnTo>
                  <a:pt x="80010" y="168910"/>
                </a:lnTo>
                <a:lnTo>
                  <a:pt x="97790" y="142240"/>
                </a:lnTo>
                <a:lnTo>
                  <a:pt x="115570" y="115570"/>
                </a:lnTo>
                <a:lnTo>
                  <a:pt x="115570" y="71120"/>
                </a:lnTo>
                <a:lnTo>
                  <a:pt x="124460" y="106680"/>
                </a:lnTo>
                <a:lnTo>
                  <a:pt x="133350" y="142240"/>
                </a:lnTo>
                <a:lnTo>
                  <a:pt x="133350" y="186690"/>
                </a:lnTo>
                <a:lnTo>
                  <a:pt x="142240" y="222250"/>
                </a:lnTo>
                <a:lnTo>
                  <a:pt x="151130" y="250190"/>
                </a:lnTo>
                <a:lnTo>
                  <a:pt x="160020" y="294640"/>
                </a:lnTo>
                <a:lnTo>
                  <a:pt x="168910" y="330200"/>
                </a:lnTo>
                <a:lnTo>
                  <a:pt x="168910" y="356870"/>
                </a:lnTo>
                <a:lnTo>
                  <a:pt x="168910" y="383540"/>
                </a:lnTo>
                <a:lnTo>
                  <a:pt x="151130" y="427990"/>
                </a:lnTo>
                <a:lnTo>
                  <a:pt x="142240" y="454660"/>
                </a:lnTo>
                <a:lnTo>
                  <a:pt x="124460" y="472440"/>
                </a:lnTo>
                <a:lnTo>
                  <a:pt x="97790" y="490220"/>
                </a:lnTo>
                <a:lnTo>
                  <a:pt x="80010" y="490220"/>
                </a:lnTo>
                <a:lnTo>
                  <a:pt x="62230" y="481330"/>
                </a:lnTo>
                <a:lnTo>
                  <a:pt x="44450" y="472440"/>
                </a:lnTo>
                <a:lnTo>
                  <a:pt x="26670" y="445770"/>
                </a:lnTo>
                <a:lnTo>
                  <a:pt x="8890" y="41021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7054850" y="312420"/>
            <a:ext cx="204471" cy="438151"/>
          </a:xfrm>
          <a:custGeom>
            <a:avLst/>
            <a:gdLst/>
            <a:ahLst/>
            <a:cxnLst/>
            <a:rect l="0" t="0" r="0" b="0"/>
            <a:pathLst>
              <a:path w="204471" h="438151">
                <a:moveTo>
                  <a:pt x="889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76860"/>
                </a:lnTo>
                <a:lnTo>
                  <a:pt x="35560" y="312420"/>
                </a:lnTo>
                <a:lnTo>
                  <a:pt x="53340" y="339090"/>
                </a:lnTo>
                <a:lnTo>
                  <a:pt x="97790" y="356870"/>
                </a:lnTo>
                <a:lnTo>
                  <a:pt x="115570" y="365760"/>
                </a:lnTo>
                <a:lnTo>
                  <a:pt x="151130" y="347980"/>
                </a:lnTo>
                <a:lnTo>
                  <a:pt x="168910" y="330200"/>
                </a:lnTo>
                <a:lnTo>
                  <a:pt x="186690" y="303530"/>
                </a:lnTo>
                <a:lnTo>
                  <a:pt x="195580" y="259080"/>
                </a:lnTo>
                <a:lnTo>
                  <a:pt x="204470" y="232410"/>
                </a:lnTo>
                <a:lnTo>
                  <a:pt x="204470" y="196850"/>
                </a:lnTo>
                <a:lnTo>
                  <a:pt x="204470" y="179070"/>
                </a:lnTo>
                <a:lnTo>
                  <a:pt x="195580" y="161290"/>
                </a:lnTo>
                <a:lnTo>
                  <a:pt x="177800" y="161290"/>
                </a:lnTo>
                <a:lnTo>
                  <a:pt x="160020" y="170180"/>
                </a:lnTo>
                <a:lnTo>
                  <a:pt x="133350" y="205740"/>
                </a:lnTo>
                <a:lnTo>
                  <a:pt x="115570" y="250190"/>
                </a:lnTo>
                <a:lnTo>
                  <a:pt x="106680" y="285750"/>
                </a:lnTo>
                <a:lnTo>
                  <a:pt x="97790" y="330200"/>
                </a:lnTo>
                <a:lnTo>
                  <a:pt x="97790" y="365760"/>
                </a:lnTo>
                <a:lnTo>
                  <a:pt x="97790" y="392430"/>
                </a:lnTo>
                <a:lnTo>
                  <a:pt x="106680" y="411480"/>
                </a:lnTo>
                <a:lnTo>
                  <a:pt x="14224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5384800" y="53340"/>
            <a:ext cx="731521" cy="187961"/>
          </a:xfrm>
          <a:custGeom>
            <a:avLst/>
            <a:gdLst/>
            <a:ahLst/>
            <a:cxnLst/>
            <a:rect l="0" t="0" r="0" b="0"/>
            <a:pathLst>
              <a:path w="731521" h="187961">
                <a:moveTo>
                  <a:pt x="0" y="187960"/>
                </a:moveTo>
                <a:lnTo>
                  <a:pt x="8890" y="170180"/>
                </a:lnTo>
                <a:lnTo>
                  <a:pt x="44450" y="125730"/>
                </a:lnTo>
                <a:lnTo>
                  <a:pt x="88900" y="88900"/>
                </a:lnTo>
                <a:lnTo>
                  <a:pt x="124460" y="62230"/>
                </a:lnTo>
                <a:lnTo>
                  <a:pt x="168910" y="35560"/>
                </a:lnTo>
                <a:lnTo>
                  <a:pt x="196850" y="17780"/>
                </a:lnTo>
                <a:lnTo>
                  <a:pt x="232410" y="8890"/>
                </a:lnTo>
                <a:lnTo>
                  <a:pt x="276860" y="0"/>
                </a:lnTo>
                <a:lnTo>
                  <a:pt x="312420" y="0"/>
                </a:lnTo>
                <a:lnTo>
                  <a:pt x="356870" y="0"/>
                </a:lnTo>
                <a:lnTo>
                  <a:pt x="392430" y="0"/>
                </a:lnTo>
                <a:lnTo>
                  <a:pt x="427990" y="0"/>
                </a:lnTo>
                <a:lnTo>
                  <a:pt x="463550" y="0"/>
                </a:lnTo>
                <a:lnTo>
                  <a:pt x="509270" y="8890"/>
                </a:lnTo>
                <a:lnTo>
                  <a:pt x="553720" y="17780"/>
                </a:lnTo>
                <a:lnTo>
                  <a:pt x="589280" y="35560"/>
                </a:lnTo>
                <a:lnTo>
                  <a:pt x="624840" y="44450"/>
                </a:lnTo>
                <a:lnTo>
                  <a:pt x="669290" y="62230"/>
                </a:lnTo>
                <a:lnTo>
                  <a:pt x="713740" y="80010"/>
                </a:lnTo>
                <a:lnTo>
                  <a:pt x="731520" y="99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6062980" y="44450"/>
            <a:ext cx="71121" cy="170181"/>
          </a:xfrm>
          <a:custGeom>
            <a:avLst/>
            <a:gdLst/>
            <a:ahLst/>
            <a:cxnLst/>
            <a:rect l="0" t="0" r="0" b="0"/>
            <a:pathLst>
              <a:path w="71121" h="170181">
                <a:moveTo>
                  <a:pt x="0" y="0"/>
                </a:moveTo>
                <a:lnTo>
                  <a:pt x="8890" y="44450"/>
                </a:lnTo>
                <a:lnTo>
                  <a:pt x="62230" y="88900"/>
                </a:lnTo>
                <a:lnTo>
                  <a:pt x="71120" y="107950"/>
                </a:lnTo>
                <a:lnTo>
                  <a:pt x="17780" y="14351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6295390" y="115570"/>
            <a:ext cx="115571" cy="187961"/>
          </a:xfrm>
          <a:custGeom>
            <a:avLst/>
            <a:gdLst/>
            <a:ahLst/>
            <a:cxnLst/>
            <a:rect l="0" t="0" r="0" b="0"/>
            <a:pathLst>
              <a:path w="115571" h="187961">
                <a:moveTo>
                  <a:pt x="8890" y="72390"/>
                </a:moveTo>
                <a:lnTo>
                  <a:pt x="0" y="54610"/>
                </a:lnTo>
                <a:lnTo>
                  <a:pt x="8890" y="26670"/>
                </a:lnTo>
                <a:lnTo>
                  <a:pt x="26670" y="0"/>
                </a:lnTo>
                <a:lnTo>
                  <a:pt x="44450" y="0"/>
                </a:lnTo>
                <a:lnTo>
                  <a:pt x="62230" y="17780"/>
                </a:lnTo>
                <a:lnTo>
                  <a:pt x="71120" y="36830"/>
                </a:lnTo>
                <a:lnTo>
                  <a:pt x="80010" y="63500"/>
                </a:lnTo>
                <a:lnTo>
                  <a:pt x="80010" y="107950"/>
                </a:lnTo>
                <a:lnTo>
                  <a:pt x="53340" y="152400"/>
                </a:lnTo>
                <a:lnTo>
                  <a:pt x="26670" y="170180"/>
                </a:lnTo>
                <a:lnTo>
                  <a:pt x="8890" y="170180"/>
                </a:lnTo>
                <a:lnTo>
                  <a:pt x="8890" y="152400"/>
                </a:lnTo>
                <a:lnTo>
                  <a:pt x="35560" y="143510"/>
                </a:lnTo>
                <a:lnTo>
                  <a:pt x="62230" y="152400"/>
                </a:lnTo>
                <a:lnTo>
                  <a:pt x="106680" y="179070"/>
                </a:lnTo>
                <a:lnTo>
                  <a:pt x="11557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5295900" y="401320"/>
            <a:ext cx="231141" cy="464821"/>
          </a:xfrm>
          <a:custGeom>
            <a:avLst/>
            <a:gdLst/>
            <a:ahLst/>
            <a:cxnLst/>
            <a:rect l="0" t="0" r="0" b="0"/>
            <a:pathLst>
              <a:path w="231141" h="464821">
                <a:moveTo>
                  <a:pt x="231140" y="0"/>
                </a:moveTo>
                <a:lnTo>
                  <a:pt x="213360" y="8890"/>
                </a:lnTo>
                <a:lnTo>
                  <a:pt x="177800" y="63500"/>
                </a:lnTo>
                <a:lnTo>
                  <a:pt x="151130" y="99060"/>
                </a:lnTo>
                <a:lnTo>
                  <a:pt x="133350" y="143510"/>
                </a:lnTo>
                <a:lnTo>
                  <a:pt x="115570" y="179070"/>
                </a:lnTo>
                <a:lnTo>
                  <a:pt x="106680" y="205740"/>
                </a:lnTo>
                <a:lnTo>
                  <a:pt x="97790" y="241300"/>
                </a:lnTo>
                <a:lnTo>
                  <a:pt x="80010" y="276860"/>
                </a:lnTo>
                <a:lnTo>
                  <a:pt x="62230" y="312420"/>
                </a:lnTo>
                <a:lnTo>
                  <a:pt x="44450" y="358140"/>
                </a:lnTo>
                <a:lnTo>
                  <a:pt x="26670" y="393700"/>
                </a:lnTo>
                <a:lnTo>
                  <a:pt x="8890" y="429260"/>
                </a:lnTo>
                <a:lnTo>
                  <a:pt x="0" y="464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6170930" y="901700"/>
            <a:ext cx="26671" cy="356871"/>
          </a:xfrm>
          <a:custGeom>
            <a:avLst/>
            <a:gdLst/>
            <a:ahLst/>
            <a:cxnLst/>
            <a:rect l="0" t="0" r="0" b="0"/>
            <a:pathLst>
              <a:path w="26671" h="356871">
                <a:moveTo>
                  <a:pt x="889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8890" y="116840"/>
                </a:lnTo>
                <a:lnTo>
                  <a:pt x="8890" y="161290"/>
                </a:lnTo>
                <a:lnTo>
                  <a:pt x="889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12420"/>
                </a:lnTo>
                <a:lnTo>
                  <a:pt x="17780" y="339090"/>
                </a:lnTo>
                <a:lnTo>
                  <a:pt x="2667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6259830" y="1018540"/>
            <a:ext cx="124461" cy="177801"/>
          </a:xfrm>
          <a:custGeom>
            <a:avLst/>
            <a:gdLst/>
            <a:ahLst/>
            <a:cxnLst/>
            <a:rect l="0" t="0" r="0" b="0"/>
            <a:pathLst>
              <a:path w="124461" h="177801">
                <a:moveTo>
                  <a:pt x="26670" y="8890"/>
                </a:moveTo>
                <a:lnTo>
                  <a:pt x="0" y="44450"/>
                </a:lnTo>
                <a:lnTo>
                  <a:pt x="0" y="62230"/>
                </a:lnTo>
                <a:lnTo>
                  <a:pt x="0" y="97790"/>
                </a:lnTo>
                <a:lnTo>
                  <a:pt x="0" y="124460"/>
                </a:lnTo>
                <a:lnTo>
                  <a:pt x="0" y="142240"/>
                </a:lnTo>
                <a:lnTo>
                  <a:pt x="8890" y="160020"/>
                </a:lnTo>
                <a:lnTo>
                  <a:pt x="26670" y="177800"/>
                </a:lnTo>
                <a:lnTo>
                  <a:pt x="44450" y="177800"/>
                </a:lnTo>
                <a:lnTo>
                  <a:pt x="62230" y="168910"/>
                </a:lnTo>
                <a:lnTo>
                  <a:pt x="88900" y="151130"/>
                </a:lnTo>
                <a:lnTo>
                  <a:pt x="106680" y="124460"/>
                </a:lnTo>
                <a:lnTo>
                  <a:pt x="124460" y="97790"/>
                </a:lnTo>
                <a:lnTo>
                  <a:pt x="124460" y="62230"/>
                </a:lnTo>
                <a:lnTo>
                  <a:pt x="124460" y="26670"/>
                </a:lnTo>
                <a:lnTo>
                  <a:pt x="115570" y="8890"/>
                </a:lnTo>
                <a:lnTo>
                  <a:pt x="97790" y="0"/>
                </a:lnTo>
                <a:lnTo>
                  <a:pt x="71120" y="0"/>
                </a:lnTo>
                <a:lnTo>
                  <a:pt x="6223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6447790" y="1000760"/>
            <a:ext cx="151131" cy="410211"/>
          </a:xfrm>
          <a:custGeom>
            <a:avLst/>
            <a:gdLst/>
            <a:ahLst/>
            <a:cxnLst/>
            <a:rect l="0" t="0" r="0" b="0"/>
            <a:pathLst>
              <a:path w="151131" h="410211">
                <a:moveTo>
                  <a:pt x="88900" y="0"/>
                </a:moveTo>
                <a:lnTo>
                  <a:pt x="62230" y="8890"/>
                </a:lnTo>
                <a:lnTo>
                  <a:pt x="26670" y="53340"/>
                </a:lnTo>
                <a:lnTo>
                  <a:pt x="8890" y="88900"/>
                </a:lnTo>
                <a:lnTo>
                  <a:pt x="0" y="106680"/>
                </a:lnTo>
                <a:lnTo>
                  <a:pt x="0" y="124460"/>
                </a:lnTo>
                <a:lnTo>
                  <a:pt x="17780" y="142240"/>
                </a:lnTo>
                <a:lnTo>
                  <a:pt x="53340" y="124460"/>
                </a:lnTo>
                <a:lnTo>
                  <a:pt x="71120" y="115570"/>
                </a:lnTo>
                <a:lnTo>
                  <a:pt x="106680" y="71120"/>
                </a:lnTo>
                <a:lnTo>
                  <a:pt x="124460" y="26670"/>
                </a:lnTo>
                <a:lnTo>
                  <a:pt x="124460" y="71120"/>
                </a:lnTo>
                <a:lnTo>
                  <a:pt x="133350" y="115570"/>
                </a:lnTo>
                <a:lnTo>
                  <a:pt x="142240" y="151130"/>
                </a:lnTo>
                <a:lnTo>
                  <a:pt x="151130" y="195580"/>
                </a:lnTo>
                <a:lnTo>
                  <a:pt x="151130" y="231140"/>
                </a:lnTo>
                <a:lnTo>
                  <a:pt x="151130" y="275590"/>
                </a:lnTo>
                <a:lnTo>
                  <a:pt x="151130" y="312420"/>
                </a:lnTo>
                <a:lnTo>
                  <a:pt x="151130" y="330200"/>
                </a:lnTo>
                <a:lnTo>
                  <a:pt x="124460" y="374650"/>
                </a:lnTo>
                <a:lnTo>
                  <a:pt x="106680" y="383540"/>
                </a:lnTo>
                <a:lnTo>
                  <a:pt x="80010" y="401320"/>
                </a:lnTo>
                <a:lnTo>
                  <a:pt x="62230" y="410210"/>
                </a:lnTo>
                <a:lnTo>
                  <a:pt x="44450" y="410210"/>
                </a:lnTo>
                <a:lnTo>
                  <a:pt x="26670" y="401320"/>
                </a:lnTo>
                <a:lnTo>
                  <a:pt x="8890" y="374650"/>
                </a:lnTo>
                <a:lnTo>
                  <a:pt x="889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6678930" y="937260"/>
            <a:ext cx="161291" cy="250191"/>
          </a:xfrm>
          <a:custGeom>
            <a:avLst/>
            <a:gdLst/>
            <a:ahLst/>
            <a:cxnLst/>
            <a:rect l="0" t="0" r="0" b="0"/>
            <a:pathLst>
              <a:path w="161291" h="250191">
                <a:moveTo>
                  <a:pt x="45720" y="44450"/>
                </a:moveTo>
                <a:lnTo>
                  <a:pt x="54610" y="17780"/>
                </a:lnTo>
                <a:lnTo>
                  <a:pt x="63500" y="0"/>
                </a:lnTo>
                <a:lnTo>
                  <a:pt x="81280" y="0"/>
                </a:lnTo>
                <a:lnTo>
                  <a:pt x="99060" y="0"/>
                </a:lnTo>
                <a:lnTo>
                  <a:pt x="116840" y="26670"/>
                </a:lnTo>
                <a:lnTo>
                  <a:pt x="116840" y="72390"/>
                </a:lnTo>
                <a:lnTo>
                  <a:pt x="116840" y="107950"/>
                </a:lnTo>
                <a:lnTo>
                  <a:pt x="107950" y="152400"/>
                </a:lnTo>
                <a:lnTo>
                  <a:pt x="81280" y="196850"/>
                </a:lnTo>
                <a:lnTo>
                  <a:pt x="45720" y="232410"/>
                </a:lnTo>
                <a:lnTo>
                  <a:pt x="26670" y="250190"/>
                </a:lnTo>
                <a:lnTo>
                  <a:pt x="8890" y="241300"/>
                </a:lnTo>
                <a:lnTo>
                  <a:pt x="0" y="223520"/>
                </a:lnTo>
                <a:lnTo>
                  <a:pt x="17780" y="196850"/>
                </a:lnTo>
                <a:lnTo>
                  <a:pt x="36830" y="187960"/>
                </a:lnTo>
                <a:lnTo>
                  <a:pt x="54610" y="179070"/>
                </a:lnTo>
                <a:lnTo>
                  <a:pt x="72390" y="187960"/>
                </a:lnTo>
                <a:lnTo>
                  <a:pt x="90170" y="196850"/>
                </a:lnTo>
                <a:lnTo>
                  <a:pt x="125730" y="223520"/>
                </a:lnTo>
                <a:lnTo>
                  <a:pt x="16129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6893560" y="955040"/>
            <a:ext cx="116841" cy="223521"/>
          </a:xfrm>
          <a:custGeom>
            <a:avLst/>
            <a:gdLst/>
            <a:ahLst/>
            <a:cxnLst/>
            <a:rect l="0" t="0" r="0" b="0"/>
            <a:pathLst>
              <a:path w="116841" h="223521">
                <a:moveTo>
                  <a:pt x="116840" y="8890"/>
                </a:moveTo>
                <a:lnTo>
                  <a:pt x="97790" y="0"/>
                </a:lnTo>
                <a:lnTo>
                  <a:pt x="80010" y="0"/>
                </a:lnTo>
                <a:lnTo>
                  <a:pt x="26670" y="35560"/>
                </a:lnTo>
                <a:lnTo>
                  <a:pt x="8890" y="54610"/>
                </a:lnTo>
                <a:lnTo>
                  <a:pt x="0" y="72390"/>
                </a:lnTo>
                <a:lnTo>
                  <a:pt x="17780" y="90170"/>
                </a:lnTo>
                <a:lnTo>
                  <a:pt x="62230" y="90170"/>
                </a:lnTo>
                <a:lnTo>
                  <a:pt x="80010" y="99060"/>
                </a:lnTo>
                <a:lnTo>
                  <a:pt x="106680" y="116840"/>
                </a:lnTo>
                <a:lnTo>
                  <a:pt x="116840" y="134620"/>
                </a:lnTo>
                <a:lnTo>
                  <a:pt x="116840" y="152400"/>
                </a:lnTo>
                <a:lnTo>
                  <a:pt x="116840" y="170180"/>
                </a:lnTo>
                <a:lnTo>
                  <a:pt x="97790" y="196850"/>
                </a:lnTo>
                <a:lnTo>
                  <a:pt x="80010" y="214630"/>
                </a:lnTo>
                <a:lnTo>
                  <a:pt x="62230" y="223520"/>
                </a:lnTo>
                <a:lnTo>
                  <a:pt x="3556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7108190" y="102743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17780" y="8890"/>
                </a:lnTo>
                <a:lnTo>
                  <a:pt x="53340" y="8890"/>
                </a:lnTo>
                <a:lnTo>
                  <a:pt x="9779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7331710" y="857250"/>
            <a:ext cx="26671" cy="312421"/>
          </a:xfrm>
          <a:custGeom>
            <a:avLst/>
            <a:gdLst/>
            <a:ahLst/>
            <a:cxnLst/>
            <a:rect l="0" t="0" r="0" b="0"/>
            <a:pathLst>
              <a:path w="26671" h="312421">
                <a:moveTo>
                  <a:pt x="17780" y="0"/>
                </a:moveTo>
                <a:lnTo>
                  <a:pt x="17780" y="35560"/>
                </a:lnTo>
                <a:lnTo>
                  <a:pt x="0" y="80010"/>
                </a:lnTo>
                <a:lnTo>
                  <a:pt x="0" y="10668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294640"/>
                </a:lnTo>
                <a:lnTo>
                  <a:pt x="2667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7429500" y="955040"/>
            <a:ext cx="88901" cy="170181"/>
          </a:xfrm>
          <a:custGeom>
            <a:avLst/>
            <a:gdLst/>
            <a:ahLst/>
            <a:cxnLst/>
            <a:rect l="0" t="0" r="0" b="0"/>
            <a:pathLst>
              <a:path w="88901" h="170181">
                <a:moveTo>
                  <a:pt x="17780" y="17780"/>
                </a:moveTo>
                <a:lnTo>
                  <a:pt x="0" y="54610"/>
                </a:lnTo>
                <a:lnTo>
                  <a:pt x="0" y="99060"/>
                </a:lnTo>
                <a:lnTo>
                  <a:pt x="8890" y="143510"/>
                </a:lnTo>
                <a:lnTo>
                  <a:pt x="17780" y="161290"/>
                </a:lnTo>
                <a:lnTo>
                  <a:pt x="35560" y="170180"/>
                </a:lnTo>
                <a:lnTo>
                  <a:pt x="53340" y="161290"/>
                </a:lnTo>
                <a:lnTo>
                  <a:pt x="80010" y="134620"/>
                </a:lnTo>
                <a:lnTo>
                  <a:pt x="88900" y="99060"/>
                </a:lnTo>
                <a:lnTo>
                  <a:pt x="88900" y="72390"/>
                </a:lnTo>
                <a:lnTo>
                  <a:pt x="80010" y="26670"/>
                </a:lnTo>
                <a:lnTo>
                  <a:pt x="62230" y="0"/>
                </a:lnTo>
                <a:lnTo>
                  <a:pt x="35560" y="0"/>
                </a:lnTo>
                <a:lnTo>
                  <a:pt x="17780" y="8890"/>
                </a:lnTo>
                <a:lnTo>
                  <a:pt x="8890" y="45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7553960" y="937260"/>
            <a:ext cx="134621" cy="339091"/>
          </a:xfrm>
          <a:custGeom>
            <a:avLst/>
            <a:gdLst/>
            <a:ahLst/>
            <a:cxnLst/>
            <a:rect l="0" t="0" r="0" b="0"/>
            <a:pathLst>
              <a:path w="134621" h="339091">
                <a:moveTo>
                  <a:pt x="81280" y="17780"/>
                </a:moveTo>
                <a:lnTo>
                  <a:pt x="72390" y="0"/>
                </a:lnTo>
                <a:lnTo>
                  <a:pt x="36830" y="35560"/>
                </a:lnTo>
                <a:lnTo>
                  <a:pt x="17780" y="81280"/>
                </a:lnTo>
                <a:lnTo>
                  <a:pt x="8890" y="107950"/>
                </a:lnTo>
                <a:lnTo>
                  <a:pt x="8890" y="125730"/>
                </a:lnTo>
                <a:lnTo>
                  <a:pt x="8890" y="143510"/>
                </a:lnTo>
                <a:lnTo>
                  <a:pt x="36830" y="143510"/>
                </a:lnTo>
                <a:lnTo>
                  <a:pt x="54610" y="143510"/>
                </a:lnTo>
                <a:lnTo>
                  <a:pt x="90170" y="107950"/>
                </a:lnTo>
                <a:lnTo>
                  <a:pt x="116840" y="81280"/>
                </a:lnTo>
                <a:lnTo>
                  <a:pt x="125730" y="35560"/>
                </a:lnTo>
                <a:lnTo>
                  <a:pt x="134620" y="17780"/>
                </a:lnTo>
                <a:lnTo>
                  <a:pt x="134620" y="53340"/>
                </a:lnTo>
                <a:lnTo>
                  <a:pt x="134620" y="99060"/>
                </a:lnTo>
                <a:lnTo>
                  <a:pt x="134620" y="143510"/>
                </a:lnTo>
                <a:lnTo>
                  <a:pt x="134620" y="187960"/>
                </a:lnTo>
                <a:lnTo>
                  <a:pt x="125730" y="232410"/>
                </a:lnTo>
                <a:lnTo>
                  <a:pt x="116840" y="267970"/>
                </a:lnTo>
                <a:lnTo>
                  <a:pt x="107950" y="303530"/>
                </a:lnTo>
                <a:lnTo>
                  <a:pt x="90170" y="330200"/>
                </a:lnTo>
                <a:lnTo>
                  <a:pt x="72390" y="339090"/>
                </a:lnTo>
                <a:lnTo>
                  <a:pt x="45720" y="339090"/>
                </a:lnTo>
                <a:lnTo>
                  <a:pt x="17780" y="321310"/>
                </a:lnTo>
                <a:lnTo>
                  <a:pt x="0" y="28575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7804150" y="750570"/>
            <a:ext cx="170181" cy="347981"/>
          </a:xfrm>
          <a:custGeom>
            <a:avLst/>
            <a:gdLst/>
            <a:ahLst/>
            <a:cxnLst/>
            <a:rect l="0" t="0" r="0" b="0"/>
            <a:pathLst>
              <a:path w="170181" h="347981">
                <a:moveTo>
                  <a:pt x="1778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5580"/>
                </a:lnTo>
                <a:lnTo>
                  <a:pt x="0" y="231140"/>
                </a:lnTo>
                <a:lnTo>
                  <a:pt x="8890" y="267970"/>
                </a:lnTo>
                <a:lnTo>
                  <a:pt x="17780" y="294640"/>
                </a:lnTo>
                <a:lnTo>
                  <a:pt x="35560" y="321310"/>
                </a:lnTo>
                <a:lnTo>
                  <a:pt x="54610" y="330200"/>
                </a:lnTo>
                <a:lnTo>
                  <a:pt x="72390" y="339090"/>
                </a:lnTo>
                <a:lnTo>
                  <a:pt x="99060" y="321310"/>
                </a:lnTo>
                <a:lnTo>
                  <a:pt x="134620" y="294640"/>
                </a:lnTo>
                <a:lnTo>
                  <a:pt x="152400" y="285750"/>
                </a:lnTo>
                <a:lnTo>
                  <a:pt x="170180" y="240030"/>
                </a:lnTo>
                <a:lnTo>
                  <a:pt x="170180" y="195580"/>
                </a:lnTo>
                <a:lnTo>
                  <a:pt x="170180" y="168910"/>
                </a:lnTo>
                <a:lnTo>
                  <a:pt x="161290" y="142240"/>
                </a:lnTo>
                <a:lnTo>
                  <a:pt x="134620" y="133350"/>
                </a:lnTo>
                <a:lnTo>
                  <a:pt x="116840" y="142240"/>
                </a:lnTo>
                <a:lnTo>
                  <a:pt x="81280" y="177800"/>
                </a:lnTo>
                <a:lnTo>
                  <a:pt x="63500" y="213360"/>
                </a:lnTo>
                <a:lnTo>
                  <a:pt x="44450" y="259080"/>
                </a:lnTo>
                <a:lnTo>
                  <a:pt x="35560" y="285750"/>
                </a:lnTo>
                <a:lnTo>
                  <a:pt x="26670" y="330200"/>
                </a:lnTo>
                <a:lnTo>
                  <a:pt x="2667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7205980" y="1178560"/>
            <a:ext cx="732791" cy="1143001"/>
          </a:xfrm>
          <a:custGeom>
            <a:avLst/>
            <a:gdLst/>
            <a:ahLst/>
            <a:cxnLst/>
            <a:rect l="0" t="0" r="0" b="0"/>
            <a:pathLst>
              <a:path w="732791" h="1143001">
                <a:moveTo>
                  <a:pt x="0" y="0"/>
                </a:moveTo>
                <a:lnTo>
                  <a:pt x="17780" y="17780"/>
                </a:lnTo>
                <a:lnTo>
                  <a:pt x="44450" y="62230"/>
                </a:lnTo>
                <a:lnTo>
                  <a:pt x="81280" y="97790"/>
                </a:lnTo>
                <a:lnTo>
                  <a:pt x="116840" y="143510"/>
                </a:lnTo>
                <a:lnTo>
                  <a:pt x="143510" y="187960"/>
                </a:lnTo>
                <a:lnTo>
                  <a:pt x="170180" y="232410"/>
                </a:lnTo>
                <a:lnTo>
                  <a:pt x="196850" y="267970"/>
                </a:lnTo>
                <a:lnTo>
                  <a:pt x="223520" y="312420"/>
                </a:lnTo>
                <a:lnTo>
                  <a:pt x="241300" y="347980"/>
                </a:lnTo>
                <a:lnTo>
                  <a:pt x="259080" y="383540"/>
                </a:lnTo>
                <a:lnTo>
                  <a:pt x="285750" y="420370"/>
                </a:lnTo>
                <a:lnTo>
                  <a:pt x="303530" y="455930"/>
                </a:lnTo>
                <a:lnTo>
                  <a:pt x="321310" y="491490"/>
                </a:lnTo>
                <a:lnTo>
                  <a:pt x="347980" y="527050"/>
                </a:lnTo>
                <a:lnTo>
                  <a:pt x="365760" y="562610"/>
                </a:lnTo>
                <a:lnTo>
                  <a:pt x="393700" y="598170"/>
                </a:lnTo>
                <a:lnTo>
                  <a:pt x="411480" y="633730"/>
                </a:lnTo>
                <a:lnTo>
                  <a:pt x="438150" y="669290"/>
                </a:lnTo>
                <a:lnTo>
                  <a:pt x="455930" y="706120"/>
                </a:lnTo>
                <a:lnTo>
                  <a:pt x="473710" y="741680"/>
                </a:lnTo>
                <a:lnTo>
                  <a:pt x="491490" y="777240"/>
                </a:lnTo>
                <a:lnTo>
                  <a:pt x="518160" y="812800"/>
                </a:lnTo>
                <a:lnTo>
                  <a:pt x="544830" y="848360"/>
                </a:lnTo>
                <a:lnTo>
                  <a:pt x="571500" y="892810"/>
                </a:lnTo>
                <a:lnTo>
                  <a:pt x="589280" y="928370"/>
                </a:lnTo>
                <a:lnTo>
                  <a:pt x="615950" y="974090"/>
                </a:lnTo>
                <a:lnTo>
                  <a:pt x="652780" y="1018540"/>
                </a:lnTo>
                <a:lnTo>
                  <a:pt x="679450" y="1054100"/>
                </a:lnTo>
                <a:lnTo>
                  <a:pt x="706120" y="1098550"/>
                </a:lnTo>
                <a:lnTo>
                  <a:pt x="723900" y="1125220"/>
                </a:lnTo>
                <a:lnTo>
                  <a:pt x="732790" y="1143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7813040" y="2115820"/>
            <a:ext cx="205741" cy="276861"/>
          </a:xfrm>
          <a:custGeom>
            <a:avLst/>
            <a:gdLst/>
            <a:ahLst/>
            <a:cxnLst/>
            <a:rect l="0" t="0" r="0" b="0"/>
            <a:pathLst>
              <a:path w="205741" h="276861">
                <a:moveTo>
                  <a:pt x="0" y="99060"/>
                </a:moveTo>
                <a:lnTo>
                  <a:pt x="17780" y="134620"/>
                </a:lnTo>
                <a:lnTo>
                  <a:pt x="35560" y="170180"/>
                </a:lnTo>
                <a:lnTo>
                  <a:pt x="54610" y="179070"/>
                </a:lnTo>
                <a:lnTo>
                  <a:pt x="72390" y="223520"/>
                </a:lnTo>
                <a:lnTo>
                  <a:pt x="107950" y="259080"/>
                </a:lnTo>
                <a:lnTo>
                  <a:pt x="125730" y="276860"/>
                </a:lnTo>
                <a:lnTo>
                  <a:pt x="143510" y="259080"/>
                </a:lnTo>
                <a:lnTo>
                  <a:pt x="152400" y="214630"/>
                </a:lnTo>
                <a:lnTo>
                  <a:pt x="161290" y="170180"/>
                </a:lnTo>
                <a:lnTo>
                  <a:pt x="170180" y="125730"/>
                </a:lnTo>
                <a:lnTo>
                  <a:pt x="179070" y="90170"/>
                </a:lnTo>
                <a:lnTo>
                  <a:pt x="179070" y="54610"/>
                </a:lnTo>
                <a:lnTo>
                  <a:pt x="187960" y="27940"/>
                </a:lnTo>
                <a:lnTo>
                  <a:pt x="196850" y="889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7536180" y="2509520"/>
            <a:ext cx="35561" cy="553721"/>
          </a:xfrm>
          <a:custGeom>
            <a:avLst/>
            <a:gdLst/>
            <a:ahLst/>
            <a:cxnLst/>
            <a:rect l="0" t="0" r="0" b="0"/>
            <a:pathLst>
              <a:path w="35561" h="5537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86690"/>
                </a:lnTo>
                <a:lnTo>
                  <a:pt x="8890" y="232410"/>
                </a:lnTo>
                <a:lnTo>
                  <a:pt x="8890" y="267970"/>
                </a:lnTo>
                <a:lnTo>
                  <a:pt x="8890" y="312420"/>
                </a:lnTo>
                <a:lnTo>
                  <a:pt x="8890" y="347980"/>
                </a:lnTo>
                <a:lnTo>
                  <a:pt x="8890" y="383540"/>
                </a:lnTo>
                <a:lnTo>
                  <a:pt x="17780" y="419100"/>
                </a:lnTo>
                <a:lnTo>
                  <a:pt x="17780" y="454660"/>
                </a:lnTo>
                <a:lnTo>
                  <a:pt x="17780" y="490220"/>
                </a:lnTo>
                <a:lnTo>
                  <a:pt x="17780" y="527050"/>
                </a:lnTo>
                <a:lnTo>
                  <a:pt x="17780" y="544830"/>
                </a:lnTo>
                <a:lnTo>
                  <a:pt x="35560" y="553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7644130" y="2705100"/>
            <a:ext cx="124461" cy="322581"/>
          </a:xfrm>
          <a:custGeom>
            <a:avLst/>
            <a:gdLst/>
            <a:ahLst/>
            <a:cxnLst/>
            <a:rect l="0" t="0" r="0" b="0"/>
            <a:pathLst>
              <a:path w="124461" h="322581">
                <a:moveTo>
                  <a:pt x="35560" y="0"/>
                </a:moveTo>
                <a:lnTo>
                  <a:pt x="17780" y="3683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8890" y="250190"/>
                </a:lnTo>
                <a:lnTo>
                  <a:pt x="26670" y="294640"/>
                </a:lnTo>
                <a:lnTo>
                  <a:pt x="44450" y="313690"/>
                </a:lnTo>
                <a:lnTo>
                  <a:pt x="71120" y="322580"/>
                </a:lnTo>
                <a:lnTo>
                  <a:pt x="97790" y="304800"/>
                </a:lnTo>
                <a:lnTo>
                  <a:pt x="106680" y="285750"/>
                </a:lnTo>
                <a:lnTo>
                  <a:pt x="124460" y="250190"/>
                </a:lnTo>
                <a:lnTo>
                  <a:pt x="124460" y="214630"/>
                </a:lnTo>
                <a:lnTo>
                  <a:pt x="124460" y="170180"/>
                </a:lnTo>
                <a:lnTo>
                  <a:pt x="124460" y="134620"/>
                </a:lnTo>
                <a:lnTo>
                  <a:pt x="115570" y="90170"/>
                </a:lnTo>
                <a:lnTo>
                  <a:pt x="97790" y="54610"/>
                </a:lnTo>
                <a:lnTo>
                  <a:pt x="80010" y="36830"/>
                </a:lnTo>
                <a:lnTo>
                  <a:pt x="53340" y="19050"/>
                </a:lnTo>
                <a:lnTo>
                  <a:pt x="17780" y="10160"/>
                </a:lnTo>
                <a:lnTo>
                  <a:pt x="0" y="10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7804150" y="2724150"/>
            <a:ext cx="232411" cy="660401"/>
          </a:xfrm>
          <a:custGeom>
            <a:avLst/>
            <a:gdLst/>
            <a:ahLst/>
            <a:cxnLst/>
            <a:rect l="0" t="0" r="0" b="0"/>
            <a:pathLst>
              <a:path w="232411" h="660401">
                <a:moveTo>
                  <a:pt x="143510" y="8890"/>
                </a:moveTo>
                <a:lnTo>
                  <a:pt x="125730" y="0"/>
                </a:lnTo>
                <a:lnTo>
                  <a:pt x="107950" y="0"/>
                </a:lnTo>
                <a:lnTo>
                  <a:pt x="90170" y="0"/>
                </a:lnTo>
                <a:lnTo>
                  <a:pt x="54610" y="17780"/>
                </a:lnTo>
                <a:lnTo>
                  <a:pt x="35560" y="4445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40030"/>
                </a:lnTo>
                <a:lnTo>
                  <a:pt x="35560" y="266700"/>
                </a:lnTo>
                <a:lnTo>
                  <a:pt x="54610" y="266700"/>
                </a:lnTo>
                <a:lnTo>
                  <a:pt x="72390" y="257810"/>
                </a:lnTo>
                <a:lnTo>
                  <a:pt x="90170" y="257810"/>
                </a:lnTo>
                <a:lnTo>
                  <a:pt x="107950" y="231140"/>
                </a:lnTo>
                <a:lnTo>
                  <a:pt x="125730" y="213360"/>
                </a:lnTo>
                <a:lnTo>
                  <a:pt x="134620" y="177800"/>
                </a:lnTo>
                <a:lnTo>
                  <a:pt x="143510" y="142240"/>
                </a:lnTo>
                <a:lnTo>
                  <a:pt x="152400" y="106680"/>
                </a:lnTo>
                <a:lnTo>
                  <a:pt x="152400" y="62230"/>
                </a:lnTo>
                <a:lnTo>
                  <a:pt x="152400" y="26670"/>
                </a:lnTo>
                <a:lnTo>
                  <a:pt x="152400" y="0"/>
                </a:lnTo>
                <a:lnTo>
                  <a:pt x="161290" y="35560"/>
                </a:lnTo>
                <a:lnTo>
                  <a:pt x="170180" y="71120"/>
                </a:lnTo>
                <a:lnTo>
                  <a:pt x="179070" y="115570"/>
                </a:lnTo>
                <a:lnTo>
                  <a:pt x="196850" y="160020"/>
                </a:lnTo>
                <a:lnTo>
                  <a:pt x="205740" y="195580"/>
                </a:lnTo>
                <a:lnTo>
                  <a:pt x="214630" y="231140"/>
                </a:lnTo>
                <a:lnTo>
                  <a:pt x="223520" y="266700"/>
                </a:lnTo>
                <a:lnTo>
                  <a:pt x="232410" y="312420"/>
                </a:lnTo>
                <a:lnTo>
                  <a:pt x="232410" y="347980"/>
                </a:lnTo>
                <a:lnTo>
                  <a:pt x="232410" y="374650"/>
                </a:lnTo>
                <a:lnTo>
                  <a:pt x="232410" y="401320"/>
                </a:lnTo>
                <a:lnTo>
                  <a:pt x="232410" y="436880"/>
                </a:lnTo>
                <a:lnTo>
                  <a:pt x="232410" y="463550"/>
                </a:lnTo>
                <a:lnTo>
                  <a:pt x="223520" y="490220"/>
                </a:lnTo>
                <a:lnTo>
                  <a:pt x="214630" y="534670"/>
                </a:lnTo>
                <a:lnTo>
                  <a:pt x="205740" y="571500"/>
                </a:lnTo>
                <a:lnTo>
                  <a:pt x="179070" y="615950"/>
                </a:lnTo>
                <a:lnTo>
                  <a:pt x="170180" y="633730"/>
                </a:lnTo>
                <a:lnTo>
                  <a:pt x="125730" y="651510"/>
                </a:lnTo>
                <a:lnTo>
                  <a:pt x="99060" y="651510"/>
                </a:lnTo>
                <a:lnTo>
                  <a:pt x="63500" y="651510"/>
                </a:lnTo>
                <a:lnTo>
                  <a:pt x="54610" y="660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8089900" y="2392680"/>
            <a:ext cx="205741" cy="223521"/>
          </a:xfrm>
          <a:custGeom>
            <a:avLst/>
            <a:gdLst/>
            <a:ahLst/>
            <a:cxnLst/>
            <a:rect l="0" t="0" r="0" b="0"/>
            <a:pathLst>
              <a:path w="205741" h="223521">
                <a:moveTo>
                  <a:pt x="63500" y="45720"/>
                </a:moveTo>
                <a:lnTo>
                  <a:pt x="63500" y="26670"/>
                </a:lnTo>
                <a:lnTo>
                  <a:pt x="81280" y="8890"/>
                </a:lnTo>
                <a:lnTo>
                  <a:pt x="9906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61290" y="35560"/>
                </a:lnTo>
                <a:lnTo>
                  <a:pt x="161290" y="63500"/>
                </a:lnTo>
                <a:lnTo>
                  <a:pt x="161290" y="90170"/>
                </a:lnTo>
                <a:lnTo>
                  <a:pt x="152400" y="116840"/>
                </a:lnTo>
                <a:lnTo>
                  <a:pt x="125730" y="143510"/>
                </a:lnTo>
                <a:lnTo>
                  <a:pt x="90170" y="187960"/>
                </a:lnTo>
                <a:lnTo>
                  <a:pt x="44450" y="214630"/>
                </a:lnTo>
                <a:lnTo>
                  <a:pt x="17780" y="223520"/>
                </a:lnTo>
                <a:lnTo>
                  <a:pt x="0" y="214630"/>
                </a:lnTo>
                <a:lnTo>
                  <a:pt x="0" y="187960"/>
                </a:lnTo>
                <a:lnTo>
                  <a:pt x="8890" y="161290"/>
                </a:lnTo>
                <a:lnTo>
                  <a:pt x="35560" y="143510"/>
                </a:lnTo>
                <a:lnTo>
                  <a:pt x="53340" y="125730"/>
                </a:lnTo>
                <a:lnTo>
                  <a:pt x="72390" y="125730"/>
                </a:lnTo>
                <a:lnTo>
                  <a:pt x="90170" y="134620"/>
                </a:lnTo>
                <a:lnTo>
                  <a:pt x="134620" y="152400"/>
                </a:lnTo>
                <a:lnTo>
                  <a:pt x="179070" y="170180"/>
                </a:lnTo>
                <a:lnTo>
                  <a:pt x="20574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8366760" y="2330450"/>
            <a:ext cx="187961" cy="250191"/>
          </a:xfrm>
          <a:custGeom>
            <a:avLst/>
            <a:gdLst/>
            <a:ahLst/>
            <a:cxnLst/>
            <a:rect l="0" t="0" r="0" b="0"/>
            <a:pathLst>
              <a:path w="187961" h="250191">
                <a:moveTo>
                  <a:pt x="116840" y="0"/>
                </a:moveTo>
                <a:lnTo>
                  <a:pt x="99060" y="0"/>
                </a:lnTo>
                <a:lnTo>
                  <a:pt x="63500" y="0"/>
                </a:lnTo>
                <a:lnTo>
                  <a:pt x="35560" y="0"/>
                </a:lnTo>
                <a:lnTo>
                  <a:pt x="17780" y="8890"/>
                </a:lnTo>
                <a:lnTo>
                  <a:pt x="0" y="53340"/>
                </a:lnTo>
                <a:lnTo>
                  <a:pt x="0" y="80010"/>
                </a:lnTo>
                <a:lnTo>
                  <a:pt x="0" y="125730"/>
                </a:lnTo>
                <a:lnTo>
                  <a:pt x="8890" y="143510"/>
                </a:lnTo>
                <a:lnTo>
                  <a:pt x="26670" y="143510"/>
                </a:lnTo>
                <a:lnTo>
                  <a:pt x="63500" y="125730"/>
                </a:lnTo>
                <a:lnTo>
                  <a:pt x="107950" y="116840"/>
                </a:lnTo>
                <a:lnTo>
                  <a:pt x="125730" y="116840"/>
                </a:lnTo>
                <a:lnTo>
                  <a:pt x="161290" y="125730"/>
                </a:lnTo>
                <a:lnTo>
                  <a:pt x="179070" y="134620"/>
                </a:lnTo>
                <a:lnTo>
                  <a:pt x="187960" y="161290"/>
                </a:lnTo>
                <a:lnTo>
                  <a:pt x="170180" y="205740"/>
                </a:lnTo>
                <a:lnTo>
                  <a:pt x="170180" y="223520"/>
                </a:lnTo>
                <a:lnTo>
                  <a:pt x="152400" y="232410"/>
                </a:lnTo>
                <a:lnTo>
                  <a:pt x="10795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8188960" y="2715260"/>
            <a:ext cx="365761" cy="8891"/>
          </a:xfrm>
          <a:custGeom>
            <a:avLst/>
            <a:gdLst/>
            <a:ahLst/>
            <a:cxnLst/>
            <a:rect l="0" t="0" r="0" b="0"/>
            <a:pathLst>
              <a:path w="365761" h="8891">
                <a:moveTo>
                  <a:pt x="0" y="889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77800" y="8890"/>
                </a:lnTo>
                <a:lnTo>
                  <a:pt x="213360" y="8890"/>
                </a:lnTo>
                <a:lnTo>
                  <a:pt x="259080" y="8890"/>
                </a:lnTo>
                <a:lnTo>
                  <a:pt x="294640" y="8890"/>
                </a:lnTo>
                <a:lnTo>
                  <a:pt x="339090" y="8890"/>
                </a:lnTo>
                <a:lnTo>
                  <a:pt x="356870" y="8890"/>
                </a:lnTo>
                <a:lnTo>
                  <a:pt x="3657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8286750" y="2839720"/>
            <a:ext cx="232411" cy="214631"/>
          </a:xfrm>
          <a:custGeom>
            <a:avLst/>
            <a:gdLst/>
            <a:ahLst/>
            <a:cxnLst/>
            <a:rect l="0" t="0" r="0" b="0"/>
            <a:pathLst>
              <a:path w="232411" h="21463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26670" y="97790"/>
                </a:lnTo>
                <a:lnTo>
                  <a:pt x="35560" y="133350"/>
                </a:lnTo>
                <a:lnTo>
                  <a:pt x="53340" y="151130"/>
                </a:lnTo>
                <a:lnTo>
                  <a:pt x="71120" y="179070"/>
                </a:lnTo>
                <a:lnTo>
                  <a:pt x="97790" y="196850"/>
                </a:lnTo>
                <a:lnTo>
                  <a:pt x="124460" y="205740"/>
                </a:lnTo>
                <a:lnTo>
                  <a:pt x="152400" y="196850"/>
                </a:lnTo>
                <a:lnTo>
                  <a:pt x="170180" y="196850"/>
                </a:lnTo>
                <a:lnTo>
                  <a:pt x="205740" y="151130"/>
                </a:lnTo>
                <a:lnTo>
                  <a:pt x="232410" y="106680"/>
                </a:lnTo>
                <a:lnTo>
                  <a:pt x="232410" y="71120"/>
                </a:lnTo>
                <a:lnTo>
                  <a:pt x="232410" y="35560"/>
                </a:lnTo>
                <a:lnTo>
                  <a:pt x="232410" y="17780"/>
                </a:lnTo>
                <a:lnTo>
                  <a:pt x="205740" y="0"/>
                </a:lnTo>
                <a:lnTo>
                  <a:pt x="187960" y="0"/>
                </a:lnTo>
                <a:lnTo>
                  <a:pt x="152400" y="17780"/>
                </a:lnTo>
                <a:lnTo>
                  <a:pt x="124460" y="62230"/>
                </a:lnTo>
                <a:lnTo>
                  <a:pt x="106680" y="97790"/>
                </a:lnTo>
                <a:lnTo>
                  <a:pt x="97790" y="133350"/>
                </a:lnTo>
                <a:lnTo>
                  <a:pt x="97790" y="160020"/>
                </a:lnTo>
                <a:lnTo>
                  <a:pt x="97790" y="205740"/>
                </a:lnTo>
                <a:lnTo>
                  <a:pt x="10668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7562850" y="3089910"/>
            <a:ext cx="518161" cy="44451"/>
          </a:xfrm>
          <a:custGeom>
            <a:avLst/>
            <a:gdLst/>
            <a:ahLst/>
            <a:cxnLst/>
            <a:rect l="0" t="0" r="0" b="0"/>
            <a:pathLst>
              <a:path w="518161" h="44451">
                <a:moveTo>
                  <a:pt x="0" y="44450"/>
                </a:moveTo>
                <a:lnTo>
                  <a:pt x="27940" y="35560"/>
                </a:lnTo>
                <a:lnTo>
                  <a:pt x="63500" y="35560"/>
                </a:lnTo>
                <a:lnTo>
                  <a:pt x="99060" y="26670"/>
                </a:lnTo>
                <a:lnTo>
                  <a:pt x="134620" y="26670"/>
                </a:lnTo>
                <a:lnTo>
                  <a:pt x="170180" y="17780"/>
                </a:lnTo>
                <a:lnTo>
                  <a:pt x="205740" y="17780"/>
                </a:lnTo>
                <a:lnTo>
                  <a:pt x="241300" y="8890"/>
                </a:lnTo>
                <a:lnTo>
                  <a:pt x="276860" y="0"/>
                </a:lnTo>
                <a:lnTo>
                  <a:pt x="313690" y="0"/>
                </a:lnTo>
                <a:lnTo>
                  <a:pt x="349250" y="0"/>
                </a:lnTo>
                <a:lnTo>
                  <a:pt x="384810" y="0"/>
                </a:lnTo>
                <a:lnTo>
                  <a:pt x="420370" y="0"/>
                </a:lnTo>
                <a:lnTo>
                  <a:pt x="464820" y="0"/>
                </a:lnTo>
                <a:lnTo>
                  <a:pt x="509270" y="0"/>
                </a:lnTo>
                <a:lnTo>
                  <a:pt x="5181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7527290" y="3152140"/>
            <a:ext cx="518161" cy="53341"/>
          </a:xfrm>
          <a:custGeom>
            <a:avLst/>
            <a:gdLst/>
            <a:ahLst/>
            <a:cxnLst/>
            <a:rect l="0" t="0" r="0" b="0"/>
            <a:pathLst>
              <a:path w="518161" h="53341">
                <a:moveTo>
                  <a:pt x="0" y="53340"/>
                </a:moveTo>
                <a:lnTo>
                  <a:pt x="35560" y="53340"/>
                </a:lnTo>
                <a:lnTo>
                  <a:pt x="72390" y="44450"/>
                </a:lnTo>
                <a:lnTo>
                  <a:pt x="107950" y="35560"/>
                </a:lnTo>
                <a:lnTo>
                  <a:pt x="152400" y="35560"/>
                </a:lnTo>
                <a:lnTo>
                  <a:pt x="187960" y="35560"/>
                </a:lnTo>
                <a:lnTo>
                  <a:pt x="223520" y="26670"/>
                </a:lnTo>
                <a:lnTo>
                  <a:pt x="259080" y="17780"/>
                </a:lnTo>
                <a:lnTo>
                  <a:pt x="294640" y="17780"/>
                </a:lnTo>
                <a:lnTo>
                  <a:pt x="331470" y="8890"/>
                </a:lnTo>
                <a:lnTo>
                  <a:pt x="367030" y="8890"/>
                </a:lnTo>
                <a:lnTo>
                  <a:pt x="402590" y="8890"/>
                </a:lnTo>
                <a:lnTo>
                  <a:pt x="438150" y="0"/>
                </a:lnTo>
                <a:lnTo>
                  <a:pt x="482600" y="0"/>
                </a:lnTo>
                <a:lnTo>
                  <a:pt x="5181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7571740" y="3169920"/>
            <a:ext cx="581661" cy="106681"/>
          </a:xfrm>
          <a:custGeom>
            <a:avLst/>
            <a:gdLst/>
            <a:ahLst/>
            <a:cxnLst/>
            <a:rect l="0" t="0" r="0" b="0"/>
            <a:pathLst>
              <a:path w="581661" h="106681">
                <a:moveTo>
                  <a:pt x="0" y="106680"/>
                </a:moveTo>
                <a:lnTo>
                  <a:pt x="19050" y="97790"/>
                </a:lnTo>
                <a:lnTo>
                  <a:pt x="63500" y="97790"/>
                </a:lnTo>
                <a:lnTo>
                  <a:pt x="107950" y="88900"/>
                </a:lnTo>
                <a:lnTo>
                  <a:pt x="143510" y="80010"/>
                </a:lnTo>
                <a:lnTo>
                  <a:pt x="179070" y="80010"/>
                </a:lnTo>
                <a:lnTo>
                  <a:pt x="214630" y="71120"/>
                </a:lnTo>
                <a:lnTo>
                  <a:pt x="259080" y="62230"/>
                </a:lnTo>
                <a:lnTo>
                  <a:pt x="304800" y="44450"/>
                </a:lnTo>
                <a:lnTo>
                  <a:pt x="349250" y="35560"/>
                </a:lnTo>
                <a:lnTo>
                  <a:pt x="393700" y="17780"/>
                </a:lnTo>
                <a:lnTo>
                  <a:pt x="429260" y="8890"/>
                </a:lnTo>
                <a:lnTo>
                  <a:pt x="473710" y="8890"/>
                </a:lnTo>
                <a:lnTo>
                  <a:pt x="500380" y="0"/>
                </a:lnTo>
                <a:lnTo>
                  <a:pt x="535940" y="8890"/>
                </a:lnTo>
                <a:lnTo>
                  <a:pt x="58166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7581900" y="5626100"/>
            <a:ext cx="186691" cy="8891"/>
          </a:xfrm>
          <a:custGeom>
            <a:avLst/>
            <a:gdLst/>
            <a:ahLst/>
            <a:cxnLst/>
            <a:rect l="0" t="0" r="0" b="0"/>
            <a:pathLst>
              <a:path w="186691" h="889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7599680" y="578612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0"/>
                </a:moveTo>
                <a:lnTo>
                  <a:pt x="35560" y="0"/>
                </a:lnTo>
                <a:lnTo>
                  <a:pt x="62230" y="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7929880" y="519684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0"/>
                </a:moveTo>
                <a:lnTo>
                  <a:pt x="17780" y="0"/>
                </a:lnTo>
                <a:lnTo>
                  <a:pt x="62230" y="8890"/>
                </a:lnTo>
                <a:lnTo>
                  <a:pt x="97790" y="889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8206740" y="4955540"/>
            <a:ext cx="53341" cy="429261"/>
          </a:xfrm>
          <a:custGeom>
            <a:avLst/>
            <a:gdLst/>
            <a:ahLst/>
            <a:cxnLst/>
            <a:rect l="0" t="0" r="0" b="0"/>
            <a:pathLst>
              <a:path w="53341" h="429261">
                <a:moveTo>
                  <a:pt x="53340" y="0"/>
                </a:moveTo>
                <a:lnTo>
                  <a:pt x="44450" y="26670"/>
                </a:lnTo>
                <a:lnTo>
                  <a:pt x="35560" y="72390"/>
                </a:lnTo>
                <a:lnTo>
                  <a:pt x="26670" y="107950"/>
                </a:lnTo>
                <a:lnTo>
                  <a:pt x="26670" y="143510"/>
                </a:lnTo>
                <a:lnTo>
                  <a:pt x="17780" y="18796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0360"/>
                </a:lnTo>
                <a:lnTo>
                  <a:pt x="0" y="375920"/>
                </a:lnTo>
                <a:lnTo>
                  <a:pt x="0" y="420370"/>
                </a:lnTo>
                <a:lnTo>
                  <a:pt x="8890" y="4292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8295640" y="5072380"/>
            <a:ext cx="143511" cy="259081"/>
          </a:xfrm>
          <a:custGeom>
            <a:avLst/>
            <a:gdLst/>
            <a:ahLst/>
            <a:cxnLst/>
            <a:rect l="0" t="0" r="0" b="0"/>
            <a:pathLst>
              <a:path w="143511" h="259081">
                <a:moveTo>
                  <a:pt x="35560" y="0"/>
                </a:moveTo>
                <a:lnTo>
                  <a:pt x="8890" y="35560"/>
                </a:lnTo>
                <a:lnTo>
                  <a:pt x="8890" y="53340"/>
                </a:lnTo>
                <a:lnTo>
                  <a:pt x="8890" y="97790"/>
                </a:lnTo>
                <a:lnTo>
                  <a:pt x="0" y="142240"/>
                </a:lnTo>
                <a:lnTo>
                  <a:pt x="0" y="160020"/>
                </a:lnTo>
                <a:lnTo>
                  <a:pt x="0" y="204470"/>
                </a:lnTo>
                <a:lnTo>
                  <a:pt x="8890" y="223520"/>
                </a:lnTo>
                <a:lnTo>
                  <a:pt x="44450" y="259080"/>
                </a:lnTo>
                <a:lnTo>
                  <a:pt x="62230" y="259080"/>
                </a:lnTo>
                <a:lnTo>
                  <a:pt x="80010" y="259080"/>
                </a:lnTo>
                <a:lnTo>
                  <a:pt x="115570" y="223520"/>
                </a:lnTo>
                <a:lnTo>
                  <a:pt x="134620" y="186690"/>
                </a:lnTo>
                <a:lnTo>
                  <a:pt x="143510" y="151130"/>
                </a:lnTo>
                <a:lnTo>
                  <a:pt x="143510" y="124460"/>
                </a:lnTo>
                <a:lnTo>
                  <a:pt x="143510" y="80010"/>
                </a:lnTo>
                <a:lnTo>
                  <a:pt x="143510" y="62230"/>
                </a:lnTo>
                <a:lnTo>
                  <a:pt x="134620" y="17780"/>
                </a:lnTo>
                <a:lnTo>
                  <a:pt x="115570" y="0"/>
                </a:lnTo>
                <a:lnTo>
                  <a:pt x="88900" y="0"/>
                </a:lnTo>
                <a:lnTo>
                  <a:pt x="44450" y="17780"/>
                </a:lnTo>
                <a:lnTo>
                  <a:pt x="4445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8448040" y="5099050"/>
            <a:ext cx="177801" cy="527051"/>
          </a:xfrm>
          <a:custGeom>
            <a:avLst/>
            <a:gdLst/>
            <a:ahLst/>
            <a:cxnLst/>
            <a:rect l="0" t="0" r="0" b="0"/>
            <a:pathLst>
              <a:path w="177801" h="527051">
                <a:moveTo>
                  <a:pt x="177800" y="44450"/>
                </a:moveTo>
                <a:lnTo>
                  <a:pt x="151130" y="8890"/>
                </a:lnTo>
                <a:lnTo>
                  <a:pt x="133350" y="0"/>
                </a:lnTo>
                <a:lnTo>
                  <a:pt x="115570" y="0"/>
                </a:lnTo>
                <a:lnTo>
                  <a:pt x="88900" y="8890"/>
                </a:lnTo>
                <a:lnTo>
                  <a:pt x="71120" y="8890"/>
                </a:lnTo>
                <a:lnTo>
                  <a:pt x="53340" y="26670"/>
                </a:lnTo>
                <a:lnTo>
                  <a:pt x="35560" y="71120"/>
                </a:lnTo>
                <a:lnTo>
                  <a:pt x="26670" y="124460"/>
                </a:lnTo>
                <a:lnTo>
                  <a:pt x="26670" y="142240"/>
                </a:lnTo>
                <a:lnTo>
                  <a:pt x="35560" y="160020"/>
                </a:lnTo>
                <a:lnTo>
                  <a:pt x="53340" y="177800"/>
                </a:lnTo>
                <a:lnTo>
                  <a:pt x="71120" y="186690"/>
                </a:lnTo>
                <a:lnTo>
                  <a:pt x="97790" y="177800"/>
                </a:lnTo>
                <a:lnTo>
                  <a:pt x="124460" y="160020"/>
                </a:lnTo>
                <a:lnTo>
                  <a:pt x="142240" y="142240"/>
                </a:lnTo>
                <a:lnTo>
                  <a:pt x="151130" y="97790"/>
                </a:lnTo>
                <a:lnTo>
                  <a:pt x="168910" y="53340"/>
                </a:lnTo>
                <a:lnTo>
                  <a:pt x="177800" y="17780"/>
                </a:lnTo>
                <a:lnTo>
                  <a:pt x="177800" y="53340"/>
                </a:lnTo>
                <a:lnTo>
                  <a:pt x="177800" y="97790"/>
                </a:lnTo>
                <a:lnTo>
                  <a:pt x="168910" y="142240"/>
                </a:lnTo>
                <a:lnTo>
                  <a:pt x="168910" y="177800"/>
                </a:lnTo>
                <a:lnTo>
                  <a:pt x="168910" y="214630"/>
                </a:lnTo>
                <a:lnTo>
                  <a:pt x="160020" y="259080"/>
                </a:lnTo>
                <a:lnTo>
                  <a:pt x="160020" y="294640"/>
                </a:lnTo>
                <a:lnTo>
                  <a:pt x="151130" y="330200"/>
                </a:lnTo>
                <a:lnTo>
                  <a:pt x="142240" y="365760"/>
                </a:lnTo>
                <a:lnTo>
                  <a:pt x="133350" y="410210"/>
                </a:lnTo>
                <a:lnTo>
                  <a:pt x="115570" y="445770"/>
                </a:lnTo>
                <a:lnTo>
                  <a:pt x="97790" y="482600"/>
                </a:lnTo>
                <a:lnTo>
                  <a:pt x="71120" y="518160"/>
                </a:lnTo>
                <a:lnTo>
                  <a:pt x="53340" y="527050"/>
                </a:lnTo>
                <a:lnTo>
                  <a:pt x="35560" y="527050"/>
                </a:lnTo>
                <a:lnTo>
                  <a:pt x="17780" y="518160"/>
                </a:lnTo>
                <a:lnTo>
                  <a:pt x="0" y="5003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8705850" y="4911090"/>
            <a:ext cx="161291" cy="347981"/>
          </a:xfrm>
          <a:custGeom>
            <a:avLst/>
            <a:gdLst/>
            <a:ahLst/>
            <a:cxnLst/>
            <a:rect l="0" t="0" r="0" b="0"/>
            <a:pathLst>
              <a:path w="161291" h="347981">
                <a:moveTo>
                  <a:pt x="54610" y="0"/>
                </a:moveTo>
                <a:lnTo>
                  <a:pt x="36830" y="35560"/>
                </a:lnTo>
                <a:lnTo>
                  <a:pt x="19050" y="7112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8890" y="276860"/>
                </a:lnTo>
                <a:lnTo>
                  <a:pt x="36830" y="312420"/>
                </a:lnTo>
                <a:lnTo>
                  <a:pt x="54610" y="330200"/>
                </a:lnTo>
                <a:lnTo>
                  <a:pt x="81280" y="347980"/>
                </a:lnTo>
                <a:lnTo>
                  <a:pt x="99060" y="347980"/>
                </a:lnTo>
                <a:lnTo>
                  <a:pt x="116840" y="339090"/>
                </a:lnTo>
                <a:lnTo>
                  <a:pt x="134620" y="339090"/>
                </a:lnTo>
                <a:lnTo>
                  <a:pt x="143510" y="321310"/>
                </a:lnTo>
                <a:lnTo>
                  <a:pt x="152400" y="303530"/>
                </a:lnTo>
                <a:lnTo>
                  <a:pt x="161290" y="267970"/>
                </a:lnTo>
                <a:lnTo>
                  <a:pt x="161290" y="250190"/>
                </a:lnTo>
                <a:lnTo>
                  <a:pt x="152400" y="214630"/>
                </a:lnTo>
                <a:lnTo>
                  <a:pt x="143510" y="196850"/>
                </a:lnTo>
                <a:lnTo>
                  <a:pt x="125730" y="196850"/>
                </a:lnTo>
                <a:lnTo>
                  <a:pt x="99060" y="214630"/>
                </a:lnTo>
                <a:lnTo>
                  <a:pt x="63500" y="259080"/>
                </a:lnTo>
                <a:lnTo>
                  <a:pt x="45720" y="294640"/>
                </a:lnTo>
                <a:lnTo>
                  <a:pt x="3683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7912100" y="5509260"/>
            <a:ext cx="946151" cy="17781"/>
          </a:xfrm>
          <a:custGeom>
            <a:avLst/>
            <a:gdLst/>
            <a:ahLst/>
            <a:cxnLst/>
            <a:rect l="0" t="0" r="0" b="0"/>
            <a:pathLst>
              <a:path w="94615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95580" y="0"/>
                </a:lnTo>
                <a:lnTo>
                  <a:pt x="222250" y="0"/>
                </a:lnTo>
                <a:lnTo>
                  <a:pt x="259080" y="0"/>
                </a:lnTo>
                <a:lnTo>
                  <a:pt x="294640" y="0"/>
                </a:lnTo>
                <a:lnTo>
                  <a:pt x="339090" y="0"/>
                </a:lnTo>
                <a:lnTo>
                  <a:pt x="374650" y="0"/>
                </a:lnTo>
                <a:lnTo>
                  <a:pt x="419100" y="0"/>
                </a:lnTo>
                <a:lnTo>
                  <a:pt x="463550" y="0"/>
                </a:lnTo>
                <a:lnTo>
                  <a:pt x="508000" y="0"/>
                </a:lnTo>
                <a:lnTo>
                  <a:pt x="553720" y="0"/>
                </a:lnTo>
                <a:lnTo>
                  <a:pt x="598170" y="0"/>
                </a:lnTo>
                <a:lnTo>
                  <a:pt x="642620" y="0"/>
                </a:lnTo>
                <a:lnTo>
                  <a:pt x="678180" y="0"/>
                </a:lnTo>
                <a:lnTo>
                  <a:pt x="722630" y="0"/>
                </a:lnTo>
                <a:lnTo>
                  <a:pt x="758190" y="0"/>
                </a:lnTo>
                <a:lnTo>
                  <a:pt x="793750" y="0"/>
                </a:lnTo>
                <a:lnTo>
                  <a:pt x="830580" y="0"/>
                </a:lnTo>
                <a:lnTo>
                  <a:pt x="857250" y="0"/>
                </a:lnTo>
                <a:lnTo>
                  <a:pt x="901700" y="0"/>
                </a:lnTo>
                <a:lnTo>
                  <a:pt x="946150" y="8890"/>
                </a:lnTo>
                <a:lnTo>
                  <a:pt x="9461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8027670" y="5670550"/>
            <a:ext cx="53341" cy="427991"/>
          </a:xfrm>
          <a:custGeom>
            <a:avLst/>
            <a:gdLst/>
            <a:ahLst/>
            <a:cxnLst/>
            <a:rect l="0" t="0" r="0" b="0"/>
            <a:pathLst>
              <a:path w="53341" h="427991">
                <a:moveTo>
                  <a:pt x="26670" y="0"/>
                </a:moveTo>
                <a:lnTo>
                  <a:pt x="26670" y="35560"/>
                </a:lnTo>
                <a:lnTo>
                  <a:pt x="17780" y="80010"/>
                </a:lnTo>
                <a:lnTo>
                  <a:pt x="17780" y="115570"/>
                </a:lnTo>
                <a:lnTo>
                  <a:pt x="17780" y="151130"/>
                </a:lnTo>
                <a:lnTo>
                  <a:pt x="8890" y="186690"/>
                </a:lnTo>
                <a:lnTo>
                  <a:pt x="889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0" y="427990"/>
                </a:lnTo>
                <a:lnTo>
                  <a:pt x="35560" y="392430"/>
                </a:lnTo>
                <a:lnTo>
                  <a:pt x="5334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8107680" y="5777230"/>
            <a:ext cx="116841" cy="205741"/>
          </a:xfrm>
          <a:custGeom>
            <a:avLst/>
            <a:gdLst/>
            <a:ahLst/>
            <a:cxnLst/>
            <a:rect l="0" t="0" r="0" b="0"/>
            <a:pathLst>
              <a:path w="116841" h="205741">
                <a:moveTo>
                  <a:pt x="8890" y="99060"/>
                </a:moveTo>
                <a:lnTo>
                  <a:pt x="0" y="80010"/>
                </a:lnTo>
                <a:lnTo>
                  <a:pt x="0" y="125730"/>
                </a:lnTo>
                <a:lnTo>
                  <a:pt x="8890" y="170180"/>
                </a:lnTo>
                <a:lnTo>
                  <a:pt x="26670" y="196850"/>
                </a:lnTo>
                <a:lnTo>
                  <a:pt x="54610" y="205740"/>
                </a:lnTo>
                <a:lnTo>
                  <a:pt x="72390" y="196850"/>
                </a:lnTo>
                <a:lnTo>
                  <a:pt x="99060" y="179070"/>
                </a:lnTo>
                <a:lnTo>
                  <a:pt x="116840" y="134620"/>
                </a:lnTo>
                <a:lnTo>
                  <a:pt x="116840" y="99060"/>
                </a:lnTo>
                <a:lnTo>
                  <a:pt x="107950" y="62230"/>
                </a:lnTo>
                <a:lnTo>
                  <a:pt x="99060" y="35560"/>
                </a:lnTo>
                <a:lnTo>
                  <a:pt x="90170" y="17780"/>
                </a:lnTo>
                <a:lnTo>
                  <a:pt x="72390" y="0"/>
                </a:lnTo>
                <a:lnTo>
                  <a:pt x="54610" y="0"/>
                </a:lnTo>
                <a:lnTo>
                  <a:pt x="35560" y="8890"/>
                </a:lnTo>
                <a:lnTo>
                  <a:pt x="17780" y="26670"/>
                </a:lnTo>
                <a:lnTo>
                  <a:pt x="0" y="711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8233410" y="5768340"/>
            <a:ext cx="151131" cy="571501"/>
          </a:xfrm>
          <a:custGeom>
            <a:avLst/>
            <a:gdLst/>
            <a:ahLst/>
            <a:cxnLst/>
            <a:rect l="0" t="0" r="0" b="0"/>
            <a:pathLst>
              <a:path w="151131" h="571501">
                <a:moveTo>
                  <a:pt x="115570" y="0"/>
                </a:moveTo>
                <a:lnTo>
                  <a:pt x="97790" y="0"/>
                </a:lnTo>
                <a:lnTo>
                  <a:pt x="53340" y="17780"/>
                </a:lnTo>
                <a:lnTo>
                  <a:pt x="35560" y="44450"/>
                </a:lnTo>
                <a:lnTo>
                  <a:pt x="17780" y="88900"/>
                </a:lnTo>
                <a:lnTo>
                  <a:pt x="8890" y="125730"/>
                </a:lnTo>
                <a:lnTo>
                  <a:pt x="8890" y="161290"/>
                </a:lnTo>
                <a:lnTo>
                  <a:pt x="8890" y="179070"/>
                </a:lnTo>
                <a:lnTo>
                  <a:pt x="35560" y="196850"/>
                </a:lnTo>
                <a:lnTo>
                  <a:pt x="53340" y="196850"/>
                </a:lnTo>
                <a:lnTo>
                  <a:pt x="71120" y="187960"/>
                </a:lnTo>
                <a:lnTo>
                  <a:pt x="97790" y="161290"/>
                </a:lnTo>
                <a:lnTo>
                  <a:pt x="115570" y="116840"/>
                </a:lnTo>
                <a:lnTo>
                  <a:pt x="133350" y="80010"/>
                </a:lnTo>
                <a:lnTo>
                  <a:pt x="133350" y="44450"/>
                </a:lnTo>
                <a:lnTo>
                  <a:pt x="133350" y="8890"/>
                </a:lnTo>
                <a:lnTo>
                  <a:pt x="142240" y="44450"/>
                </a:lnTo>
                <a:lnTo>
                  <a:pt x="142240" y="80010"/>
                </a:lnTo>
                <a:lnTo>
                  <a:pt x="151130" y="116840"/>
                </a:lnTo>
                <a:lnTo>
                  <a:pt x="151130" y="152400"/>
                </a:lnTo>
                <a:lnTo>
                  <a:pt x="151130" y="196850"/>
                </a:lnTo>
                <a:lnTo>
                  <a:pt x="151130" y="241300"/>
                </a:lnTo>
                <a:lnTo>
                  <a:pt x="151130" y="285750"/>
                </a:lnTo>
                <a:lnTo>
                  <a:pt x="151130" y="330200"/>
                </a:lnTo>
                <a:lnTo>
                  <a:pt x="151130" y="356870"/>
                </a:lnTo>
                <a:lnTo>
                  <a:pt x="133350" y="402590"/>
                </a:lnTo>
                <a:lnTo>
                  <a:pt x="124460" y="438150"/>
                </a:lnTo>
                <a:lnTo>
                  <a:pt x="115570" y="473710"/>
                </a:lnTo>
                <a:lnTo>
                  <a:pt x="88900" y="518160"/>
                </a:lnTo>
                <a:lnTo>
                  <a:pt x="44450" y="562610"/>
                </a:lnTo>
                <a:lnTo>
                  <a:pt x="26670" y="571500"/>
                </a:lnTo>
                <a:lnTo>
                  <a:pt x="0" y="553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8528050" y="5608320"/>
            <a:ext cx="97791" cy="151131"/>
          </a:xfrm>
          <a:custGeom>
            <a:avLst/>
            <a:gdLst/>
            <a:ahLst/>
            <a:cxnLst/>
            <a:rect l="0" t="0" r="0" b="0"/>
            <a:pathLst>
              <a:path w="97791" h="151131">
                <a:moveTo>
                  <a:pt x="8890" y="62230"/>
                </a:moveTo>
                <a:lnTo>
                  <a:pt x="8890" y="35560"/>
                </a:lnTo>
                <a:lnTo>
                  <a:pt x="17780" y="17780"/>
                </a:lnTo>
                <a:lnTo>
                  <a:pt x="35560" y="0"/>
                </a:lnTo>
                <a:lnTo>
                  <a:pt x="53340" y="0"/>
                </a:lnTo>
                <a:lnTo>
                  <a:pt x="71120" y="17780"/>
                </a:lnTo>
                <a:lnTo>
                  <a:pt x="53340" y="71120"/>
                </a:lnTo>
                <a:lnTo>
                  <a:pt x="35560" y="97790"/>
                </a:lnTo>
                <a:lnTo>
                  <a:pt x="8890" y="133350"/>
                </a:lnTo>
                <a:lnTo>
                  <a:pt x="0" y="151130"/>
                </a:lnTo>
                <a:lnTo>
                  <a:pt x="35560" y="142240"/>
                </a:lnTo>
                <a:lnTo>
                  <a:pt x="53340" y="133350"/>
                </a:lnTo>
                <a:lnTo>
                  <a:pt x="71120" y="133350"/>
                </a:lnTo>
                <a:lnTo>
                  <a:pt x="9779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8670290" y="5572760"/>
            <a:ext cx="72391" cy="160021"/>
          </a:xfrm>
          <a:custGeom>
            <a:avLst/>
            <a:gdLst/>
            <a:ahLst/>
            <a:cxnLst/>
            <a:rect l="0" t="0" r="0" b="0"/>
            <a:pathLst>
              <a:path w="72391" h="160021">
                <a:moveTo>
                  <a:pt x="72390" y="0"/>
                </a:moveTo>
                <a:lnTo>
                  <a:pt x="26670" y="17780"/>
                </a:lnTo>
                <a:lnTo>
                  <a:pt x="8890" y="26670"/>
                </a:lnTo>
                <a:lnTo>
                  <a:pt x="0" y="44450"/>
                </a:lnTo>
                <a:lnTo>
                  <a:pt x="0" y="62230"/>
                </a:lnTo>
                <a:lnTo>
                  <a:pt x="8890" y="80010"/>
                </a:lnTo>
                <a:lnTo>
                  <a:pt x="44450" y="88900"/>
                </a:lnTo>
                <a:lnTo>
                  <a:pt x="72390" y="115570"/>
                </a:lnTo>
                <a:lnTo>
                  <a:pt x="72390" y="133350"/>
                </a:lnTo>
                <a:lnTo>
                  <a:pt x="63500" y="151130"/>
                </a:lnTo>
                <a:lnTo>
                  <a:pt x="44450" y="151130"/>
                </a:lnTo>
                <a:lnTo>
                  <a:pt x="8890" y="160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8501380" y="5821680"/>
            <a:ext cx="213361" cy="17781"/>
          </a:xfrm>
          <a:custGeom>
            <a:avLst/>
            <a:gdLst/>
            <a:ahLst/>
            <a:cxnLst/>
            <a:rect l="0" t="0" r="0" b="0"/>
            <a:pathLst>
              <a:path w="213361" h="17781">
                <a:moveTo>
                  <a:pt x="0" y="17780"/>
                </a:moveTo>
                <a:lnTo>
                  <a:pt x="17780" y="17780"/>
                </a:lnTo>
                <a:lnTo>
                  <a:pt x="62230" y="17780"/>
                </a:lnTo>
                <a:lnTo>
                  <a:pt x="106680" y="17780"/>
                </a:lnTo>
                <a:lnTo>
                  <a:pt x="151130" y="8890"/>
                </a:lnTo>
                <a:lnTo>
                  <a:pt x="186690" y="0"/>
                </a:lnTo>
                <a:lnTo>
                  <a:pt x="2133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8545830" y="5920740"/>
            <a:ext cx="142241" cy="151131"/>
          </a:xfrm>
          <a:custGeom>
            <a:avLst/>
            <a:gdLst/>
            <a:ahLst/>
            <a:cxnLst/>
            <a:rect l="0" t="0" r="0" b="0"/>
            <a:pathLst>
              <a:path w="142241" h="15113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26670" y="133350"/>
                </a:lnTo>
                <a:lnTo>
                  <a:pt x="53340" y="151130"/>
                </a:lnTo>
                <a:lnTo>
                  <a:pt x="71120" y="151130"/>
                </a:lnTo>
                <a:lnTo>
                  <a:pt x="88900" y="142240"/>
                </a:lnTo>
                <a:lnTo>
                  <a:pt x="124460" y="115570"/>
                </a:lnTo>
                <a:lnTo>
                  <a:pt x="142240" y="88900"/>
                </a:lnTo>
                <a:lnTo>
                  <a:pt x="142240" y="62230"/>
                </a:lnTo>
                <a:lnTo>
                  <a:pt x="142240" y="35560"/>
                </a:lnTo>
                <a:lnTo>
                  <a:pt x="133350" y="17780"/>
                </a:lnTo>
                <a:lnTo>
                  <a:pt x="124460" y="0"/>
                </a:lnTo>
                <a:lnTo>
                  <a:pt x="106680" y="0"/>
                </a:lnTo>
                <a:lnTo>
                  <a:pt x="88900" y="8890"/>
                </a:lnTo>
                <a:lnTo>
                  <a:pt x="71120" y="44450"/>
                </a:lnTo>
                <a:lnTo>
                  <a:pt x="53340" y="80010"/>
                </a:lnTo>
                <a:lnTo>
                  <a:pt x="53340" y="106680"/>
                </a:lnTo>
                <a:lnTo>
                  <a:pt x="53340" y="124460"/>
                </a:lnTo>
                <a:lnTo>
                  <a:pt x="6223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9010650" y="4804410"/>
            <a:ext cx="17781" cy="821691"/>
          </a:xfrm>
          <a:custGeom>
            <a:avLst/>
            <a:gdLst/>
            <a:ahLst/>
            <a:cxnLst/>
            <a:rect l="0" t="0" r="0" b="0"/>
            <a:pathLst>
              <a:path w="17781" h="82169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94640"/>
                </a:lnTo>
                <a:lnTo>
                  <a:pt x="8890" y="339090"/>
                </a:lnTo>
                <a:lnTo>
                  <a:pt x="8890" y="374650"/>
                </a:lnTo>
                <a:lnTo>
                  <a:pt x="17780" y="419100"/>
                </a:lnTo>
                <a:lnTo>
                  <a:pt x="17780" y="463550"/>
                </a:lnTo>
                <a:lnTo>
                  <a:pt x="17780" y="491490"/>
                </a:lnTo>
                <a:lnTo>
                  <a:pt x="17780" y="527050"/>
                </a:lnTo>
                <a:lnTo>
                  <a:pt x="17780" y="562610"/>
                </a:lnTo>
                <a:lnTo>
                  <a:pt x="17780" y="589280"/>
                </a:lnTo>
                <a:lnTo>
                  <a:pt x="17780" y="624840"/>
                </a:lnTo>
                <a:lnTo>
                  <a:pt x="17780" y="660400"/>
                </a:lnTo>
                <a:lnTo>
                  <a:pt x="17780" y="695960"/>
                </a:lnTo>
                <a:lnTo>
                  <a:pt x="17780" y="722630"/>
                </a:lnTo>
                <a:lnTo>
                  <a:pt x="17780" y="758190"/>
                </a:lnTo>
                <a:lnTo>
                  <a:pt x="17780" y="795020"/>
                </a:lnTo>
                <a:lnTo>
                  <a:pt x="17780" y="821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9028430" y="603631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7688580" y="4804410"/>
            <a:ext cx="1357631" cy="1723391"/>
          </a:xfrm>
          <a:custGeom>
            <a:avLst/>
            <a:gdLst/>
            <a:ahLst/>
            <a:cxnLst/>
            <a:rect l="0" t="0" r="0" b="0"/>
            <a:pathLst>
              <a:path w="1357631" h="1723391">
                <a:moveTo>
                  <a:pt x="1339850" y="1419860"/>
                </a:moveTo>
                <a:lnTo>
                  <a:pt x="1330960" y="1446530"/>
                </a:lnTo>
                <a:lnTo>
                  <a:pt x="1322070" y="1482090"/>
                </a:lnTo>
                <a:lnTo>
                  <a:pt x="1322070" y="1499870"/>
                </a:lnTo>
                <a:lnTo>
                  <a:pt x="1276350" y="1535430"/>
                </a:lnTo>
                <a:lnTo>
                  <a:pt x="1231900" y="1562100"/>
                </a:lnTo>
                <a:lnTo>
                  <a:pt x="1196340" y="1579880"/>
                </a:lnTo>
                <a:lnTo>
                  <a:pt x="1160780" y="1588770"/>
                </a:lnTo>
                <a:lnTo>
                  <a:pt x="1116330" y="1597660"/>
                </a:lnTo>
                <a:lnTo>
                  <a:pt x="1080770" y="1606550"/>
                </a:lnTo>
                <a:lnTo>
                  <a:pt x="1045210" y="1615440"/>
                </a:lnTo>
                <a:lnTo>
                  <a:pt x="1008380" y="1624330"/>
                </a:lnTo>
                <a:lnTo>
                  <a:pt x="972820" y="1624330"/>
                </a:lnTo>
                <a:lnTo>
                  <a:pt x="928370" y="1624330"/>
                </a:lnTo>
                <a:lnTo>
                  <a:pt x="892810" y="1634490"/>
                </a:lnTo>
                <a:lnTo>
                  <a:pt x="848360" y="1634490"/>
                </a:lnTo>
                <a:lnTo>
                  <a:pt x="812800" y="1634490"/>
                </a:lnTo>
                <a:lnTo>
                  <a:pt x="768350" y="1643380"/>
                </a:lnTo>
                <a:lnTo>
                  <a:pt x="731520" y="1643380"/>
                </a:lnTo>
                <a:lnTo>
                  <a:pt x="695960" y="1643380"/>
                </a:lnTo>
                <a:lnTo>
                  <a:pt x="651510" y="1652270"/>
                </a:lnTo>
                <a:lnTo>
                  <a:pt x="615950" y="1661160"/>
                </a:lnTo>
                <a:lnTo>
                  <a:pt x="580390" y="1670050"/>
                </a:lnTo>
                <a:lnTo>
                  <a:pt x="535940" y="1670050"/>
                </a:lnTo>
                <a:lnTo>
                  <a:pt x="491490" y="1687830"/>
                </a:lnTo>
                <a:lnTo>
                  <a:pt x="445770" y="1696720"/>
                </a:lnTo>
                <a:lnTo>
                  <a:pt x="419100" y="1705610"/>
                </a:lnTo>
                <a:lnTo>
                  <a:pt x="374650" y="1714500"/>
                </a:lnTo>
                <a:lnTo>
                  <a:pt x="339090" y="1723390"/>
                </a:lnTo>
                <a:lnTo>
                  <a:pt x="294640" y="1723390"/>
                </a:lnTo>
                <a:lnTo>
                  <a:pt x="276860" y="1723390"/>
                </a:lnTo>
                <a:lnTo>
                  <a:pt x="259080" y="1723390"/>
                </a:lnTo>
                <a:lnTo>
                  <a:pt x="241300" y="1714500"/>
                </a:lnTo>
                <a:lnTo>
                  <a:pt x="232410" y="1696720"/>
                </a:lnTo>
                <a:lnTo>
                  <a:pt x="214630" y="1652270"/>
                </a:lnTo>
                <a:lnTo>
                  <a:pt x="205740" y="1615440"/>
                </a:lnTo>
                <a:lnTo>
                  <a:pt x="196850" y="1570990"/>
                </a:lnTo>
                <a:lnTo>
                  <a:pt x="187960" y="1535430"/>
                </a:lnTo>
                <a:lnTo>
                  <a:pt x="179070" y="1499870"/>
                </a:lnTo>
                <a:lnTo>
                  <a:pt x="160020" y="1464310"/>
                </a:lnTo>
                <a:lnTo>
                  <a:pt x="151130" y="1428750"/>
                </a:lnTo>
                <a:lnTo>
                  <a:pt x="142240" y="1393190"/>
                </a:lnTo>
                <a:lnTo>
                  <a:pt x="133350" y="1348740"/>
                </a:lnTo>
                <a:lnTo>
                  <a:pt x="124460" y="1303020"/>
                </a:lnTo>
                <a:lnTo>
                  <a:pt x="115570" y="1276350"/>
                </a:lnTo>
                <a:lnTo>
                  <a:pt x="106680" y="1240790"/>
                </a:lnTo>
                <a:lnTo>
                  <a:pt x="106680" y="1214120"/>
                </a:lnTo>
                <a:lnTo>
                  <a:pt x="97790" y="1178560"/>
                </a:lnTo>
                <a:lnTo>
                  <a:pt x="88900" y="1143000"/>
                </a:lnTo>
                <a:lnTo>
                  <a:pt x="80010" y="1107440"/>
                </a:lnTo>
                <a:lnTo>
                  <a:pt x="71120" y="1071880"/>
                </a:lnTo>
                <a:lnTo>
                  <a:pt x="62230" y="1035050"/>
                </a:lnTo>
                <a:lnTo>
                  <a:pt x="62230" y="999490"/>
                </a:lnTo>
                <a:lnTo>
                  <a:pt x="53340" y="963930"/>
                </a:lnTo>
                <a:lnTo>
                  <a:pt x="44450" y="928370"/>
                </a:lnTo>
                <a:lnTo>
                  <a:pt x="44450" y="892810"/>
                </a:lnTo>
                <a:lnTo>
                  <a:pt x="35560" y="857250"/>
                </a:lnTo>
                <a:lnTo>
                  <a:pt x="26670" y="821690"/>
                </a:lnTo>
                <a:lnTo>
                  <a:pt x="26670" y="795020"/>
                </a:lnTo>
                <a:lnTo>
                  <a:pt x="26670" y="758190"/>
                </a:lnTo>
                <a:lnTo>
                  <a:pt x="17780" y="722630"/>
                </a:lnTo>
                <a:lnTo>
                  <a:pt x="17780" y="687070"/>
                </a:lnTo>
                <a:lnTo>
                  <a:pt x="8890" y="651510"/>
                </a:lnTo>
                <a:lnTo>
                  <a:pt x="8890" y="615950"/>
                </a:lnTo>
                <a:lnTo>
                  <a:pt x="8890" y="580390"/>
                </a:lnTo>
                <a:lnTo>
                  <a:pt x="0" y="553720"/>
                </a:lnTo>
                <a:lnTo>
                  <a:pt x="0" y="518160"/>
                </a:lnTo>
                <a:lnTo>
                  <a:pt x="0" y="491490"/>
                </a:lnTo>
                <a:lnTo>
                  <a:pt x="0" y="454660"/>
                </a:lnTo>
                <a:lnTo>
                  <a:pt x="0" y="427990"/>
                </a:lnTo>
                <a:lnTo>
                  <a:pt x="0" y="401320"/>
                </a:lnTo>
                <a:lnTo>
                  <a:pt x="0" y="356870"/>
                </a:lnTo>
                <a:lnTo>
                  <a:pt x="0" y="321310"/>
                </a:lnTo>
                <a:lnTo>
                  <a:pt x="0" y="285750"/>
                </a:lnTo>
                <a:lnTo>
                  <a:pt x="0" y="250190"/>
                </a:lnTo>
                <a:lnTo>
                  <a:pt x="0" y="205740"/>
                </a:lnTo>
                <a:lnTo>
                  <a:pt x="0" y="168910"/>
                </a:lnTo>
                <a:lnTo>
                  <a:pt x="8890" y="124460"/>
                </a:lnTo>
                <a:lnTo>
                  <a:pt x="17780" y="88900"/>
                </a:lnTo>
                <a:lnTo>
                  <a:pt x="17780" y="71120"/>
                </a:lnTo>
                <a:lnTo>
                  <a:pt x="26670" y="53340"/>
                </a:lnTo>
                <a:lnTo>
                  <a:pt x="44450" y="35560"/>
                </a:lnTo>
                <a:lnTo>
                  <a:pt x="80010" y="26670"/>
                </a:lnTo>
                <a:lnTo>
                  <a:pt x="97790" y="17780"/>
                </a:lnTo>
                <a:lnTo>
                  <a:pt x="133350" y="17780"/>
                </a:lnTo>
                <a:lnTo>
                  <a:pt x="170180" y="17780"/>
                </a:lnTo>
                <a:lnTo>
                  <a:pt x="205740" y="17780"/>
                </a:lnTo>
                <a:lnTo>
                  <a:pt x="250190" y="17780"/>
                </a:lnTo>
                <a:lnTo>
                  <a:pt x="285750" y="17780"/>
                </a:lnTo>
                <a:lnTo>
                  <a:pt x="321310" y="8890"/>
                </a:lnTo>
                <a:lnTo>
                  <a:pt x="356870" y="8890"/>
                </a:lnTo>
                <a:lnTo>
                  <a:pt x="401320" y="8890"/>
                </a:lnTo>
                <a:lnTo>
                  <a:pt x="445770" y="0"/>
                </a:lnTo>
                <a:lnTo>
                  <a:pt x="473710" y="0"/>
                </a:lnTo>
                <a:lnTo>
                  <a:pt x="509270" y="0"/>
                </a:lnTo>
                <a:lnTo>
                  <a:pt x="535940" y="0"/>
                </a:lnTo>
                <a:lnTo>
                  <a:pt x="571500" y="0"/>
                </a:lnTo>
                <a:lnTo>
                  <a:pt x="607060" y="0"/>
                </a:lnTo>
                <a:lnTo>
                  <a:pt x="633730" y="0"/>
                </a:lnTo>
                <a:lnTo>
                  <a:pt x="669290" y="0"/>
                </a:lnTo>
                <a:lnTo>
                  <a:pt x="704850" y="0"/>
                </a:lnTo>
                <a:lnTo>
                  <a:pt x="741680" y="0"/>
                </a:lnTo>
                <a:lnTo>
                  <a:pt x="768350" y="0"/>
                </a:lnTo>
                <a:lnTo>
                  <a:pt x="803910" y="0"/>
                </a:lnTo>
                <a:lnTo>
                  <a:pt x="830580" y="0"/>
                </a:lnTo>
                <a:lnTo>
                  <a:pt x="866140" y="0"/>
                </a:lnTo>
                <a:lnTo>
                  <a:pt x="892810" y="0"/>
                </a:lnTo>
                <a:lnTo>
                  <a:pt x="928370" y="0"/>
                </a:lnTo>
                <a:lnTo>
                  <a:pt x="955040" y="0"/>
                </a:lnTo>
                <a:lnTo>
                  <a:pt x="999490" y="0"/>
                </a:lnTo>
                <a:lnTo>
                  <a:pt x="1045210" y="0"/>
                </a:lnTo>
                <a:lnTo>
                  <a:pt x="1080770" y="0"/>
                </a:lnTo>
                <a:lnTo>
                  <a:pt x="1116330" y="0"/>
                </a:lnTo>
                <a:lnTo>
                  <a:pt x="1151890" y="0"/>
                </a:lnTo>
                <a:lnTo>
                  <a:pt x="1187450" y="0"/>
                </a:lnTo>
                <a:lnTo>
                  <a:pt x="1231900" y="0"/>
                </a:lnTo>
                <a:lnTo>
                  <a:pt x="1267460" y="0"/>
                </a:lnTo>
                <a:lnTo>
                  <a:pt x="1313180" y="0"/>
                </a:lnTo>
                <a:lnTo>
                  <a:pt x="1339850" y="0"/>
                </a:lnTo>
                <a:lnTo>
                  <a:pt x="1357630" y="8890"/>
                </a:lnTo>
                <a:lnTo>
                  <a:pt x="1357630" y="26670"/>
                </a:lnTo>
                <a:lnTo>
                  <a:pt x="1357630" y="71120"/>
                </a:lnTo>
                <a:lnTo>
                  <a:pt x="1357630" y="106680"/>
                </a:lnTo>
                <a:lnTo>
                  <a:pt x="1357630" y="151130"/>
                </a:lnTo>
                <a:lnTo>
                  <a:pt x="1348740" y="186690"/>
                </a:lnTo>
                <a:lnTo>
                  <a:pt x="1348740" y="232410"/>
                </a:lnTo>
                <a:lnTo>
                  <a:pt x="1348740" y="267970"/>
                </a:lnTo>
                <a:lnTo>
                  <a:pt x="1348740" y="303530"/>
                </a:lnTo>
                <a:lnTo>
                  <a:pt x="1348740" y="339090"/>
                </a:lnTo>
                <a:lnTo>
                  <a:pt x="1348740" y="374650"/>
                </a:lnTo>
                <a:lnTo>
                  <a:pt x="1348740" y="419100"/>
                </a:lnTo>
                <a:lnTo>
                  <a:pt x="1348740" y="454660"/>
                </a:lnTo>
                <a:lnTo>
                  <a:pt x="1348740" y="481330"/>
                </a:lnTo>
                <a:lnTo>
                  <a:pt x="1348740" y="518160"/>
                </a:lnTo>
                <a:lnTo>
                  <a:pt x="1348740" y="544830"/>
                </a:lnTo>
                <a:lnTo>
                  <a:pt x="1348740" y="580390"/>
                </a:lnTo>
                <a:lnTo>
                  <a:pt x="1348740" y="615950"/>
                </a:lnTo>
                <a:lnTo>
                  <a:pt x="1348740" y="651510"/>
                </a:lnTo>
                <a:lnTo>
                  <a:pt x="1348740" y="678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9019540" y="616204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9010650" y="6242050"/>
            <a:ext cx="8891" cy="44451"/>
          </a:xfrm>
          <a:custGeom>
            <a:avLst/>
            <a:gdLst/>
            <a:ahLst/>
            <a:cxnLst/>
            <a:rect l="0" t="0" r="0" b="0"/>
            <a:pathLst>
              <a:path w="8891" h="44451">
                <a:moveTo>
                  <a:pt x="8890" y="0"/>
                </a:move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9001760" y="6322060"/>
            <a:ext cx="8891" cy="26671"/>
          </a:xfrm>
          <a:custGeom>
            <a:avLst/>
            <a:gdLst/>
            <a:ahLst/>
            <a:cxnLst/>
            <a:rect l="0" t="0" r="0" b="0"/>
            <a:pathLst>
              <a:path w="8891" h="26671">
                <a:moveTo>
                  <a:pt x="8890" y="0"/>
                </a:moveTo>
                <a:lnTo>
                  <a:pt x="0" y="1778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8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607820" y="660400"/>
            <a:ext cx="168911" cy="438151"/>
          </a:xfrm>
          <a:custGeom>
            <a:avLst/>
            <a:gdLst/>
            <a:ahLst/>
            <a:cxnLst/>
            <a:rect l="0" t="0" r="0" b="0"/>
            <a:pathLst>
              <a:path w="168911" h="438151">
                <a:moveTo>
                  <a:pt x="160020" y="26670"/>
                </a:moveTo>
                <a:lnTo>
                  <a:pt x="115570" y="0"/>
                </a:lnTo>
                <a:lnTo>
                  <a:pt x="97790" y="0"/>
                </a:lnTo>
                <a:lnTo>
                  <a:pt x="62230" y="17780"/>
                </a:lnTo>
                <a:lnTo>
                  <a:pt x="44450" y="17780"/>
                </a:lnTo>
                <a:lnTo>
                  <a:pt x="26670" y="53340"/>
                </a:lnTo>
                <a:lnTo>
                  <a:pt x="17780" y="72390"/>
                </a:lnTo>
                <a:lnTo>
                  <a:pt x="8890" y="107950"/>
                </a:lnTo>
                <a:lnTo>
                  <a:pt x="889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294640"/>
                </a:lnTo>
                <a:lnTo>
                  <a:pt x="26670" y="340360"/>
                </a:lnTo>
                <a:lnTo>
                  <a:pt x="44450" y="375920"/>
                </a:lnTo>
                <a:lnTo>
                  <a:pt x="62230" y="411480"/>
                </a:lnTo>
                <a:lnTo>
                  <a:pt x="88900" y="429260"/>
                </a:lnTo>
                <a:lnTo>
                  <a:pt x="106680" y="438150"/>
                </a:lnTo>
                <a:lnTo>
                  <a:pt x="124460" y="438150"/>
                </a:lnTo>
                <a:lnTo>
                  <a:pt x="142240" y="438150"/>
                </a:lnTo>
                <a:lnTo>
                  <a:pt x="168910" y="4292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812290" y="732790"/>
            <a:ext cx="125731" cy="312421"/>
          </a:xfrm>
          <a:custGeom>
            <a:avLst/>
            <a:gdLst/>
            <a:ahLst/>
            <a:cxnLst/>
            <a:rect l="0" t="0" r="0" b="0"/>
            <a:pathLst>
              <a:path w="125731" h="312421">
                <a:moveTo>
                  <a:pt x="44450" y="8890"/>
                </a:moveTo>
                <a:lnTo>
                  <a:pt x="26670" y="0"/>
                </a:lnTo>
                <a:lnTo>
                  <a:pt x="8890" y="889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60020"/>
                </a:lnTo>
                <a:lnTo>
                  <a:pt x="17780" y="186690"/>
                </a:lnTo>
                <a:lnTo>
                  <a:pt x="26670" y="213360"/>
                </a:lnTo>
                <a:lnTo>
                  <a:pt x="35560" y="257810"/>
                </a:lnTo>
                <a:lnTo>
                  <a:pt x="54610" y="294640"/>
                </a:lnTo>
                <a:lnTo>
                  <a:pt x="81280" y="312420"/>
                </a:lnTo>
                <a:lnTo>
                  <a:pt x="99060" y="303530"/>
                </a:lnTo>
                <a:lnTo>
                  <a:pt x="116840" y="294640"/>
                </a:lnTo>
                <a:lnTo>
                  <a:pt x="125730" y="276860"/>
                </a:lnTo>
                <a:lnTo>
                  <a:pt x="125730" y="231140"/>
                </a:lnTo>
                <a:lnTo>
                  <a:pt x="125730" y="186690"/>
                </a:lnTo>
                <a:lnTo>
                  <a:pt x="125730" y="151130"/>
                </a:lnTo>
                <a:lnTo>
                  <a:pt x="116840" y="115570"/>
                </a:lnTo>
                <a:lnTo>
                  <a:pt x="107950" y="80010"/>
                </a:lnTo>
                <a:lnTo>
                  <a:pt x="90170" y="53340"/>
                </a:lnTo>
                <a:lnTo>
                  <a:pt x="72390" y="35560"/>
                </a:lnTo>
                <a:lnTo>
                  <a:pt x="54610" y="26670"/>
                </a:lnTo>
                <a:lnTo>
                  <a:pt x="17780" y="44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973580" y="651510"/>
            <a:ext cx="232411" cy="367031"/>
          </a:xfrm>
          <a:custGeom>
            <a:avLst/>
            <a:gdLst/>
            <a:ahLst/>
            <a:cxnLst/>
            <a:rect l="0" t="0" r="0" b="0"/>
            <a:pathLst>
              <a:path w="232411" h="367031">
                <a:moveTo>
                  <a:pt x="26670" y="0"/>
                </a:moveTo>
                <a:lnTo>
                  <a:pt x="26670" y="35560"/>
                </a:lnTo>
                <a:lnTo>
                  <a:pt x="26670" y="72390"/>
                </a:lnTo>
                <a:lnTo>
                  <a:pt x="26670" y="99060"/>
                </a:lnTo>
                <a:lnTo>
                  <a:pt x="26670" y="143510"/>
                </a:lnTo>
                <a:lnTo>
                  <a:pt x="26670" y="179070"/>
                </a:lnTo>
                <a:lnTo>
                  <a:pt x="35560" y="214630"/>
                </a:lnTo>
                <a:lnTo>
                  <a:pt x="44450" y="250190"/>
                </a:lnTo>
                <a:lnTo>
                  <a:pt x="44450" y="285750"/>
                </a:lnTo>
                <a:lnTo>
                  <a:pt x="53340" y="330200"/>
                </a:lnTo>
                <a:lnTo>
                  <a:pt x="53340" y="367030"/>
                </a:lnTo>
                <a:lnTo>
                  <a:pt x="35560" y="321310"/>
                </a:lnTo>
                <a:lnTo>
                  <a:pt x="26670" y="294640"/>
                </a:lnTo>
                <a:lnTo>
                  <a:pt x="17780" y="259080"/>
                </a:lnTo>
                <a:lnTo>
                  <a:pt x="8890" y="214630"/>
                </a:lnTo>
                <a:lnTo>
                  <a:pt x="0" y="179070"/>
                </a:lnTo>
                <a:lnTo>
                  <a:pt x="0" y="143510"/>
                </a:lnTo>
                <a:lnTo>
                  <a:pt x="8890" y="99060"/>
                </a:lnTo>
                <a:lnTo>
                  <a:pt x="26670" y="90170"/>
                </a:lnTo>
                <a:lnTo>
                  <a:pt x="44450" y="90170"/>
                </a:lnTo>
                <a:lnTo>
                  <a:pt x="71120" y="134620"/>
                </a:lnTo>
                <a:lnTo>
                  <a:pt x="97790" y="170180"/>
                </a:lnTo>
                <a:lnTo>
                  <a:pt x="115570" y="205740"/>
                </a:lnTo>
                <a:lnTo>
                  <a:pt x="133350" y="232410"/>
                </a:lnTo>
                <a:lnTo>
                  <a:pt x="142240" y="267970"/>
                </a:lnTo>
                <a:lnTo>
                  <a:pt x="142240" y="303530"/>
                </a:lnTo>
                <a:lnTo>
                  <a:pt x="133350" y="285750"/>
                </a:lnTo>
                <a:lnTo>
                  <a:pt x="133350" y="241300"/>
                </a:lnTo>
                <a:lnTo>
                  <a:pt x="133350" y="205740"/>
                </a:lnTo>
                <a:lnTo>
                  <a:pt x="133350" y="170180"/>
                </a:lnTo>
                <a:lnTo>
                  <a:pt x="133350" y="134620"/>
                </a:lnTo>
                <a:lnTo>
                  <a:pt x="133350" y="107950"/>
                </a:lnTo>
                <a:lnTo>
                  <a:pt x="142240" y="90170"/>
                </a:lnTo>
                <a:lnTo>
                  <a:pt x="160020" y="81280"/>
                </a:lnTo>
                <a:lnTo>
                  <a:pt x="179070" y="90170"/>
                </a:lnTo>
                <a:lnTo>
                  <a:pt x="187960" y="107950"/>
                </a:lnTo>
                <a:lnTo>
                  <a:pt x="196850" y="143510"/>
                </a:lnTo>
                <a:lnTo>
                  <a:pt x="205740" y="179070"/>
                </a:lnTo>
                <a:lnTo>
                  <a:pt x="214630" y="223520"/>
                </a:lnTo>
                <a:lnTo>
                  <a:pt x="223520" y="259080"/>
                </a:lnTo>
                <a:lnTo>
                  <a:pt x="223520" y="303530"/>
                </a:lnTo>
                <a:lnTo>
                  <a:pt x="23241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250440" y="713740"/>
            <a:ext cx="115571" cy="393701"/>
          </a:xfrm>
          <a:custGeom>
            <a:avLst/>
            <a:gdLst/>
            <a:ahLst/>
            <a:cxnLst/>
            <a:rect l="0" t="0" r="0" b="0"/>
            <a:pathLst>
              <a:path w="115571" h="393701">
                <a:moveTo>
                  <a:pt x="0" y="0"/>
                </a:moveTo>
                <a:lnTo>
                  <a:pt x="0" y="36830"/>
                </a:lnTo>
                <a:lnTo>
                  <a:pt x="8890" y="81280"/>
                </a:lnTo>
                <a:lnTo>
                  <a:pt x="8890" y="116840"/>
                </a:lnTo>
                <a:lnTo>
                  <a:pt x="17780" y="152400"/>
                </a:lnTo>
                <a:lnTo>
                  <a:pt x="26670" y="187960"/>
                </a:lnTo>
                <a:lnTo>
                  <a:pt x="44450" y="223520"/>
                </a:lnTo>
                <a:lnTo>
                  <a:pt x="62230" y="250190"/>
                </a:lnTo>
                <a:lnTo>
                  <a:pt x="71120" y="287020"/>
                </a:lnTo>
                <a:lnTo>
                  <a:pt x="88900" y="322580"/>
                </a:lnTo>
                <a:lnTo>
                  <a:pt x="97790" y="358140"/>
                </a:lnTo>
                <a:lnTo>
                  <a:pt x="115570" y="393700"/>
                </a:lnTo>
                <a:lnTo>
                  <a:pt x="88900" y="367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223770" y="695960"/>
            <a:ext cx="177801" cy="276861"/>
          </a:xfrm>
          <a:custGeom>
            <a:avLst/>
            <a:gdLst/>
            <a:ahLst/>
            <a:cxnLst/>
            <a:rect l="0" t="0" r="0" b="0"/>
            <a:pathLst>
              <a:path w="177801" h="276861">
                <a:moveTo>
                  <a:pt x="0" y="99060"/>
                </a:moveTo>
                <a:lnTo>
                  <a:pt x="17780" y="54610"/>
                </a:lnTo>
                <a:lnTo>
                  <a:pt x="26670" y="36830"/>
                </a:lnTo>
                <a:lnTo>
                  <a:pt x="44450" y="17780"/>
                </a:lnTo>
                <a:lnTo>
                  <a:pt x="71120" y="0"/>
                </a:lnTo>
                <a:lnTo>
                  <a:pt x="88900" y="0"/>
                </a:lnTo>
                <a:lnTo>
                  <a:pt x="124460" y="8890"/>
                </a:lnTo>
                <a:lnTo>
                  <a:pt x="151130" y="17780"/>
                </a:lnTo>
                <a:lnTo>
                  <a:pt x="160020" y="36830"/>
                </a:lnTo>
                <a:lnTo>
                  <a:pt x="177800" y="72390"/>
                </a:lnTo>
                <a:lnTo>
                  <a:pt x="177800" y="90170"/>
                </a:lnTo>
                <a:lnTo>
                  <a:pt x="168910" y="125730"/>
                </a:lnTo>
                <a:lnTo>
                  <a:pt x="160020" y="161290"/>
                </a:lnTo>
                <a:lnTo>
                  <a:pt x="133350" y="196850"/>
                </a:lnTo>
                <a:lnTo>
                  <a:pt x="97790" y="241300"/>
                </a:lnTo>
                <a:lnTo>
                  <a:pt x="80010" y="267970"/>
                </a:lnTo>
                <a:lnTo>
                  <a:pt x="53340" y="276860"/>
                </a:lnTo>
                <a:lnTo>
                  <a:pt x="3556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456180" y="669290"/>
            <a:ext cx="106681" cy="214631"/>
          </a:xfrm>
          <a:custGeom>
            <a:avLst/>
            <a:gdLst/>
            <a:ahLst/>
            <a:cxnLst/>
            <a:rect l="0" t="0" r="0" b="0"/>
            <a:pathLst>
              <a:path w="106681" h="214631">
                <a:moveTo>
                  <a:pt x="889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99060"/>
                </a:lnTo>
                <a:lnTo>
                  <a:pt x="0" y="143510"/>
                </a:lnTo>
                <a:lnTo>
                  <a:pt x="8890" y="179070"/>
                </a:lnTo>
                <a:lnTo>
                  <a:pt x="17780" y="205740"/>
                </a:lnTo>
                <a:lnTo>
                  <a:pt x="35560" y="214630"/>
                </a:lnTo>
                <a:lnTo>
                  <a:pt x="53340" y="214630"/>
                </a:lnTo>
                <a:lnTo>
                  <a:pt x="71120" y="205740"/>
                </a:lnTo>
                <a:lnTo>
                  <a:pt x="88900" y="187960"/>
                </a:lnTo>
                <a:lnTo>
                  <a:pt x="106680" y="161290"/>
                </a:lnTo>
                <a:lnTo>
                  <a:pt x="106680" y="116840"/>
                </a:lnTo>
                <a:lnTo>
                  <a:pt x="106680" y="90170"/>
                </a:lnTo>
                <a:lnTo>
                  <a:pt x="97790" y="44450"/>
                </a:lnTo>
                <a:lnTo>
                  <a:pt x="62230" y="17780"/>
                </a:lnTo>
                <a:lnTo>
                  <a:pt x="3556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607310" y="624840"/>
            <a:ext cx="214631" cy="223521"/>
          </a:xfrm>
          <a:custGeom>
            <a:avLst/>
            <a:gdLst/>
            <a:ahLst/>
            <a:cxnLst/>
            <a:rect l="0" t="0" r="0" b="0"/>
            <a:pathLst>
              <a:path w="214631" h="2235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7950"/>
                </a:lnTo>
                <a:lnTo>
                  <a:pt x="26670" y="152400"/>
                </a:lnTo>
                <a:lnTo>
                  <a:pt x="26670" y="170180"/>
                </a:lnTo>
                <a:lnTo>
                  <a:pt x="53340" y="214630"/>
                </a:lnTo>
                <a:lnTo>
                  <a:pt x="71120" y="223520"/>
                </a:lnTo>
                <a:lnTo>
                  <a:pt x="88900" y="223520"/>
                </a:lnTo>
                <a:lnTo>
                  <a:pt x="107950" y="214630"/>
                </a:lnTo>
                <a:lnTo>
                  <a:pt x="143510" y="170180"/>
                </a:lnTo>
                <a:lnTo>
                  <a:pt x="143510" y="134620"/>
                </a:lnTo>
                <a:lnTo>
                  <a:pt x="143510" y="99060"/>
                </a:lnTo>
                <a:lnTo>
                  <a:pt x="143510" y="62230"/>
                </a:lnTo>
                <a:lnTo>
                  <a:pt x="143510" y="26670"/>
                </a:lnTo>
                <a:lnTo>
                  <a:pt x="143510" y="8890"/>
                </a:lnTo>
                <a:lnTo>
                  <a:pt x="143510" y="44450"/>
                </a:lnTo>
                <a:lnTo>
                  <a:pt x="152400" y="71120"/>
                </a:lnTo>
                <a:lnTo>
                  <a:pt x="152400" y="107950"/>
                </a:lnTo>
                <a:lnTo>
                  <a:pt x="161290" y="143510"/>
                </a:lnTo>
                <a:lnTo>
                  <a:pt x="179070" y="187960"/>
                </a:lnTo>
                <a:lnTo>
                  <a:pt x="187960" y="214630"/>
                </a:lnTo>
                <a:lnTo>
                  <a:pt x="205740" y="205740"/>
                </a:lnTo>
                <a:lnTo>
                  <a:pt x="21463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839720" y="571500"/>
            <a:ext cx="170181" cy="276861"/>
          </a:xfrm>
          <a:custGeom>
            <a:avLst/>
            <a:gdLst/>
            <a:ahLst/>
            <a:cxnLst/>
            <a:rect l="0" t="0" r="0" b="0"/>
            <a:pathLst>
              <a:path w="170181" h="276861">
                <a:moveTo>
                  <a:pt x="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17780" y="124460"/>
                </a:lnTo>
                <a:lnTo>
                  <a:pt x="17780" y="161290"/>
                </a:lnTo>
                <a:lnTo>
                  <a:pt x="26670" y="205740"/>
                </a:lnTo>
                <a:lnTo>
                  <a:pt x="35560" y="241300"/>
                </a:lnTo>
                <a:lnTo>
                  <a:pt x="44450" y="276860"/>
                </a:lnTo>
                <a:lnTo>
                  <a:pt x="44450" y="232410"/>
                </a:lnTo>
                <a:lnTo>
                  <a:pt x="35560" y="196850"/>
                </a:lnTo>
                <a:lnTo>
                  <a:pt x="26670" y="161290"/>
                </a:lnTo>
                <a:lnTo>
                  <a:pt x="26670" y="124460"/>
                </a:lnTo>
                <a:lnTo>
                  <a:pt x="26670" y="88900"/>
                </a:lnTo>
                <a:lnTo>
                  <a:pt x="35560" y="53340"/>
                </a:lnTo>
                <a:lnTo>
                  <a:pt x="44450" y="35560"/>
                </a:lnTo>
                <a:lnTo>
                  <a:pt x="71120" y="26670"/>
                </a:lnTo>
                <a:lnTo>
                  <a:pt x="88900" y="26670"/>
                </a:lnTo>
                <a:lnTo>
                  <a:pt x="115570" y="35560"/>
                </a:lnTo>
                <a:lnTo>
                  <a:pt x="142240" y="80010"/>
                </a:lnTo>
                <a:lnTo>
                  <a:pt x="142240" y="115570"/>
                </a:lnTo>
                <a:lnTo>
                  <a:pt x="151130" y="161290"/>
                </a:lnTo>
                <a:lnTo>
                  <a:pt x="151130" y="205740"/>
                </a:lnTo>
                <a:lnTo>
                  <a:pt x="151130" y="232410"/>
                </a:lnTo>
                <a:lnTo>
                  <a:pt x="151130" y="267970"/>
                </a:lnTo>
                <a:lnTo>
                  <a:pt x="17018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098800" y="410210"/>
            <a:ext cx="196851" cy="500381"/>
          </a:xfrm>
          <a:custGeom>
            <a:avLst/>
            <a:gdLst/>
            <a:ahLst/>
            <a:cxnLst/>
            <a:rect l="0" t="0" r="0" b="0"/>
            <a:pathLst>
              <a:path w="196851" h="500381">
                <a:moveTo>
                  <a:pt x="80010" y="0"/>
                </a:moveTo>
                <a:lnTo>
                  <a:pt x="97790" y="0"/>
                </a:lnTo>
                <a:lnTo>
                  <a:pt x="106680" y="19050"/>
                </a:lnTo>
                <a:lnTo>
                  <a:pt x="115570" y="63500"/>
                </a:lnTo>
                <a:lnTo>
                  <a:pt x="115570" y="90170"/>
                </a:lnTo>
                <a:lnTo>
                  <a:pt x="124460" y="134620"/>
                </a:lnTo>
                <a:lnTo>
                  <a:pt x="133350" y="170180"/>
                </a:lnTo>
                <a:lnTo>
                  <a:pt x="142240" y="205740"/>
                </a:lnTo>
                <a:lnTo>
                  <a:pt x="142240" y="232410"/>
                </a:lnTo>
                <a:lnTo>
                  <a:pt x="151130" y="267970"/>
                </a:lnTo>
                <a:lnTo>
                  <a:pt x="168910" y="313690"/>
                </a:lnTo>
                <a:lnTo>
                  <a:pt x="177800" y="349250"/>
                </a:lnTo>
                <a:lnTo>
                  <a:pt x="196850" y="384810"/>
                </a:lnTo>
                <a:lnTo>
                  <a:pt x="196850" y="367030"/>
                </a:lnTo>
                <a:lnTo>
                  <a:pt x="187960" y="349250"/>
                </a:lnTo>
                <a:lnTo>
                  <a:pt x="160020" y="303530"/>
                </a:lnTo>
                <a:lnTo>
                  <a:pt x="124460" y="276860"/>
                </a:lnTo>
                <a:lnTo>
                  <a:pt x="106680" y="276860"/>
                </a:lnTo>
                <a:lnTo>
                  <a:pt x="88900" y="285750"/>
                </a:lnTo>
                <a:lnTo>
                  <a:pt x="62230" y="294640"/>
                </a:lnTo>
                <a:lnTo>
                  <a:pt x="35560" y="322580"/>
                </a:lnTo>
                <a:lnTo>
                  <a:pt x="17780" y="358140"/>
                </a:lnTo>
                <a:lnTo>
                  <a:pt x="0" y="393700"/>
                </a:lnTo>
                <a:lnTo>
                  <a:pt x="0" y="438150"/>
                </a:lnTo>
                <a:lnTo>
                  <a:pt x="0" y="455930"/>
                </a:lnTo>
                <a:lnTo>
                  <a:pt x="0" y="473710"/>
                </a:lnTo>
                <a:lnTo>
                  <a:pt x="17780" y="491490"/>
                </a:lnTo>
                <a:lnTo>
                  <a:pt x="44450" y="500380"/>
                </a:lnTo>
                <a:lnTo>
                  <a:pt x="71120" y="500380"/>
                </a:lnTo>
                <a:lnTo>
                  <a:pt x="115570" y="491490"/>
                </a:lnTo>
                <a:lnTo>
                  <a:pt x="151130" y="4737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490980" y="1205230"/>
            <a:ext cx="821691" cy="651511"/>
          </a:xfrm>
          <a:custGeom>
            <a:avLst/>
            <a:gdLst/>
            <a:ahLst/>
            <a:cxnLst/>
            <a:rect l="0" t="0" r="0" b="0"/>
            <a:pathLst>
              <a:path w="821691" h="651511">
                <a:moveTo>
                  <a:pt x="821690" y="0"/>
                </a:moveTo>
                <a:lnTo>
                  <a:pt x="777240" y="8890"/>
                </a:lnTo>
                <a:lnTo>
                  <a:pt x="732790" y="26670"/>
                </a:lnTo>
                <a:lnTo>
                  <a:pt x="697230" y="53340"/>
                </a:lnTo>
                <a:lnTo>
                  <a:pt x="661670" y="80010"/>
                </a:lnTo>
                <a:lnTo>
                  <a:pt x="615950" y="107950"/>
                </a:lnTo>
                <a:lnTo>
                  <a:pt x="580390" y="134620"/>
                </a:lnTo>
                <a:lnTo>
                  <a:pt x="544830" y="152400"/>
                </a:lnTo>
                <a:lnTo>
                  <a:pt x="518160" y="179070"/>
                </a:lnTo>
                <a:lnTo>
                  <a:pt x="482600" y="205740"/>
                </a:lnTo>
                <a:lnTo>
                  <a:pt x="447040" y="241300"/>
                </a:lnTo>
                <a:lnTo>
                  <a:pt x="411480" y="267970"/>
                </a:lnTo>
                <a:lnTo>
                  <a:pt x="375920" y="303530"/>
                </a:lnTo>
                <a:lnTo>
                  <a:pt x="339090" y="330200"/>
                </a:lnTo>
                <a:lnTo>
                  <a:pt x="303530" y="367030"/>
                </a:lnTo>
                <a:lnTo>
                  <a:pt x="267970" y="393700"/>
                </a:lnTo>
                <a:lnTo>
                  <a:pt x="241300" y="420370"/>
                </a:lnTo>
                <a:lnTo>
                  <a:pt x="196850" y="464820"/>
                </a:lnTo>
                <a:lnTo>
                  <a:pt x="152400" y="500380"/>
                </a:lnTo>
                <a:lnTo>
                  <a:pt x="116840" y="535940"/>
                </a:lnTo>
                <a:lnTo>
                  <a:pt x="81280" y="580390"/>
                </a:lnTo>
                <a:lnTo>
                  <a:pt x="35560" y="615950"/>
                </a:lnTo>
                <a:lnTo>
                  <a:pt x="0" y="651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366010" y="1169670"/>
            <a:ext cx="1313181" cy="839471"/>
          </a:xfrm>
          <a:custGeom>
            <a:avLst/>
            <a:gdLst/>
            <a:ahLst/>
            <a:cxnLst/>
            <a:rect l="0" t="0" r="0" b="0"/>
            <a:pathLst>
              <a:path w="1313181" h="83947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99060" y="80010"/>
                </a:lnTo>
                <a:lnTo>
                  <a:pt x="143510" y="115570"/>
                </a:lnTo>
                <a:lnTo>
                  <a:pt x="179070" y="143510"/>
                </a:lnTo>
                <a:lnTo>
                  <a:pt x="214630" y="179070"/>
                </a:lnTo>
                <a:lnTo>
                  <a:pt x="250190" y="196850"/>
                </a:lnTo>
                <a:lnTo>
                  <a:pt x="285750" y="223520"/>
                </a:lnTo>
                <a:lnTo>
                  <a:pt x="330200" y="250190"/>
                </a:lnTo>
                <a:lnTo>
                  <a:pt x="367030" y="276860"/>
                </a:lnTo>
                <a:lnTo>
                  <a:pt x="411480" y="303530"/>
                </a:lnTo>
                <a:lnTo>
                  <a:pt x="447040" y="321310"/>
                </a:lnTo>
                <a:lnTo>
                  <a:pt x="482600" y="347980"/>
                </a:lnTo>
                <a:lnTo>
                  <a:pt x="518160" y="365760"/>
                </a:lnTo>
                <a:lnTo>
                  <a:pt x="553720" y="392430"/>
                </a:lnTo>
                <a:lnTo>
                  <a:pt x="589280" y="411480"/>
                </a:lnTo>
                <a:lnTo>
                  <a:pt x="624840" y="429260"/>
                </a:lnTo>
                <a:lnTo>
                  <a:pt x="661670" y="455930"/>
                </a:lnTo>
                <a:lnTo>
                  <a:pt x="706120" y="473710"/>
                </a:lnTo>
                <a:lnTo>
                  <a:pt x="741680" y="491490"/>
                </a:lnTo>
                <a:lnTo>
                  <a:pt x="786130" y="509270"/>
                </a:lnTo>
                <a:lnTo>
                  <a:pt x="821690" y="527050"/>
                </a:lnTo>
                <a:lnTo>
                  <a:pt x="857250" y="544830"/>
                </a:lnTo>
                <a:lnTo>
                  <a:pt x="892810" y="562610"/>
                </a:lnTo>
                <a:lnTo>
                  <a:pt x="929640" y="589280"/>
                </a:lnTo>
                <a:lnTo>
                  <a:pt x="965200" y="607060"/>
                </a:lnTo>
                <a:lnTo>
                  <a:pt x="1000760" y="624840"/>
                </a:lnTo>
                <a:lnTo>
                  <a:pt x="1036320" y="642620"/>
                </a:lnTo>
                <a:lnTo>
                  <a:pt x="1080770" y="669290"/>
                </a:lnTo>
                <a:lnTo>
                  <a:pt x="1125220" y="697230"/>
                </a:lnTo>
                <a:lnTo>
                  <a:pt x="1160780" y="723900"/>
                </a:lnTo>
                <a:lnTo>
                  <a:pt x="1196340" y="750570"/>
                </a:lnTo>
                <a:lnTo>
                  <a:pt x="1242060" y="777240"/>
                </a:lnTo>
                <a:lnTo>
                  <a:pt x="1286510" y="803910"/>
                </a:lnTo>
                <a:lnTo>
                  <a:pt x="1313180" y="839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553720" y="2018030"/>
            <a:ext cx="97791" cy="518161"/>
          </a:xfrm>
          <a:custGeom>
            <a:avLst/>
            <a:gdLst/>
            <a:ahLst/>
            <a:cxnLst/>
            <a:rect l="0" t="0" r="0" b="0"/>
            <a:pathLst>
              <a:path w="97791" h="518161">
                <a:moveTo>
                  <a:pt x="97790" y="0"/>
                </a:moveTo>
                <a:lnTo>
                  <a:pt x="80010" y="44450"/>
                </a:lnTo>
                <a:lnTo>
                  <a:pt x="71120" y="80010"/>
                </a:lnTo>
                <a:lnTo>
                  <a:pt x="62230" y="115570"/>
                </a:lnTo>
                <a:lnTo>
                  <a:pt x="53340" y="161290"/>
                </a:lnTo>
                <a:lnTo>
                  <a:pt x="44450" y="196850"/>
                </a:lnTo>
                <a:lnTo>
                  <a:pt x="35560" y="241300"/>
                </a:lnTo>
                <a:lnTo>
                  <a:pt x="26670" y="285750"/>
                </a:lnTo>
                <a:lnTo>
                  <a:pt x="17780" y="321310"/>
                </a:lnTo>
                <a:lnTo>
                  <a:pt x="17780" y="347980"/>
                </a:lnTo>
                <a:lnTo>
                  <a:pt x="8890" y="383540"/>
                </a:lnTo>
                <a:lnTo>
                  <a:pt x="0" y="420370"/>
                </a:lnTo>
                <a:lnTo>
                  <a:pt x="0" y="455930"/>
                </a:lnTo>
                <a:lnTo>
                  <a:pt x="0" y="50038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642620" y="2080260"/>
            <a:ext cx="62231" cy="500381"/>
          </a:xfrm>
          <a:custGeom>
            <a:avLst/>
            <a:gdLst/>
            <a:ahLst/>
            <a:cxnLst/>
            <a:rect l="0" t="0" r="0" b="0"/>
            <a:pathLst>
              <a:path w="62231" h="500381">
                <a:moveTo>
                  <a:pt x="0" y="0"/>
                </a:moveTo>
                <a:lnTo>
                  <a:pt x="0" y="26670"/>
                </a:lnTo>
                <a:lnTo>
                  <a:pt x="0" y="72390"/>
                </a:lnTo>
                <a:lnTo>
                  <a:pt x="8890" y="107950"/>
                </a:lnTo>
                <a:lnTo>
                  <a:pt x="8890" y="152400"/>
                </a:lnTo>
                <a:lnTo>
                  <a:pt x="17780" y="187960"/>
                </a:lnTo>
                <a:lnTo>
                  <a:pt x="26670" y="232410"/>
                </a:lnTo>
                <a:lnTo>
                  <a:pt x="26670" y="267970"/>
                </a:lnTo>
                <a:lnTo>
                  <a:pt x="35560" y="303530"/>
                </a:lnTo>
                <a:lnTo>
                  <a:pt x="35560" y="339090"/>
                </a:lnTo>
                <a:lnTo>
                  <a:pt x="44450" y="375920"/>
                </a:lnTo>
                <a:lnTo>
                  <a:pt x="44450" y="411480"/>
                </a:lnTo>
                <a:lnTo>
                  <a:pt x="53340" y="447040"/>
                </a:lnTo>
                <a:lnTo>
                  <a:pt x="53340" y="491490"/>
                </a:lnTo>
                <a:lnTo>
                  <a:pt x="62230" y="5003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553720" y="2312670"/>
            <a:ext cx="170181" cy="71121"/>
          </a:xfrm>
          <a:custGeom>
            <a:avLst/>
            <a:gdLst/>
            <a:ahLst/>
            <a:cxnLst/>
            <a:rect l="0" t="0" r="0" b="0"/>
            <a:pathLst>
              <a:path w="170181" h="71121">
                <a:moveTo>
                  <a:pt x="0" y="71120"/>
                </a:moveTo>
                <a:lnTo>
                  <a:pt x="0" y="53340"/>
                </a:lnTo>
                <a:lnTo>
                  <a:pt x="44450" y="26670"/>
                </a:lnTo>
                <a:lnTo>
                  <a:pt x="71120" y="17780"/>
                </a:lnTo>
                <a:lnTo>
                  <a:pt x="106680" y="8890"/>
                </a:lnTo>
                <a:lnTo>
                  <a:pt x="14224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768350" y="2330450"/>
            <a:ext cx="124461" cy="35561"/>
          </a:xfrm>
          <a:custGeom>
            <a:avLst/>
            <a:gdLst/>
            <a:ahLst/>
            <a:cxnLst/>
            <a:rect l="0" t="0" r="0" b="0"/>
            <a:pathLst>
              <a:path w="124461" h="35561">
                <a:moveTo>
                  <a:pt x="0" y="35560"/>
                </a:moveTo>
                <a:lnTo>
                  <a:pt x="44450" y="17780"/>
                </a:lnTo>
                <a:lnTo>
                  <a:pt x="8890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795020" y="243840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44450" y="0"/>
                </a:lnTo>
                <a:lnTo>
                  <a:pt x="9779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1045210" y="2106930"/>
            <a:ext cx="26671" cy="420371"/>
          </a:xfrm>
          <a:custGeom>
            <a:avLst/>
            <a:gdLst/>
            <a:ahLst/>
            <a:cxnLst/>
            <a:rect l="0" t="0" r="0" b="0"/>
            <a:pathLst>
              <a:path w="26671" h="420371">
                <a:moveTo>
                  <a:pt x="889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12420"/>
                </a:lnTo>
                <a:lnTo>
                  <a:pt x="8890" y="349250"/>
                </a:lnTo>
                <a:lnTo>
                  <a:pt x="17780" y="384810"/>
                </a:lnTo>
                <a:lnTo>
                  <a:pt x="26670" y="4203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1009650" y="2089150"/>
            <a:ext cx="204471" cy="250191"/>
          </a:xfrm>
          <a:custGeom>
            <a:avLst/>
            <a:gdLst/>
            <a:ahLst/>
            <a:cxnLst/>
            <a:rect l="0" t="0" r="0" b="0"/>
            <a:pathLst>
              <a:path w="204471" h="250191">
                <a:moveTo>
                  <a:pt x="0" y="44450"/>
                </a:moveTo>
                <a:lnTo>
                  <a:pt x="17780" y="26670"/>
                </a:lnTo>
                <a:lnTo>
                  <a:pt x="5334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17780"/>
                </a:lnTo>
                <a:lnTo>
                  <a:pt x="186690" y="35560"/>
                </a:lnTo>
                <a:lnTo>
                  <a:pt x="204470" y="63500"/>
                </a:lnTo>
                <a:lnTo>
                  <a:pt x="204470" y="81280"/>
                </a:lnTo>
                <a:lnTo>
                  <a:pt x="204470" y="107950"/>
                </a:lnTo>
                <a:lnTo>
                  <a:pt x="195580" y="125730"/>
                </a:lnTo>
                <a:lnTo>
                  <a:pt x="177800" y="143510"/>
                </a:lnTo>
                <a:lnTo>
                  <a:pt x="133350" y="170180"/>
                </a:lnTo>
                <a:lnTo>
                  <a:pt x="97790" y="196850"/>
                </a:lnTo>
                <a:lnTo>
                  <a:pt x="53340" y="241300"/>
                </a:lnTo>
                <a:lnTo>
                  <a:pt x="3556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295400" y="2026920"/>
            <a:ext cx="160021" cy="535941"/>
          </a:xfrm>
          <a:custGeom>
            <a:avLst/>
            <a:gdLst/>
            <a:ahLst/>
            <a:cxnLst/>
            <a:rect l="0" t="0" r="0" b="0"/>
            <a:pathLst>
              <a:path w="160021" h="535941">
                <a:moveTo>
                  <a:pt x="106680" y="0"/>
                </a:moveTo>
                <a:lnTo>
                  <a:pt x="88900" y="0"/>
                </a:lnTo>
                <a:lnTo>
                  <a:pt x="62230" y="44450"/>
                </a:lnTo>
                <a:lnTo>
                  <a:pt x="44450" y="88900"/>
                </a:lnTo>
                <a:lnTo>
                  <a:pt x="26670" y="125730"/>
                </a:lnTo>
                <a:lnTo>
                  <a:pt x="17780" y="161290"/>
                </a:lnTo>
                <a:lnTo>
                  <a:pt x="17780" y="19685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92430"/>
                </a:lnTo>
                <a:lnTo>
                  <a:pt x="17780" y="438150"/>
                </a:lnTo>
                <a:lnTo>
                  <a:pt x="44450" y="491490"/>
                </a:lnTo>
                <a:lnTo>
                  <a:pt x="62230" y="509270"/>
                </a:lnTo>
                <a:lnTo>
                  <a:pt x="106680" y="527050"/>
                </a:lnTo>
                <a:lnTo>
                  <a:pt x="133350" y="535940"/>
                </a:lnTo>
                <a:lnTo>
                  <a:pt x="160020" y="535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473200" y="2062480"/>
            <a:ext cx="35561" cy="455931"/>
          </a:xfrm>
          <a:custGeom>
            <a:avLst/>
            <a:gdLst/>
            <a:ahLst/>
            <a:cxnLst/>
            <a:rect l="0" t="0" r="0" b="0"/>
            <a:pathLst>
              <a:path w="35561" h="455931">
                <a:moveTo>
                  <a:pt x="35560" y="0"/>
                </a:moveTo>
                <a:lnTo>
                  <a:pt x="26670" y="26670"/>
                </a:lnTo>
                <a:lnTo>
                  <a:pt x="26670" y="71120"/>
                </a:lnTo>
                <a:lnTo>
                  <a:pt x="17780" y="116840"/>
                </a:lnTo>
                <a:lnTo>
                  <a:pt x="17780" y="152400"/>
                </a:lnTo>
                <a:lnTo>
                  <a:pt x="8890" y="196850"/>
                </a:lnTo>
                <a:lnTo>
                  <a:pt x="8890" y="232410"/>
                </a:lnTo>
                <a:lnTo>
                  <a:pt x="8890" y="267970"/>
                </a:lnTo>
                <a:lnTo>
                  <a:pt x="8890" y="312420"/>
                </a:lnTo>
                <a:lnTo>
                  <a:pt x="0" y="347980"/>
                </a:lnTo>
                <a:lnTo>
                  <a:pt x="0" y="384810"/>
                </a:lnTo>
                <a:lnTo>
                  <a:pt x="0" y="420370"/>
                </a:lnTo>
                <a:lnTo>
                  <a:pt x="17780" y="455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1634490" y="212471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35560" y="0"/>
                </a:moveTo>
                <a:lnTo>
                  <a:pt x="26670" y="36830"/>
                </a:lnTo>
                <a:lnTo>
                  <a:pt x="26670" y="72390"/>
                </a:lnTo>
                <a:lnTo>
                  <a:pt x="17780" y="107950"/>
                </a:lnTo>
                <a:lnTo>
                  <a:pt x="8890" y="143510"/>
                </a:lnTo>
                <a:lnTo>
                  <a:pt x="8890" y="187960"/>
                </a:lnTo>
                <a:lnTo>
                  <a:pt x="0" y="232410"/>
                </a:lnTo>
                <a:lnTo>
                  <a:pt x="889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1562100" y="2250440"/>
            <a:ext cx="196851" cy="26671"/>
          </a:xfrm>
          <a:custGeom>
            <a:avLst/>
            <a:gdLst/>
            <a:ahLst/>
            <a:cxnLst/>
            <a:rect l="0" t="0" r="0" b="0"/>
            <a:pathLst>
              <a:path w="196851" h="26671">
                <a:moveTo>
                  <a:pt x="0" y="26670"/>
                </a:moveTo>
                <a:lnTo>
                  <a:pt x="27940" y="17780"/>
                </a:lnTo>
                <a:lnTo>
                  <a:pt x="54610" y="8890"/>
                </a:lnTo>
                <a:lnTo>
                  <a:pt x="81280" y="8890"/>
                </a:lnTo>
                <a:lnTo>
                  <a:pt x="125730" y="0"/>
                </a:lnTo>
                <a:lnTo>
                  <a:pt x="16129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902460" y="2035810"/>
            <a:ext cx="8891" cy="170181"/>
          </a:xfrm>
          <a:custGeom>
            <a:avLst/>
            <a:gdLst/>
            <a:ahLst/>
            <a:cxnLst/>
            <a:rect l="0" t="0" r="0" b="0"/>
            <a:pathLst>
              <a:path w="8891" h="17018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5730"/>
                </a:lnTo>
                <a:lnTo>
                  <a:pt x="889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1902460" y="2053590"/>
            <a:ext cx="177801" cy="71121"/>
          </a:xfrm>
          <a:custGeom>
            <a:avLst/>
            <a:gdLst/>
            <a:ahLst/>
            <a:cxnLst/>
            <a:rect l="0" t="0" r="0" b="0"/>
            <a:pathLst>
              <a:path w="177801" h="71121">
                <a:moveTo>
                  <a:pt x="0" y="71120"/>
                </a:moveTo>
                <a:lnTo>
                  <a:pt x="8890" y="44450"/>
                </a:lnTo>
                <a:lnTo>
                  <a:pt x="26670" y="35560"/>
                </a:lnTo>
                <a:lnTo>
                  <a:pt x="71120" y="8890"/>
                </a:lnTo>
                <a:lnTo>
                  <a:pt x="97790" y="0"/>
                </a:lnTo>
                <a:lnTo>
                  <a:pt x="133350" y="8890"/>
                </a:lnTo>
                <a:lnTo>
                  <a:pt x="160020" y="26670"/>
                </a:lnTo>
                <a:lnTo>
                  <a:pt x="17780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1830070" y="2259330"/>
            <a:ext cx="294641" cy="35561"/>
          </a:xfrm>
          <a:custGeom>
            <a:avLst/>
            <a:gdLst/>
            <a:ahLst/>
            <a:cxnLst/>
            <a:rect l="0" t="0" r="0" b="0"/>
            <a:pathLst>
              <a:path w="294641" h="35561">
                <a:moveTo>
                  <a:pt x="0" y="35560"/>
                </a:moveTo>
                <a:lnTo>
                  <a:pt x="36830" y="26670"/>
                </a:lnTo>
                <a:lnTo>
                  <a:pt x="63500" y="17780"/>
                </a:lnTo>
                <a:lnTo>
                  <a:pt x="90170" y="17780"/>
                </a:lnTo>
                <a:lnTo>
                  <a:pt x="134620" y="8890"/>
                </a:lnTo>
                <a:lnTo>
                  <a:pt x="170180" y="8890"/>
                </a:lnTo>
                <a:lnTo>
                  <a:pt x="214630" y="0"/>
                </a:lnTo>
                <a:lnTo>
                  <a:pt x="25019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884680" y="2348230"/>
            <a:ext cx="186691" cy="187961"/>
          </a:xfrm>
          <a:custGeom>
            <a:avLst/>
            <a:gdLst/>
            <a:ahLst/>
            <a:cxnLst/>
            <a:rect l="0" t="0" r="0" b="0"/>
            <a:pathLst>
              <a:path w="186691" h="18796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6840"/>
                </a:lnTo>
                <a:lnTo>
                  <a:pt x="8890" y="152400"/>
                </a:lnTo>
                <a:lnTo>
                  <a:pt x="17780" y="179070"/>
                </a:lnTo>
                <a:lnTo>
                  <a:pt x="26670" y="134620"/>
                </a:lnTo>
                <a:lnTo>
                  <a:pt x="35560" y="99060"/>
                </a:lnTo>
                <a:lnTo>
                  <a:pt x="44450" y="62230"/>
                </a:lnTo>
                <a:lnTo>
                  <a:pt x="44450" y="44450"/>
                </a:lnTo>
                <a:lnTo>
                  <a:pt x="53340" y="26670"/>
                </a:lnTo>
                <a:lnTo>
                  <a:pt x="80010" y="17780"/>
                </a:lnTo>
                <a:lnTo>
                  <a:pt x="106680" y="17780"/>
                </a:lnTo>
                <a:lnTo>
                  <a:pt x="124460" y="17780"/>
                </a:lnTo>
                <a:lnTo>
                  <a:pt x="142240" y="35560"/>
                </a:lnTo>
                <a:lnTo>
                  <a:pt x="160020" y="44450"/>
                </a:lnTo>
                <a:lnTo>
                  <a:pt x="177800" y="90170"/>
                </a:lnTo>
                <a:lnTo>
                  <a:pt x="177800" y="125730"/>
                </a:lnTo>
                <a:lnTo>
                  <a:pt x="177800" y="170180"/>
                </a:lnTo>
                <a:lnTo>
                  <a:pt x="18669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2098040" y="1946910"/>
            <a:ext cx="152401" cy="713741"/>
          </a:xfrm>
          <a:custGeom>
            <a:avLst/>
            <a:gdLst/>
            <a:ahLst/>
            <a:cxnLst/>
            <a:rect l="0" t="0" r="0" b="0"/>
            <a:pathLst>
              <a:path w="152401" h="713741">
                <a:moveTo>
                  <a:pt x="17780" y="0"/>
                </a:moveTo>
                <a:lnTo>
                  <a:pt x="35560" y="17780"/>
                </a:lnTo>
                <a:lnTo>
                  <a:pt x="54610" y="35560"/>
                </a:lnTo>
                <a:lnTo>
                  <a:pt x="90170" y="71120"/>
                </a:lnTo>
                <a:lnTo>
                  <a:pt x="107950" y="115570"/>
                </a:lnTo>
                <a:lnTo>
                  <a:pt x="125730" y="151130"/>
                </a:lnTo>
                <a:lnTo>
                  <a:pt x="134620" y="186690"/>
                </a:lnTo>
                <a:lnTo>
                  <a:pt x="143510" y="223520"/>
                </a:lnTo>
                <a:lnTo>
                  <a:pt x="152400" y="259080"/>
                </a:lnTo>
                <a:lnTo>
                  <a:pt x="152400" y="294640"/>
                </a:lnTo>
                <a:lnTo>
                  <a:pt x="152400" y="330200"/>
                </a:lnTo>
                <a:lnTo>
                  <a:pt x="143510" y="365760"/>
                </a:lnTo>
                <a:lnTo>
                  <a:pt x="143510" y="410210"/>
                </a:lnTo>
                <a:lnTo>
                  <a:pt x="134620" y="445770"/>
                </a:lnTo>
                <a:lnTo>
                  <a:pt x="116840" y="481330"/>
                </a:lnTo>
                <a:lnTo>
                  <a:pt x="107950" y="527050"/>
                </a:lnTo>
                <a:lnTo>
                  <a:pt x="90170" y="571500"/>
                </a:lnTo>
                <a:lnTo>
                  <a:pt x="72390" y="607060"/>
                </a:lnTo>
                <a:lnTo>
                  <a:pt x="35560" y="651510"/>
                </a:lnTo>
                <a:lnTo>
                  <a:pt x="8890" y="695960"/>
                </a:lnTo>
                <a:lnTo>
                  <a:pt x="0" y="713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286000" y="1875790"/>
            <a:ext cx="161291" cy="213361"/>
          </a:xfrm>
          <a:custGeom>
            <a:avLst/>
            <a:gdLst/>
            <a:ahLst/>
            <a:cxnLst/>
            <a:rect l="0" t="0" r="0" b="0"/>
            <a:pathLst>
              <a:path w="161291" h="21336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8890" y="168910"/>
                </a:lnTo>
                <a:lnTo>
                  <a:pt x="17780" y="204470"/>
                </a:lnTo>
                <a:lnTo>
                  <a:pt x="26670" y="186690"/>
                </a:lnTo>
                <a:lnTo>
                  <a:pt x="26670" y="151130"/>
                </a:lnTo>
                <a:lnTo>
                  <a:pt x="35560" y="115570"/>
                </a:lnTo>
                <a:lnTo>
                  <a:pt x="44450" y="71120"/>
                </a:lnTo>
                <a:lnTo>
                  <a:pt x="53340" y="44450"/>
                </a:lnTo>
                <a:lnTo>
                  <a:pt x="62230" y="26670"/>
                </a:lnTo>
                <a:lnTo>
                  <a:pt x="80010" y="8890"/>
                </a:lnTo>
                <a:lnTo>
                  <a:pt x="106680" y="0"/>
                </a:lnTo>
                <a:lnTo>
                  <a:pt x="124460" y="0"/>
                </a:lnTo>
                <a:lnTo>
                  <a:pt x="142240" y="8890"/>
                </a:lnTo>
                <a:lnTo>
                  <a:pt x="142240" y="26670"/>
                </a:lnTo>
                <a:lnTo>
                  <a:pt x="142240" y="62230"/>
                </a:lnTo>
                <a:lnTo>
                  <a:pt x="142240" y="106680"/>
                </a:lnTo>
                <a:lnTo>
                  <a:pt x="142240" y="151130"/>
                </a:lnTo>
                <a:lnTo>
                  <a:pt x="142240" y="168910"/>
                </a:lnTo>
                <a:lnTo>
                  <a:pt x="142240" y="195580"/>
                </a:lnTo>
                <a:lnTo>
                  <a:pt x="161290" y="2133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545080" y="1847850"/>
            <a:ext cx="187961" cy="205741"/>
          </a:xfrm>
          <a:custGeom>
            <a:avLst/>
            <a:gdLst/>
            <a:ahLst/>
            <a:cxnLst/>
            <a:rect l="0" t="0" r="0" b="0"/>
            <a:pathLst>
              <a:path w="187961" h="205741">
                <a:moveTo>
                  <a:pt x="35560" y="0"/>
                </a:moveTo>
                <a:lnTo>
                  <a:pt x="17780" y="36830"/>
                </a:lnTo>
                <a:lnTo>
                  <a:pt x="0" y="72390"/>
                </a:lnTo>
                <a:lnTo>
                  <a:pt x="0" y="90170"/>
                </a:lnTo>
                <a:lnTo>
                  <a:pt x="0" y="107950"/>
                </a:lnTo>
                <a:lnTo>
                  <a:pt x="0" y="125730"/>
                </a:lnTo>
                <a:lnTo>
                  <a:pt x="17780" y="143510"/>
                </a:lnTo>
                <a:lnTo>
                  <a:pt x="35560" y="161290"/>
                </a:lnTo>
                <a:lnTo>
                  <a:pt x="71120" y="187960"/>
                </a:lnTo>
                <a:lnTo>
                  <a:pt x="106680" y="205740"/>
                </a:lnTo>
                <a:lnTo>
                  <a:pt x="133350" y="205740"/>
                </a:lnTo>
                <a:lnTo>
                  <a:pt x="160020" y="205740"/>
                </a:lnTo>
                <a:lnTo>
                  <a:pt x="18796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518410" y="192024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26670" y="8890"/>
                </a:lnTo>
                <a:lnTo>
                  <a:pt x="62230" y="8890"/>
                </a:lnTo>
                <a:lnTo>
                  <a:pt x="9779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3670300" y="2044700"/>
            <a:ext cx="124461" cy="447041"/>
          </a:xfrm>
          <a:custGeom>
            <a:avLst/>
            <a:gdLst/>
            <a:ahLst/>
            <a:cxnLst/>
            <a:rect l="0" t="0" r="0" b="0"/>
            <a:pathLst>
              <a:path w="124461" h="447041">
                <a:moveTo>
                  <a:pt x="124460" y="0"/>
                </a:moveTo>
                <a:lnTo>
                  <a:pt x="115570" y="35560"/>
                </a:lnTo>
                <a:lnTo>
                  <a:pt x="106680" y="71120"/>
                </a:lnTo>
                <a:lnTo>
                  <a:pt x="97790" y="116840"/>
                </a:lnTo>
                <a:lnTo>
                  <a:pt x="80010" y="161290"/>
                </a:lnTo>
                <a:lnTo>
                  <a:pt x="71120" y="205740"/>
                </a:lnTo>
                <a:lnTo>
                  <a:pt x="62230" y="250190"/>
                </a:lnTo>
                <a:lnTo>
                  <a:pt x="44450" y="294640"/>
                </a:lnTo>
                <a:lnTo>
                  <a:pt x="35560" y="339090"/>
                </a:lnTo>
                <a:lnTo>
                  <a:pt x="26670" y="374650"/>
                </a:lnTo>
                <a:lnTo>
                  <a:pt x="8890" y="420370"/>
                </a:lnTo>
                <a:lnTo>
                  <a:pt x="0" y="447040"/>
                </a:lnTo>
                <a:lnTo>
                  <a:pt x="17780" y="411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3768090" y="2026920"/>
            <a:ext cx="152401" cy="455931"/>
          </a:xfrm>
          <a:custGeom>
            <a:avLst/>
            <a:gdLst/>
            <a:ahLst/>
            <a:cxnLst/>
            <a:rect l="0" t="0" r="0" b="0"/>
            <a:pathLst>
              <a:path w="152401" h="45593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44450" y="62230"/>
                </a:lnTo>
                <a:lnTo>
                  <a:pt x="62230" y="106680"/>
                </a:lnTo>
                <a:lnTo>
                  <a:pt x="71120" y="143510"/>
                </a:lnTo>
                <a:lnTo>
                  <a:pt x="80010" y="179070"/>
                </a:lnTo>
                <a:lnTo>
                  <a:pt x="90170" y="214630"/>
                </a:lnTo>
                <a:lnTo>
                  <a:pt x="107950" y="250190"/>
                </a:lnTo>
                <a:lnTo>
                  <a:pt x="116840" y="285750"/>
                </a:lnTo>
                <a:lnTo>
                  <a:pt x="125730" y="321310"/>
                </a:lnTo>
                <a:lnTo>
                  <a:pt x="134620" y="356870"/>
                </a:lnTo>
                <a:lnTo>
                  <a:pt x="143510" y="401320"/>
                </a:lnTo>
                <a:lnTo>
                  <a:pt x="143510" y="438150"/>
                </a:lnTo>
                <a:lnTo>
                  <a:pt x="152400" y="455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661410" y="2232660"/>
            <a:ext cx="294641" cy="80011"/>
          </a:xfrm>
          <a:custGeom>
            <a:avLst/>
            <a:gdLst/>
            <a:ahLst/>
            <a:cxnLst/>
            <a:rect l="0" t="0" r="0" b="0"/>
            <a:pathLst>
              <a:path w="294641" h="80011">
                <a:moveTo>
                  <a:pt x="0" y="80010"/>
                </a:moveTo>
                <a:lnTo>
                  <a:pt x="8890" y="62230"/>
                </a:lnTo>
                <a:lnTo>
                  <a:pt x="44450" y="53340"/>
                </a:lnTo>
                <a:lnTo>
                  <a:pt x="88900" y="44450"/>
                </a:lnTo>
                <a:lnTo>
                  <a:pt x="124460" y="35560"/>
                </a:lnTo>
                <a:lnTo>
                  <a:pt x="160020" y="26670"/>
                </a:lnTo>
                <a:lnTo>
                  <a:pt x="205740" y="17780"/>
                </a:lnTo>
                <a:lnTo>
                  <a:pt x="241300" y="8890"/>
                </a:lnTo>
                <a:lnTo>
                  <a:pt x="28575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053840" y="2133600"/>
            <a:ext cx="170181" cy="45721"/>
          </a:xfrm>
          <a:custGeom>
            <a:avLst/>
            <a:gdLst/>
            <a:ahLst/>
            <a:cxnLst/>
            <a:rect l="0" t="0" r="0" b="0"/>
            <a:pathLst>
              <a:path w="170181" h="45721">
                <a:moveTo>
                  <a:pt x="0" y="45720"/>
                </a:moveTo>
                <a:lnTo>
                  <a:pt x="35560" y="19050"/>
                </a:lnTo>
                <a:lnTo>
                  <a:pt x="80010" y="10160"/>
                </a:lnTo>
                <a:lnTo>
                  <a:pt x="116840" y="0"/>
                </a:lnTo>
                <a:lnTo>
                  <a:pt x="16129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4018280" y="2277110"/>
            <a:ext cx="205741" cy="17781"/>
          </a:xfrm>
          <a:custGeom>
            <a:avLst/>
            <a:gdLst/>
            <a:ahLst/>
            <a:cxnLst/>
            <a:rect l="0" t="0" r="0" b="0"/>
            <a:pathLst>
              <a:path w="205741" h="17781">
                <a:moveTo>
                  <a:pt x="0" y="17780"/>
                </a:moveTo>
                <a:lnTo>
                  <a:pt x="44450" y="17780"/>
                </a:lnTo>
                <a:lnTo>
                  <a:pt x="80010" y="17780"/>
                </a:lnTo>
                <a:lnTo>
                  <a:pt x="124460" y="8890"/>
                </a:lnTo>
                <a:lnTo>
                  <a:pt x="16129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4375150" y="1991360"/>
            <a:ext cx="72391" cy="383541"/>
          </a:xfrm>
          <a:custGeom>
            <a:avLst/>
            <a:gdLst/>
            <a:ahLst/>
            <a:cxnLst/>
            <a:rect l="0" t="0" r="0" b="0"/>
            <a:pathLst>
              <a:path w="72391" h="3835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61290"/>
                </a:lnTo>
                <a:lnTo>
                  <a:pt x="8890" y="196850"/>
                </a:lnTo>
                <a:lnTo>
                  <a:pt x="26670" y="241300"/>
                </a:lnTo>
                <a:lnTo>
                  <a:pt x="35560" y="276860"/>
                </a:lnTo>
                <a:lnTo>
                  <a:pt x="54610" y="321310"/>
                </a:lnTo>
                <a:lnTo>
                  <a:pt x="63500" y="365760"/>
                </a:lnTo>
                <a:lnTo>
                  <a:pt x="63500" y="383540"/>
                </a:lnTo>
                <a:lnTo>
                  <a:pt x="72390" y="383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348480" y="1929130"/>
            <a:ext cx="232411" cy="204471"/>
          </a:xfrm>
          <a:custGeom>
            <a:avLst/>
            <a:gdLst/>
            <a:ahLst/>
            <a:cxnLst/>
            <a:rect l="0" t="0" r="0" b="0"/>
            <a:pathLst>
              <a:path w="232411" h="204471">
                <a:moveTo>
                  <a:pt x="0" y="44450"/>
                </a:moveTo>
                <a:lnTo>
                  <a:pt x="26670" y="17780"/>
                </a:lnTo>
                <a:lnTo>
                  <a:pt x="53340" y="0"/>
                </a:lnTo>
                <a:lnTo>
                  <a:pt x="90170" y="0"/>
                </a:lnTo>
                <a:lnTo>
                  <a:pt x="134620" y="0"/>
                </a:lnTo>
                <a:lnTo>
                  <a:pt x="170180" y="0"/>
                </a:lnTo>
                <a:lnTo>
                  <a:pt x="196850" y="8890"/>
                </a:lnTo>
                <a:lnTo>
                  <a:pt x="223520" y="35560"/>
                </a:lnTo>
                <a:lnTo>
                  <a:pt x="232410" y="62230"/>
                </a:lnTo>
                <a:lnTo>
                  <a:pt x="223520" y="88900"/>
                </a:lnTo>
                <a:lnTo>
                  <a:pt x="170180" y="133350"/>
                </a:lnTo>
                <a:lnTo>
                  <a:pt x="125730" y="168910"/>
                </a:lnTo>
                <a:lnTo>
                  <a:pt x="81280" y="186690"/>
                </a:lnTo>
                <a:lnTo>
                  <a:pt x="62230" y="204470"/>
                </a:lnTo>
                <a:lnTo>
                  <a:pt x="35560" y="204470"/>
                </a:lnTo>
                <a:lnTo>
                  <a:pt x="35560" y="195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4589780" y="1991360"/>
            <a:ext cx="321311" cy="330201"/>
          </a:xfrm>
          <a:custGeom>
            <a:avLst/>
            <a:gdLst/>
            <a:ahLst/>
            <a:cxnLst/>
            <a:rect l="0" t="0" r="0" b="0"/>
            <a:pathLst>
              <a:path w="321311" h="330201">
                <a:moveTo>
                  <a:pt x="0" y="179070"/>
                </a:moveTo>
                <a:lnTo>
                  <a:pt x="26670" y="214630"/>
                </a:lnTo>
                <a:lnTo>
                  <a:pt x="71120" y="232410"/>
                </a:lnTo>
                <a:lnTo>
                  <a:pt x="115570" y="241300"/>
                </a:lnTo>
                <a:lnTo>
                  <a:pt x="152400" y="232410"/>
                </a:lnTo>
                <a:lnTo>
                  <a:pt x="179070" y="223520"/>
                </a:lnTo>
                <a:lnTo>
                  <a:pt x="214630" y="205740"/>
                </a:lnTo>
                <a:lnTo>
                  <a:pt x="241300" y="170180"/>
                </a:lnTo>
                <a:lnTo>
                  <a:pt x="267970" y="142240"/>
                </a:lnTo>
                <a:lnTo>
                  <a:pt x="276860" y="106680"/>
                </a:lnTo>
                <a:lnTo>
                  <a:pt x="276860" y="88900"/>
                </a:lnTo>
                <a:lnTo>
                  <a:pt x="259080" y="53340"/>
                </a:lnTo>
                <a:lnTo>
                  <a:pt x="250190" y="35560"/>
                </a:lnTo>
                <a:lnTo>
                  <a:pt x="223520" y="17780"/>
                </a:lnTo>
                <a:lnTo>
                  <a:pt x="196850" y="0"/>
                </a:lnTo>
                <a:lnTo>
                  <a:pt x="161290" y="0"/>
                </a:lnTo>
                <a:lnTo>
                  <a:pt x="134620" y="0"/>
                </a:lnTo>
                <a:lnTo>
                  <a:pt x="115570" y="8890"/>
                </a:lnTo>
                <a:lnTo>
                  <a:pt x="80010" y="53340"/>
                </a:lnTo>
                <a:lnTo>
                  <a:pt x="71120" y="88900"/>
                </a:lnTo>
                <a:lnTo>
                  <a:pt x="62230" y="124460"/>
                </a:lnTo>
                <a:lnTo>
                  <a:pt x="62230" y="161290"/>
                </a:lnTo>
                <a:lnTo>
                  <a:pt x="71120" y="196850"/>
                </a:lnTo>
                <a:lnTo>
                  <a:pt x="80010" y="241300"/>
                </a:lnTo>
                <a:lnTo>
                  <a:pt x="106680" y="276860"/>
                </a:lnTo>
                <a:lnTo>
                  <a:pt x="134620" y="312420"/>
                </a:lnTo>
                <a:lnTo>
                  <a:pt x="161290" y="330200"/>
                </a:lnTo>
                <a:lnTo>
                  <a:pt x="196850" y="330200"/>
                </a:lnTo>
                <a:lnTo>
                  <a:pt x="214630" y="330200"/>
                </a:lnTo>
                <a:lnTo>
                  <a:pt x="267970" y="303530"/>
                </a:lnTo>
                <a:lnTo>
                  <a:pt x="285750" y="285750"/>
                </a:lnTo>
                <a:lnTo>
                  <a:pt x="32131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4857750" y="1741170"/>
            <a:ext cx="152401" cy="179071"/>
          </a:xfrm>
          <a:custGeom>
            <a:avLst/>
            <a:gdLst/>
            <a:ahLst/>
            <a:cxnLst/>
            <a:rect l="0" t="0" r="0" b="0"/>
            <a:pathLst>
              <a:path w="152401" h="179071">
                <a:moveTo>
                  <a:pt x="0" y="17780"/>
                </a:moveTo>
                <a:lnTo>
                  <a:pt x="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52400"/>
                </a:lnTo>
                <a:lnTo>
                  <a:pt x="35560" y="179070"/>
                </a:lnTo>
                <a:lnTo>
                  <a:pt x="26670" y="134620"/>
                </a:lnTo>
                <a:lnTo>
                  <a:pt x="35560" y="97790"/>
                </a:lnTo>
                <a:lnTo>
                  <a:pt x="44450" y="71120"/>
                </a:lnTo>
                <a:lnTo>
                  <a:pt x="62230" y="35560"/>
                </a:lnTo>
                <a:lnTo>
                  <a:pt x="88900" y="17780"/>
                </a:lnTo>
                <a:lnTo>
                  <a:pt x="12446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5081270" y="1687830"/>
            <a:ext cx="115571" cy="232411"/>
          </a:xfrm>
          <a:custGeom>
            <a:avLst/>
            <a:gdLst/>
            <a:ahLst/>
            <a:cxnLst/>
            <a:rect l="0" t="0" r="0" b="0"/>
            <a:pathLst>
              <a:path w="115571" h="23241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24460"/>
                </a:lnTo>
                <a:lnTo>
                  <a:pt x="8890" y="168910"/>
                </a:lnTo>
                <a:lnTo>
                  <a:pt x="8890" y="187960"/>
                </a:lnTo>
                <a:lnTo>
                  <a:pt x="17780" y="205740"/>
                </a:lnTo>
                <a:lnTo>
                  <a:pt x="35560" y="223520"/>
                </a:lnTo>
                <a:lnTo>
                  <a:pt x="62230" y="232410"/>
                </a:lnTo>
                <a:lnTo>
                  <a:pt x="97790" y="214630"/>
                </a:lnTo>
                <a:lnTo>
                  <a:pt x="11557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5045710" y="179451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714750" y="1473200"/>
            <a:ext cx="133351" cy="330201"/>
          </a:xfrm>
          <a:custGeom>
            <a:avLst/>
            <a:gdLst/>
            <a:ahLst/>
            <a:cxnLst/>
            <a:rect l="0" t="0" r="0" b="0"/>
            <a:pathLst>
              <a:path w="133351" h="330201">
                <a:moveTo>
                  <a:pt x="80010" y="8890"/>
                </a:moveTo>
                <a:lnTo>
                  <a:pt x="62230" y="0"/>
                </a:lnTo>
                <a:lnTo>
                  <a:pt x="44450" y="0"/>
                </a:lnTo>
                <a:lnTo>
                  <a:pt x="26670" y="8890"/>
                </a:lnTo>
                <a:lnTo>
                  <a:pt x="17780" y="35560"/>
                </a:lnTo>
                <a:lnTo>
                  <a:pt x="8890" y="8001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303530"/>
                </a:lnTo>
                <a:lnTo>
                  <a:pt x="44450" y="330200"/>
                </a:lnTo>
                <a:lnTo>
                  <a:pt x="88900" y="321310"/>
                </a:lnTo>
                <a:lnTo>
                  <a:pt x="13335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830320" y="1517650"/>
            <a:ext cx="54611" cy="259081"/>
          </a:xfrm>
          <a:custGeom>
            <a:avLst/>
            <a:gdLst/>
            <a:ahLst/>
            <a:cxnLst/>
            <a:rect l="0" t="0" r="0" b="0"/>
            <a:pathLst>
              <a:path w="54611" h="259081">
                <a:moveTo>
                  <a:pt x="45720" y="0"/>
                </a:moveTo>
                <a:lnTo>
                  <a:pt x="8890" y="26670"/>
                </a:lnTo>
                <a:lnTo>
                  <a:pt x="0" y="5461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187960"/>
                </a:lnTo>
                <a:lnTo>
                  <a:pt x="8890" y="232410"/>
                </a:lnTo>
                <a:lnTo>
                  <a:pt x="27940" y="250190"/>
                </a:lnTo>
                <a:lnTo>
                  <a:pt x="45720" y="259080"/>
                </a:lnTo>
                <a:lnTo>
                  <a:pt x="54610" y="241300"/>
                </a:lnTo>
                <a:lnTo>
                  <a:pt x="54610" y="205740"/>
                </a:lnTo>
                <a:lnTo>
                  <a:pt x="54610" y="170180"/>
                </a:lnTo>
                <a:lnTo>
                  <a:pt x="54610" y="152400"/>
                </a:lnTo>
                <a:lnTo>
                  <a:pt x="45720" y="107950"/>
                </a:lnTo>
                <a:lnTo>
                  <a:pt x="36830" y="81280"/>
                </a:lnTo>
                <a:lnTo>
                  <a:pt x="17780" y="63500"/>
                </a:lnTo>
                <a:lnTo>
                  <a:pt x="17780" y="723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902710" y="1508760"/>
            <a:ext cx="195581" cy="223521"/>
          </a:xfrm>
          <a:custGeom>
            <a:avLst/>
            <a:gdLst/>
            <a:ahLst/>
            <a:cxnLst/>
            <a:rect l="0" t="0" r="0" b="0"/>
            <a:pathLst>
              <a:path w="195581" h="223521">
                <a:moveTo>
                  <a:pt x="0" y="8890"/>
                </a:moveTo>
                <a:lnTo>
                  <a:pt x="17780" y="44450"/>
                </a:lnTo>
                <a:lnTo>
                  <a:pt x="17780" y="72390"/>
                </a:lnTo>
                <a:lnTo>
                  <a:pt x="26670" y="107950"/>
                </a:lnTo>
                <a:lnTo>
                  <a:pt x="35560" y="143510"/>
                </a:lnTo>
                <a:lnTo>
                  <a:pt x="53340" y="179070"/>
                </a:lnTo>
                <a:lnTo>
                  <a:pt x="62230" y="223520"/>
                </a:lnTo>
                <a:lnTo>
                  <a:pt x="71120" y="170180"/>
                </a:lnTo>
                <a:lnTo>
                  <a:pt x="71120" y="134620"/>
                </a:lnTo>
                <a:lnTo>
                  <a:pt x="71120" y="99060"/>
                </a:lnTo>
                <a:lnTo>
                  <a:pt x="71120" y="63500"/>
                </a:lnTo>
                <a:lnTo>
                  <a:pt x="80010" y="26670"/>
                </a:lnTo>
                <a:lnTo>
                  <a:pt x="88900" y="0"/>
                </a:lnTo>
                <a:lnTo>
                  <a:pt x="106680" y="17780"/>
                </a:lnTo>
                <a:lnTo>
                  <a:pt x="115570" y="53340"/>
                </a:lnTo>
                <a:lnTo>
                  <a:pt x="124460" y="90170"/>
                </a:lnTo>
                <a:lnTo>
                  <a:pt x="142240" y="134620"/>
                </a:lnTo>
                <a:lnTo>
                  <a:pt x="151130" y="179070"/>
                </a:lnTo>
                <a:lnTo>
                  <a:pt x="160020" y="205740"/>
                </a:lnTo>
                <a:lnTo>
                  <a:pt x="168910" y="223520"/>
                </a:lnTo>
                <a:lnTo>
                  <a:pt x="19558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089400" y="1410970"/>
            <a:ext cx="81281" cy="303531"/>
          </a:xfrm>
          <a:custGeom>
            <a:avLst/>
            <a:gdLst/>
            <a:ahLst/>
            <a:cxnLst/>
            <a:rect l="0" t="0" r="0" b="0"/>
            <a:pathLst>
              <a:path w="81281" h="30353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8890" y="97790"/>
                </a:lnTo>
                <a:lnTo>
                  <a:pt x="17780" y="142240"/>
                </a:lnTo>
                <a:lnTo>
                  <a:pt x="35560" y="179070"/>
                </a:lnTo>
                <a:lnTo>
                  <a:pt x="44450" y="223520"/>
                </a:lnTo>
                <a:lnTo>
                  <a:pt x="53340" y="250190"/>
                </a:lnTo>
                <a:lnTo>
                  <a:pt x="81280" y="285750"/>
                </a:lnTo>
                <a:lnTo>
                  <a:pt x="8128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080510" y="1490980"/>
            <a:ext cx="116841" cy="90171"/>
          </a:xfrm>
          <a:custGeom>
            <a:avLst/>
            <a:gdLst/>
            <a:ahLst/>
            <a:cxnLst/>
            <a:rect l="0" t="0" r="0" b="0"/>
            <a:pathLst>
              <a:path w="116841" h="90171">
                <a:moveTo>
                  <a:pt x="0" y="90170"/>
                </a:moveTo>
                <a:lnTo>
                  <a:pt x="8890" y="71120"/>
                </a:lnTo>
                <a:lnTo>
                  <a:pt x="26670" y="62230"/>
                </a:lnTo>
                <a:lnTo>
                  <a:pt x="62230" y="35560"/>
                </a:lnTo>
                <a:lnTo>
                  <a:pt x="99060" y="889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4232910" y="1473200"/>
            <a:ext cx="80011" cy="214631"/>
          </a:xfrm>
          <a:custGeom>
            <a:avLst/>
            <a:gdLst/>
            <a:ahLst/>
            <a:cxnLst/>
            <a:rect l="0" t="0" r="0" b="0"/>
            <a:pathLst>
              <a:path w="80011" h="21463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8890" y="99060"/>
                </a:lnTo>
                <a:lnTo>
                  <a:pt x="17780" y="116840"/>
                </a:lnTo>
                <a:lnTo>
                  <a:pt x="26670" y="161290"/>
                </a:lnTo>
                <a:lnTo>
                  <a:pt x="44450" y="205740"/>
                </a:lnTo>
                <a:lnTo>
                  <a:pt x="62230" y="214630"/>
                </a:lnTo>
                <a:lnTo>
                  <a:pt x="8001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232910" y="143764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4304030" y="1455420"/>
            <a:ext cx="143511" cy="223521"/>
          </a:xfrm>
          <a:custGeom>
            <a:avLst/>
            <a:gdLst/>
            <a:ahLst/>
            <a:cxnLst/>
            <a:rect l="0" t="0" r="0" b="0"/>
            <a:pathLst>
              <a:path w="143511" h="223521">
                <a:moveTo>
                  <a:pt x="0" y="0"/>
                </a:moveTo>
                <a:lnTo>
                  <a:pt x="8890" y="35560"/>
                </a:lnTo>
                <a:lnTo>
                  <a:pt x="17780" y="80010"/>
                </a:lnTo>
                <a:lnTo>
                  <a:pt x="26670" y="116840"/>
                </a:lnTo>
                <a:lnTo>
                  <a:pt x="44450" y="161290"/>
                </a:lnTo>
                <a:lnTo>
                  <a:pt x="62230" y="205740"/>
                </a:lnTo>
                <a:lnTo>
                  <a:pt x="62230" y="187960"/>
                </a:lnTo>
                <a:lnTo>
                  <a:pt x="62230" y="152400"/>
                </a:lnTo>
                <a:lnTo>
                  <a:pt x="62230" y="106680"/>
                </a:lnTo>
                <a:lnTo>
                  <a:pt x="53340" y="71120"/>
                </a:lnTo>
                <a:lnTo>
                  <a:pt x="53340" y="53340"/>
                </a:lnTo>
                <a:lnTo>
                  <a:pt x="62230" y="17780"/>
                </a:lnTo>
                <a:lnTo>
                  <a:pt x="80010" y="53340"/>
                </a:lnTo>
                <a:lnTo>
                  <a:pt x="88900" y="97790"/>
                </a:lnTo>
                <a:lnTo>
                  <a:pt x="97790" y="116840"/>
                </a:lnTo>
                <a:lnTo>
                  <a:pt x="106680" y="152400"/>
                </a:lnTo>
                <a:lnTo>
                  <a:pt x="125730" y="196850"/>
                </a:lnTo>
                <a:lnTo>
                  <a:pt x="14351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447540" y="1446530"/>
            <a:ext cx="133351" cy="223521"/>
          </a:xfrm>
          <a:custGeom>
            <a:avLst/>
            <a:gdLst/>
            <a:ahLst/>
            <a:cxnLst/>
            <a:rect l="0" t="0" r="0" b="0"/>
            <a:pathLst>
              <a:path w="133351" h="223521">
                <a:moveTo>
                  <a:pt x="0" y="0"/>
                </a:moveTo>
                <a:lnTo>
                  <a:pt x="0" y="3556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52400"/>
                </a:lnTo>
                <a:lnTo>
                  <a:pt x="44450" y="187960"/>
                </a:lnTo>
                <a:lnTo>
                  <a:pt x="53340" y="214630"/>
                </a:lnTo>
                <a:lnTo>
                  <a:pt x="71120" y="223520"/>
                </a:lnTo>
                <a:lnTo>
                  <a:pt x="88900" y="214630"/>
                </a:lnTo>
                <a:lnTo>
                  <a:pt x="106680" y="187960"/>
                </a:lnTo>
                <a:lnTo>
                  <a:pt x="115570" y="152400"/>
                </a:lnTo>
                <a:lnTo>
                  <a:pt x="124460" y="106680"/>
                </a:lnTo>
                <a:lnTo>
                  <a:pt x="133350" y="800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4607560" y="1410970"/>
            <a:ext cx="71121" cy="241301"/>
          </a:xfrm>
          <a:custGeom>
            <a:avLst/>
            <a:gdLst/>
            <a:ahLst/>
            <a:cxnLst/>
            <a:rect l="0" t="0" r="0" b="0"/>
            <a:pathLst>
              <a:path w="71121" h="241301">
                <a:moveTo>
                  <a:pt x="8890" y="1778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17780" y="187960"/>
                </a:lnTo>
                <a:lnTo>
                  <a:pt x="26670" y="223520"/>
                </a:lnTo>
                <a:lnTo>
                  <a:pt x="35560" y="241300"/>
                </a:lnTo>
                <a:lnTo>
                  <a:pt x="53340" y="232410"/>
                </a:lnTo>
                <a:lnTo>
                  <a:pt x="71120" y="196850"/>
                </a:lnTo>
                <a:lnTo>
                  <a:pt x="71120" y="161290"/>
                </a:lnTo>
                <a:lnTo>
                  <a:pt x="71120" y="124460"/>
                </a:lnTo>
                <a:lnTo>
                  <a:pt x="62230" y="80010"/>
                </a:lnTo>
                <a:lnTo>
                  <a:pt x="53340" y="44450"/>
                </a:lnTo>
                <a:lnTo>
                  <a:pt x="44450" y="17780"/>
                </a:lnTo>
                <a:lnTo>
                  <a:pt x="2667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shade val="40000"/>
                        <a:alpha val="100000"/>
                        <a:satMod val="150000"/>
                        <a:lumMod val="100000"/>
                      </a:schemeClr>
                    </a:gs>
                    <a:gs pos="100000">
                      <a:schemeClr val="accent1">
                        <a:tint val="70000"/>
                        <a:shade val="100000"/>
                        <a:alpha val="100000"/>
                        <a:satMod val="200000"/>
                        <a:lumMod val="10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4678680" y="1393190"/>
            <a:ext cx="205741" cy="223521"/>
          </a:xfrm>
          <a:custGeom>
            <a:avLst/>
            <a:gdLst/>
            <a:ahLst/>
            <a:cxnLst/>
            <a:rect l="0" t="0" r="0" b="0"/>
            <a:pathLst>
              <a:path w="205741" h="223521">
                <a:moveTo>
                  <a:pt x="0" y="35560"/>
                </a:moveTo>
                <a:lnTo>
                  <a:pt x="8890" y="62230"/>
                </a:lnTo>
                <a:lnTo>
                  <a:pt x="17780" y="97790"/>
                </a:lnTo>
                <a:lnTo>
                  <a:pt x="26670" y="124460"/>
                </a:lnTo>
                <a:lnTo>
                  <a:pt x="45720" y="160020"/>
                </a:lnTo>
                <a:lnTo>
                  <a:pt x="54610" y="187960"/>
                </a:lnTo>
                <a:lnTo>
                  <a:pt x="81280" y="214630"/>
                </a:lnTo>
                <a:lnTo>
                  <a:pt x="107950" y="223520"/>
                </a:lnTo>
                <a:lnTo>
                  <a:pt x="116840" y="205740"/>
                </a:lnTo>
                <a:lnTo>
                  <a:pt x="134620" y="179070"/>
                </a:lnTo>
                <a:lnTo>
                  <a:pt x="143510" y="142240"/>
                </a:lnTo>
                <a:lnTo>
                  <a:pt x="143510" y="115570"/>
                </a:lnTo>
                <a:lnTo>
                  <a:pt x="143510" y="80010"/>
                </a:lnTo>
                <a:lnTo>
                  <a:pt x="134620" y="35560"/>
                </a:lnTo>
                <a:lnTo>
                  <a:pt x="125730" y="0"/>
                </a:lnTo>
                <a:lnTo>
                  <a:pt x="116840" y="44450"/>
                </a:lnTo>
                <a:lnTo>
                  <a:pt x="125730" y="80010"/>
                </a:lnTo>
                <a:lnTo>
                  <a:pt x="134620" y="115570"/>
                </a:lnTo>
                <a:lnTo>
                  <a:pt x="143510" y="151130"/>
                </a:lnTo>
                <a:lnTo>
                  <a:pt x="161290" y="179070"/>
                </a:lnTo>
                <a:lnTo>
                  <a:pt x="187960" y="187960"/>
                </a:lnTo>
                <a:lnTo>
                  <a:pt x="20574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4884420" y="1348740"/>
            <a:ext cx="88901" cy="241301"/>
          </a:xfrm>
          <a:custGeom>
            <a:avLst/>
            <a:gdLst/>
            <a:ahLst/>
            <a:cxnLst/>
            <a:rect l="0" t="0" r="0" b="0"/>
            <a:pathLst>
              <a:path w="88901" h="241301">
                <a:moveTo>
                  <a:pt x="35560" y="0"/>
                </a:moveTo>
                <a:lnTo>
                  <a:pt x="17780" y="0"/>
                </a:ln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8890" y="115570"/>
                </a:lnTo>
                <a:lnTo>
                  <a:pt x="62230" y="160020"/>
                </a:lnTo>
                <a:lnTo>
                  <a:pt x="80010" y="186690"/>
                </a:lnTo>
                <a:lnTo>
                  <a:pt x="88900" y="204470"/>
                </a:lnTo>
                <a:lnTo>
                  <a:pt x="88900" y="223520"/>
                </a:lnTo>
                <a:lnTo>
                  <a:pt x="88900" y="241300"/>
                </a:lnTo>
                <a:lnTo>
                  <a:pt x="71120" y="241300"/>
                </a:lnTo>
                <a:lnTo>
                  <a:pt x="4445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4964430" y="1223010"/>
            <a:ext cx="81281" cy="358141"/>
          </a:xfrm>
          <a:custGeom>
            <a:avLst/>
            <a:gdLst/>
            <a:ahLst/>
            <a:cxnLst/>
            <a:rect l="0" t="0" r="0" b="0"/>
            <a:pathLst>
              <a:path w="81281" h="358141">
                <a:moveTo>
                  <a:pt x="0" y="0"/>
                </a:moveTo>
                <a:lnTo>
                  <a:pt x="0" y="44450"/>
                </a:lnTo>
                <a:lnTo>
                  <a:pt x="0" y="90170"/>
                </a:lnTo>
                <a:lnTo>
                  <a:pt x="0" y="116840"/>
                </a:lnTo>
                <a:lnTo>
                  <a:pt x="8890" y="152400"/>
                </a:lnTo>
                <a:lnTo>
                  <a:pt x="8890" y="187960"/>
                </a:lnTo>
                <a:lnTo>
                  <a:pt x="17780" y="214630"/>
                </a:lnTo>
                <a:lnTo>
                  <a:pt x="26670" y="259080"/>
                </a:lnTo>
                <a:lnTo>
                  <a:pt x="36830" y="294640"/>
                </a:lnTo>
                <a:lnTo>
                  <a:pt x="45720" y="330200"/>
                </a:lnTo>
                <a:lnTo>
                  <a:pt x="63500" y="349250"/>
                </a:lnTo>
                <a:lnTo>
                  <a:pt x="81280" y="358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5063490" y="1313180"/>
            <a:ext cx="222251" cy="303531"/>
          </a:xfrm>
          <a:custGeom>
            <a:avLst/>
            <a:gdLst/>
            <a:ahLst/>
            <a:cxnLst/>
            <a:rect l="0" t="0" r="0" b="0"/>
            <a:pathLst>
              <a:path w="222251" h="303531">
                <a:moveTo>
                  <a:pt x="0" y="8890"/>
                </a:moveTo>
                <a:lnTo>
                  <a:pt x="0" y="44450"/>
                </a:lnTo>
                <a:lnTo>
                  <a:pt x="8890" y="80010"/>
                </a:lnTo>
                <a:lnTo>
                  <a:pt x="17780" y="115570"/>
                </a:lnTo>
                <a:lnTo>
                  <a:pt x="26670" y="151130"/>
                </a:lnTo>
                <a:lnTo>
                  <a:pt x="44450" y="186690"/>
                </a:lnTo>
                <a:lnTo>
                  <a:pt x="62230" y="195580"/>
                </a:lnTo>
                <a:lnTo>
                  <a:pt x="80010" y="195580"/>
                </a:lnTo>
                <a:lnTo>
                  <a:pt x="115570" y="168910"/>
                </a:lnTo>
                <a:lnTo>
                  <a:pt x="142240" y="124460"/>
                </a:lnTo>
                <a:lnTo>
                  <a:pt x="151130" y="97790"/>
                </a:lnTo>
                <a:lnTo>
                  <a:pt x="160020" y="62230"/>
                </a:lnTo>
                <a:lnTo>
                  <a:pt x="160020" y="26670"/>
                </a:lnTo>
                <a:lnTo>
                  <a:pt x="160020" y="0"/>
                </a:lnTo>
                <a:lnTo>
                  <a:pt x="177800" y="35560"/>
                </a:lnTo>
                <a:lnTo>
                  <a:pt x="186690" y="71120"/>
                </a:lnTo>
                <a:lnTo>
                  <a:pt x="195580" y="115570"/>
                </a:lnTo>
                <a:lnTo>
                  <a:pt x="204470" y="160020"/>
                </a:lnTo>
                <a:lnTo>
                  <a:pt x="213360" y="195580"/>
                </a:lnTo>
                <a:lnTo>
                  <a:pt x="222250" y="231140"/>
                </a:lnTo>
                <a:lnTo>
                  <a:pt x="222250" y="267970"/>
                </a:lnTo>
                <a:lnTo>
                  <a:pt x="22225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857250" y="2759710"/>
            <a:ext cx="152401" cy="250191"/>
          </a:xfrm>
          <a:custGeom>
            <a:avLst/>
            <a:gdLst/>
            <a:ahLst/>
            <a:cxnLst/>
            <a:rect l="0" t="0" r="0" b="0"/>
            <a:pathLst>
              <a:path w="152401" h="250191">
                <a:moveTo>
                  <a:pt x="106680" y="8890"/>
                </a:moveTo>
                <a:lnTo>
                  <a:pt x="88900" y="0"/>
                </a:lnTo>
                <a:lnTo>
                  <a:pt x="7112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0" y="26670"/>
                </a:lnTo>
                <a:lnTo>
                  <a:pt x="8890" y="44450"/>
                </a:lnTo>
                <a:lnTo>
                  <a:pt x="44450" y="62230"/>
                </a:lnTo>
                <a:lnTo>
                  <a:pt x="88900" y="71120"/>
                </a:lnTo>
                <a:lnTo>
                  <a:pt x="106680" y="80010"/>
                </a:lnTo>
                <a:lnTo>
                  <a:pt x="143510" y="115570"/>
                </a:lnTo>
                <a:lnTo>
                  <a:pt x="152400" y="142240"/>
                </a:lnTo>
                <a:lnTo>
                  <a:pt x="152400" y="168910"/>
                </a:lnTo>
                <a:lnTo>
                  <a:pt x="152400" y="186690"/>
                </a:lnTo>
                <a:lnTo>
                  <a:pt x="133350" y="222250"/>
                </a:lnTo>
                <a:lnTo>
                  <a:pt x="106680" y="231140"/>
                </a:lnTo>
                <a:lnTo>
                  <a:pt x="88900" y="250190"/>
                </a:lnTo>
                <a:lnTo>
                  <a:pt x="71120" y="250190"/>
                </a:lnTo>
                <a:lnTo>
                  <a:pt x="44450" y="231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1062990" y="2795270"/>
            <a:ext cx="8891" cy="223521"/>
          </a:xfrm>
          <a:custGeom>
            <a:avLst/>
            <a:gdLst/>
            <a:ahLst/>
            <a:cxnLst/>
            <a:rect l="0" t="0" r="0" b="0"/>
            <a:pathLst>
              <a:path w="8891" h="2235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889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1018540" y="272415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8890" y="1778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1036320" y="2741930"/>
            <a:ext cx="133351" cy="222251"/>
          </a:xfrm>
          <a:custGeom>
            <a:avLst/>
            <a:gdLst/>
            <a:ahLst/>
            <a:cxnLst/>
            <a:rect l="0" t="0" r="0" b="0"/>
            <a:pathLst>
              <a:path w="133351" h="222251">
                <a:moveTo>
                  <a:pt x="26670" y="195580"/>
                </a:moveTo>
                <a:lnTo>
                  <a:pt x="62230" y="151130"/>
                </a:lnTo>
                <a:lnTo>
                  <a:pt x="88900" y="106680"/>
                </a:lnTo>
                <a:lnTo>
                  <a:pt x="97790" y="80010"/>
                </a:lnTo>
                <a:lnTo>
                  <a:pt x="97790" y="53340"/>
                </a:lnTo>
                <a:lnTo>
                  <a:pt x="97790" y="35560"/>
                </a:lnTo>
                <a:lnTo>
                  <a:pt x="88900" y="17780"/>
                </a:lnTo>
                <a:lnTo>
                  <a:pt x="7112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35560"/>
                </a:lnTo>
                <a:lnTo>
                  <a:pt x="8890" y="62230"/>
                </a:lnTo>
                <a:lnTo>
                  <a:pt x="0" y="97790"/>
                </a:lnTo>
                <a:lnTo>
                  <a:pt x="0" y="115570"/>
                </a:lnTo>
                <a:lnTo>
                  <a:pt x="8890" y="151130"/>
                </a:lnTo>
                <a:lnTo>
                  <a:pt x="26670" y="186690"/>
                </a:lnTo>
                <a:lnTo>
                  <a:pt x="35560" y="204470"/>
                </a:lnTo>
                <a:lnTo>
                  <a:pt x="62230" y="222250"/>
                </a:lnTo>
                <a:lnTo>
                  <a:pt x="88900" y="222250"/>
                </a:lnTo>
                <a:lnTo>
                  <a:pt x="133350" y="204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1205230" y="2759710"/>
            <a:ext cx="250191" cy="231141"/>
          </a:xfrm>
          <a:custGeom>
            <a:avLst/>
            <a:gdLst/>
            <a:ahLst/>
            <a:cxnLst/>
            <a:rect l="0" t="0" r="0" b="0"/>
            <a:pathLst>
              <a:path w="250191" h="23114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0" y="231140"/>
                </a:lnTo>
                <a:lnTo>
                  <a:pt x="8890" y="186690"/>
                </a:lnTo>
                <a:lnTo>
                  <a:pt x="17780" y="151130"/>
                </a:lnTo>
                <a:lnTo>
                  <a:pt x="26670" y="106680"/>
                </a:lnTo>
                <a:lnTo>
                  <a:pt x="35560" y="71120"/>
                </a:lnTo>
                <a:lnTo>
                  <a:pt x="53340" y="35560"/>
                </a:lnTo>
                <a:lnTo>
                  <a:pt x="71120" y="26670"/>
                </a:lnTo>
                <a:lnTo>
                  <a:pt x="90170" y="35560"/>
                </a:lnTo>
                <a:lnTo>
                  <a:pt x="99060" y="71120"/>
                </a:lnTo>
                <a:lnTo>
                  <a:pt x="107950" y="106680"/>
                </a:lnTo>
                <a:lnTo>
                  <a:pt x="107950" y="151130"/>
                </a:lnTo>
                <a:lnTo>
                  <a:pt x="107950" y="186690"/>
                </a:lnTo>
                <a:lnTo>
                  <a:pt x="107950" y="213360"/>
                </a:lnTo>
                <a:lnTo>
                  <a:pt x="125730" y="168910"/>
                </a:lnTo>
                <a:lnTo>
                  <a:pt x="134620" y="124460"/>
                </a:lnTo>
                <a:lnTo>
                  <a:pt x="152400" y="88900"/>
                </a:lnTo>
                <a:lnTo>
                  <a:pt x="170180" y="62230"/>
                </a:lnTo>
                <a:lnTo>
                  <a:pt x="187960" y="35560"/>
                </a:lnTo>
                <a:lnTo>
                  <a:pt x="205740" y="35560"/>
                </a:lnTo>
                <a:lnTo>
                  <a:pt x="214630" y="71120"/>
                </a:lnTo>
                <a:lnTo>
                  <a:pt x="214630" y="106680"/>
                </a:lnTo>
                <a:lnTo>
                  <a:pt x="214630" y="151130"/>
                </a:lnTo>
                <a:lnTo>
                  <a:pt x="214630" y="186690"/>
                </a:lnTo>
                <a:lnTo>
                  <a:pt x="214630" y="213360"/>
                </a:lnTo>
                <a:lnTo>
                  <a:pt x="232410" y="195580"/>
                </a:lnTo>
                <a:lnTo>
                  <a:pt x="241300" y="160020"/>
                </a:lnTo>
                <a:lnTo>
                  <a:pt x="25019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1499870" y="2813050"/>
            <a:ext cx="8891" cy="177801"/>
          </a:xfrm>
          <a:custGeom>
            <a:avLst/>
            <a:gdLst/>
            <a:ahLst/>
            <a:cxnLst/>
            <a:rect l="0" t="0" r="0" b="0"/>
            <a:pathLst>
              <a:path w="8891" h="17780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77800"/>
                </a:lnTo>
                <a:lnTo>
                  <a:pt x="8890" y="160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1490980" y="272415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1670050" y="2759710"/>
            <a:ext cx="186691" cy="213361"/>
          </a:xfrm>
          <a:custGeom>
            <a:avLst/>
            <a:gdLst/>
            <a:ahLst/>
            <a:cxnLst/>
            <a:rect l="0" t="0" r="0" b="0"/>
            <a:pathLst>
              <a:path w="186691" h="213361">
                <a:moveTo>
                  <a:pt x="97790" y="0"/>
                </a:moveTo>
                <a:lnTo>
                  <a:pt x="80010" y="0"/>
                </a:lnTo>
                <a:lnTo>
                  <a:pt x="53340" y="44450"/>
                </a:lnTo>
                <a:lnTo>
                  <a:pt x="35560" y="80010"/>
                </a:lnTo>
                <a:lnTo>
                  <a:pt x="26670" y="115570"/>
                </a:lnTo>
                <a:lnTo>
                  <a:pt x="17780" y="160020"/>
                </a:lnTo>
                <a:lnTo>
                  <a:pt x="8890" y="195580"/>
                </a:lnTo>
                <a:lnTo>
                  <a:pt x="0" y="213360"/>
                </a:lnTo>
                <a:lnTo>
                  <a:pt x="0" y="160020"/>
                </a:lnTo>
                <a:lnTo>
                  <a:pt x="8890" y="124460"/>
                </a:lnTo>
                <a:lnTo>
                  <a:pt x="17780" y="80010"/>
                </a:lnTo>
                <a:lnTo>
                  <a:pt x="26670" y="44450"/>
                </a:lnTo>
                <a:lnTo>
                  <a:pt x="26670" y="17780"/>
                </a:lnTo>
                <a:lnTo>
                  <a:pt x="44450" y="8890"/>
                </a:lnTo>
                <a:lnTo>
                  <a:pt x="71120" y="26670"/>
                </a:lnTo>
                <a:lnTo>
                  <a:pt x="97790" y="71120"/>
                </a:lnTo>
                <a:lnTo>
                  <a:pt x="124460" y="115570"/>
                </a:lnTo>
                <a:lnTo>
                  <a:pt x="160020" y="151130"/>
                </a:lnTo>
                <a:lnTo>
                  <a:pt x="186690" y="186690"/>
                </a:lnTo>
                <a:lnTo>
                  <a:pt x="186690" y="204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1678940" y="2813050"/>
            <a:ext cx="392431" cy="115571"/>
          </a:xfrm>
          <a:custGeom>
            <a:avLst/>
            <a:gdLst/>
            <a:ahLst/>
            <a:cxnLst/>
            <a:rect l="0" t="0" r="0" b="0"/>
            <a:pathLst>
              <a:path w="392431" h="115571">
                <a:moveTo>
                  <a:pt x="0" y="71120"/>
                </a:moveTo>
                <a:lnTo>
                  <a:pt x="35560" y="62230"/>
                </a:lnTo>
                <a:lnTo>
                  <a:pt x="71120" y="53340"/>
                </a:lnTo>
                <a:lnTo>
                  <a:pt x="115570" y="35560"/>
                </a:lnTo>
                <a:lnTo>
                  <a:pt x="151130" y="17780"/>
                </a:lnTo>
                <a:lnTo>
                  <a:pt x="177800" y="8890"/>
                </a:lnTo>
                <a:lnTo>
                  <a:pt x="196850" y="0"/>
                </a:lnTo>
                <a:lnTo>
                  <a:pt x="205740" y="26670"/>
                </a:lnTo>
                <a:lnTo>
                  <a:pt x="196850" y="71120"/>
                </a:lnTo>
                <a:lnTo>
                  <a:pt x="196850" y="88900"/>
                </a:lnTo>
                <a:lnTo>
                  <a:pt x="205740" y="115570"/>
                </a:lnTo>
                <a:lnTo>
                  <a:pt x="223520" y="106680"/>
                </a:lnTo>
                <a:lnTo>
                  <a:pt x="259080" y="62230"/>
                </a:lnTo>
                <a:lnTo>
                  <a:pt x="285750" y="26670"/>
                </a:lnTo>
                <a:lnTo>
                  <a:pt x="294640" y="8890"/>
                </a:lnTo>
                <a:lnTo>
                  <a:pt x="321310" y="0"/>
                </a:lnTo>
                <a:lnTo>
                  <a:pt x="339090" y="17780"/>
                </a:lnTo>
                <a:lnTo>
                  <a:pt x="347980" y="53340"/>
                </a:lnTo>
                <a:lnTo>
                  <a:pt x="356870" y="88900"/>
                </a:lnTo>
                <a:lnTo>
                  <a:pt x="365760" y="106680"/>
                </a:lnTo>
                <a:lnTo>
                  <a:pt x="383540" y="88900"/>
                </a:lnTo>
                <a:lnTo>
                  <a:pt x="392430" y="533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2089150" y="2813050"/>
            <a:ext cx="152401" cy="124461"/>
          </a:xfrm>
          <a:custGeom>
            <a:avLst/>
            <a:gdLst/>
            <a:ahLst/>
            <a:cxnLst/>
            <a:rect l="0" t="0" r="0" b="0"/>
            <a:pathLst>
              <a:path w="152401" h="124461">
                <a:moveTo>
                  <a:pt x="0" y="0"/>
                </a:moveTo>
                <a:lnTo>
                  <a:pt x="8890" y="26670"/>
                </a:lnTo>
                <a:lnTo>
                  <a:pt x="17780" y="71120"/>
                </a:lnTo>
                <a:lnTo>
                  <a:pt x="35560" y="106680"/>
                </a:lnTo>
                <a:lnTo>
                  <a:pt x="44450" y="124460"/>
                </a:lnTo>
                <a:lnTo>
                  <a:pt x="72390" y="124460"/>
                </a:lnTo>
                <a:lnTo>
                  <a:pt x="99060" y="115570"/>
                </a:lnTo>
                <a:lnTo>
                  <a:pt x="107950" y="97790"/>
                </a:lnTo>
                <a:lnTo>
                  <a:pt x="134620" y="62230"/>
                </a:lnTo>
                <a:lnTo>
                  <a:pt x="152400" y="2667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2330450" y="2848610"/>
            <a:ext cx="80011" cy="35561"/>
          </a:xfrm>
          <a:custGeom>
            <a:avLst/>
            <a:gdLst/>
            <a:ahLst/>
            <a:cxnLst/>
            <a:rect l="0" t="0" r="0" b="0"/>
            <a:pathLst>
              <a:path w="80011" h="35561">
                <a:moveTo>
                  <a:pt x="0" y="0"/>
                </a:moveTo>
                <a:lnTo>
                  <a:pt x="35560" y="17780"/>
                </a:lnTo>
                <a:lnTo>
                  <a:pt x="8001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2705100" y="2669540"/>
            <a:ext cx="267971" cy="267971"/>
          </a:xfrm>
          <a:custGeom>
            <a:avLst/>
            <a:gdLst/>
            <a:ahLst/>
            <a:cxnLst/>
            <a:rect l="0" t="0" r="0" b="0"/>
            <a:pathLst>
              <a:path w="267971" h="267971">
                <a:moveTo>
                  <a:pt x="19050" y="54610"/>
                </a:moveTo>
                <a:lnTo>
                  <a:pt x="27940" y="17780"/>
                </a:lnTo>
                <a:lnTo>
                  <a:pt x="4572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70180" y="8890"/>
                </a:lnTo>
                <a:lnTo>
                  <a:pt x="196850" y="26670"/>
                </a:lnTo>
                <a:lnTo>
                  <a:pt x="205740" y="45720"/>
                </a:lnTo>
                <a:lnTo>
                  <a:pt x="214630" y="72390"/>
                </a:lnTo>
                <a:lnTo>
                  <a:pt x="214630" y="107950"/>
                </a:lnTo>
                <a:lnTo>
                  <a:pt x="214630" y="152400"/>
                </a:lnTo>
                <a:lnTo>
                  <a:pt x="196850" y="187960"/>
                </a:lnTo>
                <a:lnTo>
                  <a:pt x="170180" y="232410"/>
                </a:lnTo>
                <a:lnTo>
                  <a:pt x="125730" y="259080"/>
                </a:lnTo>
                <a:lnTo>
                  <a:pt x="107950" y="267970"/>
                </a:lnTo>
                <a:lnTo>
                  <a:pt x="72390" y="267970"/>
                </a:lnTo>
                <a:lnTo>
                  <a:pt x="36830" y="267970"/>
                </a:lnTo>
                <a:lnTo>
                  <a:pt x="10160" y="267970"/>
                </a:lnTo>
                <a:lnTo>
                  <a:pt x="0" y="250190"/>
                </a:lnTo>
                <a:lnTo>
                  <a:pt x="10160" y="223520"/>
                </a:lnTo>
                <a:lnTo>
                  <a:pt x="27940" y="214630"/>
                </a:lnTo>
                <a:lnTo>
                  <a:pt x="63500" y="196850"/>
                </a:lnTo>
                <a:lnTo>
                  <a:pt x="107950" y="196850"/>
                </a:lnTo>
                <a:lnTo>
                  <a:pt x="143510" y="196850"/>
                </a:lnTo>
                <a:lnTo>
                  <a:pt x="187960" y="205740"/>
                </a:lnTo>
                <a:lnTo>
                  <a:pt x="223520" y="223520"/>
                </a:lnTo>
                <a:lnTo>
                  <a:pt x="241300" y="232410"/>
                </a:lnTo>
                <a:lnTo>
                  <a:pt x="267970" y="250190"/>
                </a:lnTo>
                <a:lnTo>
                  <a:pt x="25019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098550" y="3134360"/>
            <a:ext cx="88901" cy="303531"/>
          </a:xfrm>
          <a:custGeom>
            <a:avLst/>
            <a:gdLst/>
            <a:ahLst/>
            <a:cxnLst/>
            <a:rect l="0" t="0" r="0" b="0"/>
            <a:pathLst>
              <a:path w="88901" h="303531">
                <a:moveTo>
                  <a:pt x="88900" y="0"/>
                </a:moveTo>
                <a:lnTo>
                  <a:pt x="53340" y="26670"/>
                </a:lnTo>
                <a:lnTo>
                  <a:pt x="35560" y="71120"/>
                </a:lnTo>
                <a:lnTo>
                  <a:pt x="17780" y="106680"/>
                </a:lnTo>
                <a:lnTo>
                  <a:pt x="889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125220" y="3143250"/>
            <a:ext cx="205741" cy="312421"/>
          </a:xfrm>
          <a:custGeom>
            <a:avLst/>
            <a:gdLst/>
            <a:ahLst/>
            <a:cxnLst/>
            <a:rect l="0" t="0" r="0" b="0"/>
            <a:pathLst>
              <a:path w="205741" h="312421">
                <a:moveTo>
                  <a:pt x="0" y="0"/>
                </a:moveTo>
                <a:lnTo>
                  <a:pt x="35560" y="35560"/>
                </a:lnTo>
                <a:lnTo>
                  <a:pt x="53340" y="71120"/>
                </a:lnTo>
                <a:lnTo>
                  <a:pt x="88900" y="115570"/>
                </a:lnTo>
                <a:lnTo>
                  <a:pt x="115570" y="152400"/>
                </a:lnTo>
                <a:lnTo>
                  <a:pt x="133350" y="187960"/>
                </a:lnTo>
                <a:lnTo>
                  <a:pt x="160020" y="223520"/>
                </a:lnTo>
                <a:lnTo>
                  <a:pt x="187960" y="259080"/>
                </a:lnTo>
                <a:lnTo>
                  <a:pt x="205740" y="303530"/>
                </a:lnTo>
                <a:lnTo>
                  <a:pt x="19685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071880" y="3187700"/>
            <a:ext cx="392431" cy="250191"/>
          </a:xfrm>
          <a:custGeom>
            <a:avLst/>
            <a:gdLst/>
            <a:ahLst/>
            <a:cxnLst/>
            <a:rect l="0" t="0" r="0" b="0"/>
            <a:pathLst>
              <a:path w="392431" h="250191">
                <a:moveTo>
                  <a:pt x="0" y="125730"/>
                </a:moveTo>
                <a:lnTo>
                  <a:pt x="35560" y="107950"/>
                </a:lnTo>
                <a:lnTo>
                  <a:pt x="71120" y="88900"/>
                </a:lnTo>
                <a:lnTo>
                  <a:pt x="106680" y="62230"/>
                </a:lnTo>
                <a:lnTo>
                  <a:pt x="142240" y="44450"/>
                </a:lnTo>
                <a:lnTo>
                  <a:pt x="186690" y="26670"/>
                </a:lnTo>
                <a:lnTo>
                  <a:pt x="232410" y="0"/>
                </a:lnTo>
                <a:lnTo>
                  <a:pt x="241300" y="44450"/>
                </a:lnTo>
                <a:lnTo>
                  <a:pt x="241300" y="88900"/>
                </a:lnTo>
                <a:lnTo>
                  <a:pt x="241300" y="125730"/>
                </a:lnTo>
                <a:lnTo>
                  <a:pt x="241300" y="161290"/>
                </a:lnTo>
                <a:lnTo>
                  <a:pt x="250190" y="196850"/>
                </a:lnTo>
                <a:lnTo>
                  <a:pt x="259080" y="232410"/>
                </a:lnTo>
                <a:lnTo>
                  <a:pt x="259080" y="250190"/>
                </a:lnTo>
                <a:lnTo>
                  <a:pt x="276860" y="205740"/>
                </a:lnTo>
                <a:lnTo>
                  <a:pt x="276860" y="161290"/>
                </a:lnTo>
                <a:lnTo>
                  <a:pt x="285750" y="125730"/>
                </a:lnTo>
                <a:lnTo>
                  <a:pt x="294640" y="88900"/>
                </a:lnTo>
                <a:lnTo>
                  <a:pt x="303530" y="53340"/>
                </a:lnTo>
                <a:lnTo>
                  <a:pt x="312420" y="26670"/>
                </a:lnTo>
                <a:lnTo>
                  <a:pt x="330200" y="17780"/>
                </a:lnTo>
                <a:lnTo>
                  <a:pt x="356870" y="53340"/>
                </a:lnTo>
                <a:lnTo>
                  <a:pt x="365760" y="88900"/>
                </a:lnTo>
                <a:lnTo>
                  <a:pt x="374650" y="125730"/>
                </a:lnTo>
                <a:lnTo>
                  <a:pt x="383540" y="170180"/>
                </a:lnTo>
                <a:lnTo>
                  <a:pt x="392430" y="187960"/>
                </a:lnTo>
                <a:lnTo>
                  <a:pt x="38354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1473200" y="3205480"/>
            <a:ext cx="170181" cy="196851"/>
          </a:xfrm>
          <a:custGeom>
            <a:avLst/>
            <a:gdLst/>
            <a:ahLst/>
            <a:cxnLst/>
            <a:rect l="0" t="0" r="0" b="0"/>
            <a:pathLst>
              <a:path w="170181" h="196851">
                <a:moveTo>
                  <a:pt x="0" y="0"/>
                </a:moveTo>
                <a:lnTo>
                  <a:pt x="8890" y="26670"/>
                </a:lnTo>
                <a:lnTo>
                  <a:pt x="17780" y="62230"/>
                </a:lnTo>
                <a:lnTo>
                  <a:pt x="35560" y="99060"/>
                </a:lnTo>
                <a:lnTo>
                  <a:pt x="44450" y="143510"/>
                </a:lnTo>
                <a:lnTo>
                  <a:pt x="44450" y="170180"/>
                </a:lnTo>
                <a:lnTo>
                  <a:pt x="53340" y="134620"/>
                </a:lnTo>
                <a:lnTo>
                  <a:pt x="53340" y="99060"/>
                </a:lnTo>
                <a:lnTo>
                  <a:pt x="62230" y="62230"/>
                </a:lnTo>
                <a:lnTo>
                  <a:pt x="80010" y="26670"/>
                </a:lnTo>
                <a:lnTo>
                  <a:pt x="88900" y="8890"/>
                </a:lnTo>
                <a:lnTo>
                  <a:pt x="107950" y="26670"/>
                </a:lnTo>
                <a:lnTo>
                  <a:pt x="116840" y="53340"/>
                </a:lnTo>
                <a:lnTo>
                  <a:pt x="125730" y="99060"/>
                </a:lnTo>
                <a:lnTo>
                  <a:pt x="134620" y="134620"/>
                </a:lnTo>
                <a:lnTo>
                  <a:pt x="152400" y="170180"/>
                </a:lnTo>
                <a:lnTo>
                  <a:pt x="161290" y="196850"/>
                </a:lnTo>
                <a:lnTo>
                  <a:pt x="170180" y="1612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1652270" y="3214370"/>
            <a:ext cx="151131" cy="170181"/>
          </a:xfrm>
          <a:custGeom>
            <a:avLst/>
            <a:gdLst/>
            <a:ahLst/>
            <a:cxnLst/>
            <a:rect l="0" t="0" r="0" b="0"/>
            <a:pathLst>
              <a:path w="151131" h="170181">
                <a:moveTo>
                  <a:pt x="0" y="0"/>
                </a:moveTo>
                <a:lnTo>
                  <a:pt x="0" y="26670"/>
                </a:lnTo>
                <a:lnTo>
                  <a:pt x="8890" y="72390"/>
                </a:lnTo>
                <a:lnTo>
                  <a:pt x="26670" y="116840"/>
                </a:lnTo>
                <a:lnTo>
                  <a:pt x="44450" y="143510"/>
                </a:lnTo>
                <a:lnTo>
                  <a:pt x="71120" y="161290"/>
                </a:lnTo>
                <a:lnTo>
                  <a:pt x="88900" y="170180"/>
                </a:lnTo>
                <a:lnTo>
                  <a:pt x="106680" y="161290"/>
                </a:lnTo>
                <a:lnTo>
                  <a:pt x="124460" y="143510"/>
                </a:lnTo>
                <a:lnTo>
                  <a:pt x="142240" y="107950"/>
                </a:lnTo>
                <a:lnTo>
                  <a:pt x="142240" y="62230"/>
                </a:lnTo>
                <a:lnTo>
                  <a:pt x="142240" y="26670"/>
                </a:lnTo>
                <a:lnTo>
                  <a:pt x="124460" y="26670"/>
                </a:lnTo>
                <a:lnTo>
                  <a:pt x="124460" y="53340"/>
                </a:lnTo>
                <a:lnTo>
                  <a:pt x="124460" y="90170"/>
                </a:lnTo>
                <a:lnTo>
                  <a:pt x="124460" y="107950"/>
                </a:lnTo>
                <a:lnTo>
                  <a:pt x="15113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1856740" y="3223260"/>
            <a:ext cx="143511" cy="161291"/>
          </a:xfrm>
          <a:custGeom>
            <a:avLst/>
            <a:gdLst/>
            <a:ahLst/>
            <a:cxnLst/>
            <a:rect l="0" t="0" r="0" b="0"/>
            <a:pathLst>
              <a:path w="143511" h="161291">
                <a:moveTo>
                  <a:pt x="81280" y="0"/>
                </a:moveTo>
                <a:lnTo>
                  <a:pt x="54610" y="0"/>
                </a:lnTo>
                <a:lnTo>
                  <a:pt x="19050" y="35560"/>
                </a:lnTo>
                <a:lnTo>
                  <a:pt x="0" y="81280"/>
                </a:lnTo>
                <a:lnTo>
                  <a:pt x="0" y="99060"/>
                </a:lnTo>
                <a:lnTo>
                  <a:pt x="10160" y="116840"/>
                </a:lnTo>
                <a:lnTo>
                  <a:pt x="36830" y="125730"/>
                </a:lnTo>
                <a:lnTo>
                  <a:pt x="72390" y="99060"/>
                </a:lnTo>
                <a:lnTo>
                  <a:pt x="99060" y="63500"/>
                </a:lnTo>
                <a:lnTo>
                  <a:pt x="107950" y="26670"/>
                </a:lnTo>
                <a:lnTo>
                  <a:pt x="107950" y="8890"/>
                </a:lnTo>
                <a:lnTo>
                  <a:pt x="116840" y="53340"/>
                </a:lnTo>
                <a:lnTo>
                  <a:pt x="116840" y="90170"/>
                </a:lnTo>
                <a:lnTo>
                  <a:pt x="125730" y="125730"/>
                </a:lnTo>
                <a:lnTo>
                  <a:pt x="134620" y="161290"/>
                </a:lnTo>
                <a:lnTo>
                  <a:pt x="14351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2044700" y="3107690"/>
            <a:ext cx="26671" cy="276861"/>
          </a:xfrm>
          <a:custGeom>
            <a:avLst/>
            <a:gdLst/>
            <a:ahLst/>
            <a:cxnLst/>
            <a:rect l="0" t="0" r="0" b="0"/>
            <a:pathLst>
              <a:path w="26671" h="27686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51130"/>
                </a:lnTo>
                <a:lnTo>
                  <a:pt x="8890" y="196850"/>
                </a:lnTo>
                <a:lnTo>
                  <a:pt x="8890" y="232410"/>
                </a:lnTo>
                <a:lnTo>
                  <a:pt x="17780" y="259080"/>
                </a:lnTo>
                <a:lnTo>
                  <a:pt x="2667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2115820" y="3116580"/>
            <a:ext cx="45721" cy="276861"/>
          </a:xfrm>
          <a:custGeom>
            <a:avLst/>
            <a:gdLst/>
            <a:ahLst/>
            <a:cxnLst/>
            <a:rect l="0" t="0" r="0" b="0"/>
            <a:pathLst>
              <a:path w="45721" h="2768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15570"/>
                </a:lnTo>
                <a:lnTo>
                  <a:pt x="8890" y="160020"/>
                </a:lnTo>
                <a:lnTo>
                  <a:pt x="8890" y="196850"/>
                </a:lnTo>
                <a:lnTo>
                  <a:pt x="17780" y="232410"/>
                </a:lnTo>
                <a:lnTo>
                  <a:pt x="27940" y="267970"/>
                </a:lnTo>
                <a:lnTo>
                  <a:pt x="4572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2205990" y="3205480"/>
            <a:ext cx="241301" cy="447041"/>
          </a:xfrm>
          <a:custGeom>
            <a:avLst/>
            <a:gdLst/>
            <a:ahLst/>
            <a:cxnLst/>
            <a:rect l="0" t="0" r="0" b="0"/>
            <a:pathLst>
              <a:path w="241301" h="447041">
                <a:moveTo>
                  <a:pt x="0" y="35560"/>
                </a:moveTo>
                <a:lnTo>
                  <a:pt x="8890" y="71120"/>
                </a:lnTo>
                <a:lnTo>
                  <a:pt x="17780" y="99060"/>
                </a:lnTo>
                <a:lnTo>
                  <a:pt x="35560" y="116840"/>
                </a:lnTo>
                <a:lnTo>
                  <a:pt x="53340" y="125730"/>
                </a:lnTo>
                <a:lnTo>
                  <a:pt x="71120" y="134620"/>
                </a:lnTo>
                <a:lnTo>
                  <a:pt x="115570" y="134620"/>
                </a:lnTo>
                <a:lnTo>
                  <a:pt x="133350" y="134620"/>
                </a:lnTo>
                <a:lnTo>
                  <a:pt x="177800" y="116840"/>
                </a:lnTo>
                <a:lnTo>
                  <a:pt x="204470" y="81280"/>
                </a:lnTo>
                <a:lnTo>
                  <a:pt x="232410" y="44450"/>
                </a:lnTo>
                <a:lnTo>
                  <a:pt x="241300" y="17780"/>
                </a:lnTo>
                <a:lnTo>
                  <a:pt x="241300" y="0"/>
                </a:lnTo>
                <a:lnTo>
                  <a:pt x="213360" y="53340"/>
                </a:lnTo>
                <a:lnTo>
                  <a:pt x="204470" y="90170"/>
                </a:lnTo>
                <a:lnTo>
                  <a:pt x="195580" y="116840"/>
                </a:lnTo>
                <a:lnTo>
                  <a:pt x="195580" y="152400"/>
                </a:lnTo>
                <a:lnTo>
                  <a:pt x="195580" y="187960"/>
                </a:lnTo>
                <a:lnTo>
                  <a:pt x="195580" y="223520"/>
                </a:lnTo>
                <a:lnTo>
                  <a:pt x="186690" y="259080"/>
                </a:lnTo>
                <a:lnTo>
                  <a:pt x="186690" y="294640"/>
                </a:lnTo>
                <a:lnTo>
                  <a:pt x="186690" y="330200"/>
                </a:lnTo>
                <a:lnTo>
                  <a:pt x="177800" y="375920"/>
                </a:lnTo>
                <a:lnTo>
                  <a:pt x="168910" y="411480"/>
                </a:lnTo>
                <a:lnTo>
                  <a:pt x="142240" y="447040"/>
                </a:lnTo>
                <a:lnTo>
                  <a:pt x="124460" y="447040"/>
                </a:lnTo>
                <a:lnTo>
                  <a:pt x="106680" y="429260"/>
                </a:lnTo>
                <a:lnTo>
                  <a:pt x="97790" y="393700"/>
                </a:lnTo>
                <a:lnTo>
                  <a:pt x="97790" y="356870"/>
                </a:lnTo>
                <a:lnTo>
                  <a:pt x="9779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2813050" y="3054350"/>
            <a:ext cx="53341" cy="374651"/>
          </a:xfrm>
          <a:custGeom>
            <a:avLst/>
            <a:gdLst/>
            <a:ahLst/>
            <a:cxnLst/>
            <a:rect l="0" t="0" r="0" b="0"/>
            <a:pathLst>
              <a:path w="53341" h="374651">
                <a:moveTo>
                  <a:pt x="889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0" y="177800"/>
                </a:lnTo>
                <a:lnTo>
                  <a:pt x="8890" y="222250"/>
                </a:lnTo>
                <a:lnTo>
                  <a:pt x="17780" y="259080"/>
                </a:lnTo>
                <a:lnTo>
                  <a:pt x="26670" y="303530"/>
                </a:lnTo>
                <a:lnTo>
                  <a:pt x="35560" y="339090"/>
                </a:lnTo>
                <a:lnTo>
                  <a:pt x="5334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036570" y="2741930"/>
            <a:ext cx="106681" cy="26671"/>
          </a:xfrm>
          <a:custGeom>
            <a:avLst/>
            <a:gdLst/>
            <a:ahLst/>
            <a:cxnLst/>
            <a:rect l="0" t="0" r="0" b="0"/>
            <a:pathLst>
              <a:path w="10668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045460" y="278638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1778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3267710" y="2678430"/>
            <a:ext cx="170181" cy="250191"/>
          </a:xfrm>
          <a:custGeom>
            <a:avLst/>
            <a:gdLst/>
            <a:ahLst/>
            <a:cxnLst/>
            <a:rect l="0" t="0" r="0" b="0"/>
            <a:pathLst>
              <a:path w="170181" h="250191">
                <a:moveTo>
                  <a:pt x="27940" y="0"/>
                </a:moveTo>
                <a:lnTo>
                  <a:pt x="889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27940" y="107950"/>
                </a:lnTo>
                <a:lnTo>
                  <a:pt x="54610" y="72390"/>
                </a:lnTo>
                <a:lnTo>
                  <a:pt x="72390" y="36830"/>
                </a:lnTo>
                <a:lnTo>
                  <a:pt x="90170" y="26670"/>
                </a:lnTo>
                <a:lnTo>
                  <a:pt x="116840" y="26670"/>
                </a:lnTo>
                <a:lnTo>
                  <a:pt x="134620" y="36830"/>
                </a:lnTo>
                <a:lnTo>
                  <a:pt x="161290" y="81280"/>
                </a:lnTo>
                <a:lnTo>
                  <a:pt x="161290" y="107950"/>
                </a:lnTo>
                <a:lnTo>
                  <a:pt x="161290" y="143510"/>
                </a:lnTo>
                <a:lnTo>
                  <a:pt x="161290" y="179070"/>
                </a:lnTo>
                <a:lnTo>
                  <a:pt x="161290" y="223520"/>
                </a:lnTo>
                <a:lnTo>
                  <a:pt x="17018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981960" y="3178810"/>
            <a:ext cx="116841" cy="26671"/>
          </a:xfrm>
          <a:custGeom>
            <a:avLst/>
            <a:gdLst/>
            <a:ahLst/>
            <a:cxnLst/>
            <a:rect l="0" t="0" r="0" b="0"/>
            <a:pathLst>
              <a:path w="116841" h="26671">
                <a:moveTo>
                  <a:pt x="0" y="26670"/>
                </a:moveTo>
                <a:lnTo>
                  <a:pt x="17780" y="8890"/>
                </a:lnTo>
                <a:lnTo>
                  <a:pt x="63500" y="8890"/>
                </a:lnTo>
                <a:lnTo>
                  <a:pt x="10795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964180" y="3232150"/>
            <a:ext cx="152401" cy="35561"/>
          </a:xfrm>
          <a:custGeom>
            <a:avLst/>
            <a:gdLst/>
            <a:ahLst/>
            <a:cxnLst/>
            <a:rect l="0" t="0" r="0" b="0"/>
            <a:pathLst>
              <a:path w="152401" h="35561">
                <a:moveTo>
                  <a:pt x="0" y="35560"/>
                </a:moveTo>
                <a:lnTo>
                  <a:pt x="45720" y="17780"/>
                </a:lnTo>
                <a:lnTo>
                  <a:pt x="90170" y="8890"/>
                </a:lnTo>
                <a:lnTo>
                  <a:pt x="12573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3232150" y="3125470"/>
            <a:ext cx="250191" cy="285751"/>
          </a:xfrm>
          <a:custGeom>
            <a:avLst/>
            <a:gdLst/>
            <a:ahLst/>
            <a:cxnLst/>
            <a:rect l="0" t="0" r="0" b="0"/>
            <a:pathLst>
              <a:path w="250191" h="285751">
                <a:moveTo>
                  <a:pt x="889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79070"/>
                </a:lnTo>
                <a:lnTo>
                  <a:pt x="0" y="214630"/>
                </a:lnTo>
                <a:lnTo>
                  <a:pt x="0" y="232410"/>
                </a:lnTo>
                <a:lnTo>
                  <a:pt x="17780" y="187960"/>
                </a:lnTo>
                <a:lnTo>
                  <a:pt x="35560" y="151130"/>
                </a:lnTo>
                <a:lnTo>
                  <a:pt x="63500" y="115570"/>
                </a:lnTo>
                <a:lnTo>
                  <a:pt x="90170" y="71120"/>
                </a:lnTo>
                <a:lnTo>
                  <a:pt x="107950" y="35560"/>
                </a:lnTo>
                <a:lnTo>
                  <a:pt x="134620" y="17780"/>
                </a:lnTo>
                <a:lnTo>
                  <a:pt x="161290" y="17780"/>
                </a:lnTo>
                <a:lnTo>
                  <a:pt x="196850" y="26670"/>
                </a:lnTo>
                <a:lnTo>
                  <a:pt x="232410" y="80010"/>
                </a:lnTo>
                <a:lnTo>
                  <a:pt x="241300" y="97790"/>
                </a:lnTo>
                <a:lnTo>
                  <a:pt x="250190" y="133350"/>
                </a:lnTo>
                <a:lnTo>
                  <a:pt x="250190" y="151130"/>
                </a:lnTo>
                <a:lnTo>
                  <a:pt x="250190" y="187960"/>
                </a:lnTo>
                <a:lnTo>
                  <a:pt x="241300" y="223520"/>
                </a:lnTo>
                <a:lnTo>
                  <a:pt x="223520" y="267970"/>
                </a:lnTo>
                <a:lnTo>
                  <a:pt x="22352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1054100" y="3581400"/>
            <a:ext cx="250191" cy="312421"/>
          </a:xfrm>
          <a:custGeom>
            <a:avLst/>
            <a:gdLst/>
            <a:ahLst/>
            <a:cxnLst/>
            <a:rect l="0" t="0" r="0" b="0"/>
            <a:pathLst>
              <a:path w="250191" h="312421">
                <a:moveTo>
                  <a:pt x="53340" y="0"/>
                </a:moveTo>
                <a:lnTo>
                  <a:pt x="35560" y="53340"/>
                </a:lnTo>
                <a:lnTo>
                  <a:pt x="17780" y="88900"/>
                </a:lnTo>
                <a:lnTo>
                  <a:pt x="889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8890" y="266700"/>
                </a:lnTo>
                <a:lnTo>
                  <a:pt x="26670" y="285750"/>
                </a:lnTo>
                <a:lnTo>
                  <a:pt x="62230" y="312420"/>
                </a:lnTo>
                <a:lnTo>
                  <a:pt x="88900" y="312420"/>
                </a:lnTo>
                <a:lnTo>
                  <a:pt x="124460" y="312420"/>
                </a:lnTo>
                <a:lnTo>
                  <a:pt x="160020" y="294640"/>
                </a:lnTo>
                <a:lnTo>
                  <a:pt x="186690" y="285750"/>
                </a:lnTo>
                <a:lnTo>
                  <a:pt x="222250" y="240030"/>
                </a:lnTo>
                <a:lnTo>
                  <a:pt x="241300" y="204470"/>
                </a:lnTo>
                <a:lnTo>
                  <a:pt x="250190" y="168910"/>
                </a:lnTo>
                <a:lnTo>
                  <a:pt x="250190" y="142240"/>
                </a:lnTo>
                <a:lnTo>
                  <a:pt x="250190" y="124460"/>
                </a:lnTo>
                <a:lnTo>
                  <a:pt x="222250" y="88900"/>
                </a:lnTo>
                <a:lnTo>
                  <a:pt x="204470" y="71120"/>
                </a:lnTo>
                <a:lnTo>
                  <a:pt x="168910" y="44450"/>
                </a:lnTo>
                <a:lnTo>
                  <a:pt x="133350" y="26670"/>
                </a:lnTo>
                <a:lnTo>
                  <a:pt x="97790" y="17780"/>
                </a:lnTo>
                <a:lnTo>
                  <a:pt x="53340" y="17780"/>
                </a:lnTo>
                <a:lnTo>
                  <a:pt x="35560" y="1778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1151890" y="3661410"/>
            <a:ext cx="214631" cy="267971"/>
          </a:xfrm>
          <a:custGeom>
            <a:avLst/>
            <a:gdLst/>
            <a:ahLst/>
            <a:cxnLst/>
            <a:rect l="0" t="0" r="0" b="0"/>
            <a:pathLst>
              <a:path w="214631" h="26797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124460"/>
                </a:lnTo>
                <a:lnTo>
                  <a:pt x="71120" y="160020"/>
                </a:lnTo>
                <a:lnTo>
                  <a:pt x="97790" y="196850"/>
                </a:lnTo>
                <a:lnTo>
                  <a:pt x="143510" y="241300"/>
                </a:lnTo>
                <a:lnTo>
                  <a:pt x="179070" y="267970"/>
                </a:lnTo>
                <a:lnTo>
                  <a:pt x="21463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1313180" y="3688080"/>
            <a:ext cx="303531" cy="187961"/>
          </a:xfrm>
          <a:custGeom>
            <a:avLst/>
            <a:gdLst/>
            <a:ahLst/>
            <a:cxnLst/>
            <a:rect l="0" t="0" r="0" b="0"/>
            <a:pathLst>
              <a:path w="303531" h="187961">
                <a:moveTo>
                  <a:pt x="8890" y="0"/>
                </a:moveTo>
                <a:lnTo>
                  <a:pt x="0" y="17780"/>
                </a:lnTo>
                <a:lnTo>
                  <a:pt x="17780" y="53340"/>
                </a:lnTo>
                <a:lnTo>
                  <a:pt x="26670" y="97790"/>
                </a:lnTo>
                <a:lnTo>
                  <a:pt x="53340" y="133350"/>
                </a:lnTo>
                <a:lnTo>
                  <a:pt x="88900" y="160020"/>
                </a:lnTo>
                <a:lnTo>
                  <a:pt x="106680" y="179070"/>
                </a:lnTo>
                <a:lnTo>
                  <a:pt x="124460" y="179070"/>
                </a:lnTo>
                <a:lnTo>
                  <a:pt x="142240" y="170180"/>
                </a:lnTo>
                <a:lnTo>
                  <a:pt x="160020" y="170180"/>
                </a:lnTo>
                <a:lnTo>
                  <a:pt x="177800" y="151130"/>
                </a:lnTo>
                <a:lnTo>
                  <a:pt x="186690" y="133350"/>
                </a:lnTo>
                <a:lnTo>
                  <a:pt x="195580" y="97790"/>
                </a:lnTo>
                <a:lnTo>
                  <a:pt x="195580" y="80010"/>
                </a:lnTo>
                <a:lnTo>
                  <a:pt x="195580" y="44450"/>
                </a:lnTo>
                <a:lnTo>
                  <a:pt x="186690" y="62230"/>
                </a:lnTo>
                <a:lnTo>
                  <a:pt x="195580" y="106680"/>
                </a:lnTo>
                <a:lnTo>
                  <a:pt x="204470" y="151130"/>
                </a:lnTo>
                <a:lnTo>
                  <a:pt x="240030" y="179070"/>
                </a:lnTo>
                <a:lnTo>
                  <a:pt x="267970" y="187960"/>
                </a:lnTo>
                <a:lnTo>
                  <a:pt x="30353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1581150" y="3741420"/>
            <a:ext cx="186691" cy="143511"/>
          </a:xfrm>
          <a:custGeom>
            <a:avLst/>
            <a:gdLst/>
            <a:ahLst/>
            <a:cxnLst/>
            <a:rect l="0" t="0" r="0" b="0"/>
            <a:pathLst>
              <a:path w="186691" h="143511">
                <a:moveTo>
                  <a:pt x="97790" y="26670"/>
                </a:moveTo>
                <a:lnTo>
                  <a:pt x="88900" y="8890"/>
                </a:lnTo>
                <a:lnTo>
                  <a:pt x="71120" y="0"/>
                </a:lnTo>
                <a:lnTo>
                  <a:pt x="44450" y="8890"/>
                </a:lnTo>
                <a:lnTo>
                  <a:pt x="26670" y="17780"/>
                </a:lnTo>
                <a:lnTo>
                  <a:pt x="8890" y="44450"/>
                </a:lnTo>
                <a:lnTo>
                  <a:pt x="0" y="71120"/>
                </a:lnTo>
                <a:lnTo>
                  <a:pt x="8890" y="106680"/>
                </a:lnTo>
                <a:lnTo>
                  <a:pt x="26670" y="116840"/>
                </a:lnTo>
                <a:lnTo>
                  <a:pt x="53340" y="116840"/>
                </a:lnTo>
                <a:lnTo>
                  <a:pt x="71120" y="106680"/>
                </a:lnTo>
                <a:lnTo>
                  <a:pt x="97790" y="80010"/>
                </a:lnTo>
                <a:lnTo>
                  <a:pt x="115570" y="35560"/>
                </a:lnTo>
                <a:lnTo>
                  <a:pt x="115570" y="8890"/>
                </a:lnTo>
                <a:lnTo>
                  <a:pt x="133350" y="62230"/>
                </a:lnTo>
                <a:lnTo>
                  <a:pt x="142240" y="97790"/>
                </a:lnTo>
                <a:lnTo>
                  <a:pt x="151130" y="125730"/>
                </a:lnTo>
                <a:lnTo>
                  <a:pt x="160020" y="143510"/>
                </a:lnTo>
                <a:lnTo>
                  <a:pt x="177800" y="134620"/>
                </a:lnTo>
                <a:lnTo>
                  <a:pt x="186690" y="97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1776730" y="3714750"/>
            <a:ext cx="107951" cy="115571"/>
          </a:xfrm>
          <a:custGeom>
            <a:avLst/>
            <a:gdLst/>
            <a:ahLst/>
            <a:cxnLst/>
            <a:rect l="0" t="0" r="0" b="0"/>
            <a:pathLst>
              <a:path w="107951" h="115571">
                <a:moveTo>
                  <a:pt x="17780" y="44450"/>
                </a:moveTo>
                <a:lnTo>
                  <a:pt x="8890" y="80010"/>
                </a:lnTo>
                <a:lnTo>
                  <a:pt x="0" y="115570"/>
                </a:lnTo>
                <a:lnTo>
                  <a:pt x="44450" y="80010"/>
                </a:lnTo>
                <a:lnTo>
                  <a:pt x="80010" y="3556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1964690" y="3679190"/>
            <a:ext cx="26671" cy="214631"/>
          </a:xfrm>
          <a:custGeom>
            <a:avLst/>
            <a:gdLst/>
            <a:ahLst/>
            <a:cxnLst/>
            <a:rect l="0" t="0" r="0" b="0"/>
            <a:pathLst>
              <a:path w="26671" h="214631">
                <a:moveTo>
                  <a:pt x="0" y="0"/>
                </a:moveTo>
                <a:lnTo>
                  <a:pt x="8890" y="44450"/>
                </a:lnTo>
                <a:lnTo>
                  <a:pt x="17780" y="88900"/>
                </a:lnTo>
                <a:lnTo>
                  <a:pt x="26670" y="133350"/>
                </a:lnTo>
                <a:lnTo>
                  <a:pt x="26670" y="168910"/>
                </a:lnTo>
                <a:lnTo>
                  <a:pt x="26670" y="196850"/>
                </a:lnTo>
                <a:lnTo>
                  <a:pt x="1778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1902460" y="375920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26670"/>
                </a:moveTo>
                <a:lnTo>
                  <a:pt x="44450" y="8890"/>
                </a:lnTo>
                <a:lnTo>
                  <a:pt x="80010" y="8890"/>
                </a:lnTo>
                <a:lnTo>
                  <a:pt x="11557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2071370" y="3759200"/>
            <a:ext cx="303531" cy="116841"/>
          </a:xfrm>
          <a:custGeom>
            <a:avLst/>
            <a:gdLst/>
            <a:ahLst/>
            <a:cxnLst/>
            <a:rect l="0" t="0" r="0" b="0"/>
            <a:pathLst>
              <a:path w="303531" h="116841">
                <a:moveTo>
                  <a:pt x="17780" y="53340"/>
                </a:moveTo>
                <a:lnTo>
                  <a:pt x="17780" y="35560"/>
                </a:lnTo>
                <a:lnTo>
                  <a:pt x="62230" y="0"/>
                </a:lnTo>
                <a:lnTo>
                  <a:pt x="17780" y="44450"/>
                </a:lnTo>
                <a:lnTo>
                  <a:pt x="0" y="62230"/>
                </a:lnTo>
                <a:lnTo>
                  <a:pt x="0" y="80010"/>
                </a:lnTo>
                <a:lnTo>
                  <a:pt x="8890" y="99060"/>
                </a:lnTo>
                <a:lnTo>
                  <a:pt x="26670" y="107950"/>
                </a:lnTo>
                <a:lnTo>
                  <a:pt x="62230" y="116840"/>
                </a:lnTo>
                <a:lnTo>
                  <a:pt x="90170" y="107950"/>
                </a:lnTo>
                <a:lnTo>
                  <a:pt x="125730" y="80010"/>
                </a:lnTo>
                <a:lnTo>
                  <a:pt x="161290" y="35560"/>
                </a:lnTo>
                <a:lnTo>
                  <a:pt x="143510" y="80010"/>
                </a:lnTo>
                <a:lnTo>
                  <a:pt x="125730" y="116840"/>
                </a:lnTo>
                <a:lnTo>
                  <a:pt x="143510" y="116840"/>
                </a:lnTo>
                <a:lnTo>
                  <a:pt x="179070" y="80010"/>
                </a:lnTo>
                <a:lnTo>
                  <a:pt x="214630" y="53340"/>
                </a:lnTo>
                <a:lnTo>
                  <a:pt x="250190" y="26670"/>
                </a:lnTo>
                <a:lnTo>
                  <a:pt x="276860" y="17780"/>
                </a:lnTo>
                <a:lnTo>
                  <a:pt x="30353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2660650" y="3688080"/>
            <a:ext cx="205741" cy="223521"/>
          </a:xfrm>
          <a:custGeom>
            <a:avLst/>
            <a:gdLst/>
            <a:ahLst/>
            <a:cxnLst/>
            <a:rect l="0" t="0" r="0" b="0"/>
            <a:pathLst>
              <a:path w="205741" h="223521">
                <a:moveTo>
                  <a:pt x="0" y="0"/>
                </a:moveTo>
                <a:lnTo>
                  <a:pt x="0" y="35560"/>
                </a:lnTo>
                <a:lnTo>
                  <a:pt x="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70180"/>
                </a:lnTo>
                <a:lnTo>
                  <a:pt x="0" y="196850"/>
                </a:lnTo>
                <a:lnTo>
                  <a:pt x="17780" y="160020"/>
                </a:lnTo>
                <a:lnTo>
                  <a:pt x="44450" y="115570"/>
                </a:lnTo>
                <a:lnTo>
                  <a:pt x="72390" y="71120"/>
                </a:lnTo>
                <a:lnTo>
                  <a:pt x="99060" y="44450"/>
                </a:lnTo>
                <a:lnTo>
                  <a:pt x="125730" y="26670"/>
                </a:lnTo>
                <a:lnTo>
                  <a:pt x="143510" y="17780"/>
                </a:lnTo>
                <a:lnTo>
                  <a:pt x="170180" y="62230"/>
                </a:lnTo>
                <a:lnTo>
                  <a:pt x="187960" y="88900"/>
                </a:lnTo>
                <a:lnTo>
                  <a:pt x="187960" y="133350"/>
                </a:lnTo>
                <a:lnTo>
                  <a:pt x="187960" y="179070"/>
                </a:lnTo>
                <a:lnTo>
                  <a:pt x="196850" y="196850"/>
                </a:lnTo>
                <a:lnTo>
                  <a:pt x="205740" y="223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2955290" y="373253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8890"/>
                </a:moveTo>
                <a:lnTo>
                  <a:pt x="35560" y="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0574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2990850" y="381254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0"/>
                </a:moveTo>
                <a:lnTo>
                  <a:pt x="27940" y="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8796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3295650" y="3634740"/>
            <a:ext cx="275591" cy="168911"/>
          </a:xfrm>
          <a:custGeom>
            <a:avLst/>
            <a:gdLst/>
            <a:ahLst/>
            <a:cxnLst/>
            <a:rect l="0" t="0" r="0" b="0"/>
            <a:pathLst>
              <a:path w="275591" h="168911">
                <a:moveTo>
                  <a:pt x="17780" y="0"/>
                </a:moveTo>
                <a:lnTo>
                  <a:pt x="0" y="26670"/>
                </a:lnTo>
                <a:lnTo>
                  <a:pt x="0" y="53340"/>
                </a:lnTo>
                <a:lnTo>
                  <a:pt x="0" y="80010"/>
                </a:lnTo>
                <a:lnTo>
                  <a:pt x="8890" y="97790"/>
                </a:lnTo>
                <a:lnTo>
                  <a:pt x="26670" y="106680"/>
                </a:lnTo>
                <a:lnTo>
                  <a:pt x="71120" y="124460"/>
                </a:lnTo>
                <a:lnTo>
                  <a:pt x="97790" y="133350"/>
                </a:lnTo>
                <a:lnTo>
                  <a:pt x="133350" y="142240"/>
                </a:lnTo>
                <a:lnTo>
                  <a:pt x="177800" y="151130"/>
                </a:lnTo>
                <a:lnTo>
                  <a:pt x="222250" y="160020"/>
                </a:lnTo>
                <a:lnTo>
                  <a:pt x="257810" y="160020"/>
                </a:lnTo>
                <a:lnTo>
                  <a:pt x="275590" y="1689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3491230" y="3616960"/>
            <a:ext cx="26671" cy="472441"/>
          </a:xfrm>
          <a:custGeom>
            <a:avLst/>
            <a:gdLst/>
            <a:ahLst/>
            <a:cxnLst/>
            <a:rect l="0" t="0" r="0" b="0"/>
            <a:pathLst>
              <a:path w="26671" h="472441">
                <a:moveTo>
                  <a:pt x="17780" y="0"/>
                </a:moveTo>
                <a:lnTo>
                  <a:pt x="889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33350"/>
                </a:lnTo>
                <a:lnTo>
                  <a:pt x="0" y="168910"/>
                </a:lnTo>
                <a:lnTo>
                  <a:pt x="0" y="195580"/>
                </a:lnTo>
                <a:lnTo>
                  <a:pt x="0" y="231140"/>
                </a:lnTo>
                <a:lnTo>
                  <a:pt x="0" y="267970"/>
                </a:lnTo>
                <a:lnTo>
                  <a:pt x="8890" y="312420"/>
                </a:lnTo>
                <a:lnTo>
                  <a:pt x="8890" y="356870"/>
                </a:lnTo>
                <a:lnTo>
                  <a:pt x="8890" y="392430"/>
                </a:lnTo>
                <a:lnTo>
                  <a:pt x="17780" y="427990"/>
                </a:lnTo>
                <a:lnTo>
                  <a:pt x="26670" y="4724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5911850" y="2571750"/>
            <a:ext cx="35561" cy="633731"/>
          </a:xfrm>
          <a:custGeom>
            <a:avLst/>
            <a:gdLst/>
            <a:ahLst/>
            <a:cxnLst/>
            <a:rect l="0" t="0" r="0" b="0"/>
            <a:pathLst>
              <a:path w="35561" h="63373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2400"/>
                </a:lnTo>
                <a:lnTo>
                  <a:pt x="8890" y="187960"/>
                </a:lnTo>
                <a:lnTo>
                  <a:pt x="17780" y="232410"/>
                </a:lnTo>
                <a:lnTo>
                  <a:pt x="17780" y="276860"/>
                </a:lnTo>
                <a:lnTo>
                  <a:pt x="26670" y="321310"/>
                </a:lnTo>
                <a:lnTo>
                  <a:pt x="26670" y="365760"/>
                </a:lnTo>
                <a:lnTo>
                  <a:pt x="26670" y="410210"/>
                </a:lnTo>
                <a:lnTo>
                  <a:pt x="35560" y="455930"/>
                </a:lnTo>
                <a:lnTo>
                  <a:pt x="35560" y="500380"/>
                </a:lnTo>
                <a:lnTo>
                  <a:pt x="35560" y="535940"/>
                </a:lnTo>
                <a:lnTo>
                  <a:pt x="35560" y="571500"/>
                </a:lnTo>
                <a:lnTo>
                  <a:pt x="35560" y="615950"/>
                </a:lnTo>
                <a:lnTo>
                  <a:pt x="35560" y="633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5715000" y="2571750"/>
            <a:ext cx="527051" cy="71121"/>
          </a:xfrm>
          <a:custGeom>
            <a:avLst/>
            <a:gdLst/>
            <a:ahLst/>
            <a:cxnLst/>
            <a:rect l="0" t="0" r="0" b="0"/>
            <a:pathLst>
              <a:path w="527051" h="71121">
                <a:moveTo>
                  <a:pt x="0" y="71120"/>
                </a:moveTo>
                <a:lnTo>
                  <a:pt x="8890" y="53340"/>
                </a:lnTo>
                <a:lnTo>
                  <a:pt x="44450" y="44450"/>
                </a:lnTo>
                <a:lnTo>
                  <a:pt x="80010" y="35560"/>
                </a:lnTo>
                <a:lnTo>
                  <a:pt x="115570" y="35560"/>
                </a:lnTo>
                <a:lnTo>
                  <a:pt x="161290" y="26670"/>
                </a:lnTo>
                <a:lnTo>
                  <a:pt x="196850" y="17780"/>
                </a:lnTo>
                <a:lnTo>
                  <a:pt x="241300" y="17780"/>
                </a:lnTo>
                <a:lnTo>
                  <a:pt x="276860" y="8890"/>
                </a:lnTo>
                <a:lnTo>
                  <a:pt x="312420" y="8890"/>
                </a:lnTo>
                <a:lnTo>
                  <a:pt x="356870" y="0"/>
                </a:lnTo>
                <a:lnTo>
                  <a:pt x="401320" y="0"/>
                </a:lnTo>
                <a:lnTo>
                  <a:pt x="438150" y="0"/>
                </a:lnTo>
                <a:lnTo>
                  <a:pt x="473710" y="0"/>
                </a:lnTo>
                <a:lnTo>
                  <a:pt x="518160" y="0"/>
                </a:lnTo>
                <a:lnTo>
                  <a:pt x="5270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5777230" y="3125470"/>
            <a:ext cx="420371" cy="35561"/>
          </a:xfrm>
          <a:custGeom>
            <a:avLst/>
            <a:gdLst/>
            <a:ahLst/>
            <a:cxnLst/>
            <a:rect l="0" t="0" r="0" b="0"/>
            <a:pathLst>
              <a:path w="420371" h="35561">
                <a:moveTo>
                  <a:pt x="0" y="35560"/>
                </a:moveTo>
                <a:lnTo>
                  <a:pt x="26670" y="35560"/>
                </a:lnTo>
                <a:lnTo>
                  <a:pt x="71120" y="26670"/>
                </a:lnTo>
                <a:lnTo>
                  <a:pt x="107950" y="26670"/>
                </a:lnTo>
                <a:lnTo>
                  <a:pt x="143510" y="17780"/>
                </a:lnTo>
                <a:lnTo>
                  <a:pt x="179070" y="17780"/>
                </a:lnTo>
                <a:lnTo>
                  <a:pt x="214630" y="8890"/>
                </a:lnTo>
                <a:lnTo>
                  <a:pt x="259080" y="8890"/>
                </a:lnTo>
                <a:lnTo>
                  <a:pt x="294640" y="0"/>
                </a:lnTo>
                <a:lnTo>
                  <a:pt x="330200" y="0"/>
                </a:lnTo>
                <a:lnTo>
                  <a:pt x="367030" y="0"/>
                </a:lnTo>
                <a:lnTo>
                  <a:pt x="411480" y="0"/>
                </a:lnTo>
                <a:lnTo>
                  <a:pt x="4203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366510" y="2733040"/>
            <a:ext cx="205741" cy="44451"/>
          </a:xfrm>
          <a:custGeom>
            <a:avLst/>
            <a:gdLst/>
            <a:ahLst/>
            <a:cxnLst/>
            <a:rect l="0" t="0" r="0" b="0"/>
            <a:pathLst>
              <a:path w="205741" h="44451">
                <a:moveTo>
                  <a:pt x="0" y="44450"/>
                </a:moveTo>
                <a:lnTo>
                  <a:pt x="0" y="26670"/>
                </a:lnTo>
                <a:lnTo>
                  <a:pt x="44450" y="17780"/>
                </a:lnTo>
                <a:lnTo>
                  <a:pt x="81280" y="8890"/>
                </a:lnTo>
                <a:lnTo>
                  <a:pt x="116840" y="0"/>
                </a:lnTo>
                <a:lnTo>
                  <a:pt x="152400" y="0"/>
                </a:lnTo>
                <a:lnTo>
                  <a:pt x="19685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6384290" y="2884170"/>
            <a:ext cx="161291" cy="35561"/>
          </a:xfrm>
          <a:custGeom>
            <a:avLst/>
            <a:gdLst/>
            <a:ahLst/>
            <a:cxnLst/>
            <a:rect l="0" t="0" r="0" b="0"/>
            <a:pathLst>
              <a:path w="161291" h="35561">
                <a:moveTo>
                  <a:pt x="0" y="35560"/>
                </a:moveTo>
                <a:lnTo>
                  <a:pt x="35560" y="8890"/>
                </a:lnTo>
                <a:lnTo>
                  <a:pt x="54610" y="8890"/>
                </a:lnTo>
                <a:lnTo>
                  <a:pt x="99060" y="0"/>
                </a:lnTo>
                <a:lnTo>
                  <a:pt x="13462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6678930" y="2580640"/>
            <a:ext cx="90171" cy="607061"/>
          </a:xfrm>
          <a:custGeom>
            <a:avLst/>
            <a:gdLst/>
            <a:ahLst/>
            <a:cxnLst/>
            <a:rect l="0" t="0" r="0" b="0"/>
            <a:pathLst>
              <a:path w="90171" h="60706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17780" y="143510"/>
                </a:lnTo>
                <a:lnTo>
                  <a:pt x="26670" y="179070"/>
                </a:lnTo>
                <a:lnTo>
                  <a:pt x="36830" y="223520"/>
                </a:lnTo>
                <a:lnTo>
                  <a:pt x="45720" y="267970"/>
                </a:lnTo>
                <a:lnTo>
                  <a:pt x="54610" y="312420"/>
                </a:lnTo>
                <a:lnTo>
                  <a:pt x="54610" y="356870"/>
                </a:lnTo>
                <a:lnTo>
                  <a:pt x="63500" y="401320"/>
                </a:lnTo>
                <a:lnTo>
                  <a:pt x="63500" y="447040"/>
                </a:lnTo>
                <a:lnTo>
                  <a:pt x="72390" y="491490"/>
                </a:lnTo>
                <a:lnTo>
                  <a:pt x="72390" y="527050"/>
                </a:lnTo>
                <a:lnTo>
                  <a:pt x="81280" y="562610"/>
                </a:lnTo>
                <a:lnTo>
                  <a:pt x="90170" y="607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6687820" y="2527300"/>
            <a:ext cx="294641" cy="303531"/>
          </a:xfrm>
          <a:custGeom>
            <a:avLst/>
            <a:gdLst/>
            <a:ahLst/>
            <a:cxnLst/>
            <a:rect l="0" t="0" r="0" b="0"/>
            <a:pathLst>
              <a:path w="294641" h="303531">
                <a:moveTo>
                  <a:pt x="0" y="26670"/>
                </a:moveTo>
                <a:lnTo>
                  <a:pt x="3683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8890"/>
                </a:lnTo>
                <a:lnTo>
                  <a:pt x="223520" y="26670"/>
                </a:lnTo>
                <a:lnTo>
                  <a:pt x="259080" y="44450"/>
                </a:lnTo>
                <a:lnTo>
                  <a:pt x="276860" y="62230"/>
                </a:lnTo>
                <a:lnTo>
                  <a:pt x="294640" y="88900"/>
                </a:lnTo>
                <a:lnTo>
                  <a:pt x="294640" y="115570"/>
                </a:lnTo>
                <a:lnTo>
                  <a:pt x="285750" y="133350"/>
                </a:lnTo>
                <a:lnTo>
                  <a:pt x="276860" y="160020"/>
                </a:lnTo>
                <a:lnTo>
                  <a:pt x="250190" y="177800"/>
                </a:lnTo>
                <a:lnTo>
                  <a:pt x="205740" y="214630"/>
                </a:lnTo>
                <a:lnTo>
                  <a:pt x="170180" y="241300"/>
                </a:lnTo>
                <a:lnTo>
                  <a:pt x="134620" y="276860"/>
                </a:lnTo>
                <a:lnTo>
                  <a:pt x="10795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7125970" y="2669540"/>
            <a:ext cx="205741" cy="447041"/>
          </a:xfrm>
          <a:custGeom>
            <a:avLst/>
            <a:gdLst/>
            <a:ahLst/>
            <a:cxnLst/>
            <a:rect l="0" t="0" r="0" b="0"/>
            <a:pathLst>
              <a:path w="205741" h="447041">
                <a:moveTo>
                  <a:pt x="0" y="54610"/>
                </a:moveTo>
                <a:lnTo>
                  <a:pt x="0" y="81280"/>
                </a:lnTo>
                <a:lnTo>
                  <a:pt x="0" y="12573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50190"/>
                </a:lnTo>
                <a:lnTo>
                  <a:pt x="17780" y="285750"/>
                </a:lnTo>
                <a:lnTo>
                  <a:pt x="26670" y="330200"/>
                </a:lnTo>
                <a:lnTo>
                  <a:pt x="35560" y="367030"/>
                </a:lnTo>
                <a:lnTo>
                  <a:pt x="35560" y="402590"/>
                </a:lnTo>
                <a:lnTo>
                  <a:pt x="44450" y="447040"/>
                </a:lnTo>
                <a:lnTo>
                  <a:pt x="26670" y="420370"/>
                </a:lnTo>
                <a:lnTo>
                  <a:pt x="17780" y="384810"/>
                </a:lnTo>
                <a:lnTo>
                  <a:pt x="8890" y="340360"/>
                </a:lnTo>
                <a:lnTo>
                  <a:pt x="8890" y="303530"/>
                </a:lnTo>
                <a:lnTo>
                  <a:pt x="8890" y="267970"/>
                </a:lnTo>
                <a:lnTo>
                  <a:pt x="8890" y="223520"/>
                </a:lnTo>
                <a:lnTo>
                  <a:pt x="17780" y="179070"/>
                </a:lnTo>
                <a:lnTo>
                  <a:pt x="26670" y="152400"/>
                </a:lnTo>
                <a:lnTo>
                  <a:pt x="44450" y="116840"/>
                </a:lnTo>
                <a:lnTo>
                  <a:pt x="71120" y="72390"/>
                </a:lnTo>
                <a:lnTo>
                  <a:pt x="106680" y="26670"/>
                </a:lnTo>
                <a:lnTo>
                  <a:pt x="142240" y="0"/>
                </a:lnTo>
                <a:lnTo>
                  <a:pt x="17018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7536180" y="2633980"/>
            <a:ext cx="214631" cy="518161"/>
          </a:xfrm>
          <a:custGeom>
            <a:avLst/>
            <a:gdLst/>
            <a:ahLst/>
            <a:cxnLst/>
            <a:rect l="0" t="0" r="0" b="0"/>
            <a:pathLst>
              <a:path w="214631" h="51816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85750"/>
                </a:lnTo>
                <a:lnTo>
                  <a:pt x="8890" y="330200"/>
                </a:lnTo>
                <a:lnTo>
                  <a:pt x="17780" y="375920"/>
                </a:lnTo>
                <a:lnTo>
                  <a:pt x="26670" y="402590"/>
                </a:lnTo>
                <a:lnTo>
                  <a:pt x="45720" y="447040"/>
                </a:lnTo>
                <a:lnTo>
                  <a:pt x="63500" y="464820"/>
                </a:lnTo>
                <a:lnTo>
                  <a:pt x="90170" y="500380"/>
                </a:lnTo>
                <a:lnTo>
                  <a:pt x="116840" y="518160"/>
                </a:lnTo>
                <a:lnTo>
                  <a:pt x="143510" y="518160"/>
                </a:lnTo>
                <a:lnTo>
                  <a:pt x="161290" y="518160"/>
                </a:lnTo>
                <a:lnTo>
                  <a:pt x="179070" y="509270"/>
                </a:lnTo>
                <a:lnTo>
                  <a:pt x="214630" y="4737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7473950" y="2768600"/>
            <a:ext cx="312421" cy="53341"/>
          </a:xfrm>
          <a:custGeom>
            <a:avLst/>
            <a:gdLst/>
            <a:ahLst/>
            <a:cxnLst/>
            <a:rect l="0" t="0" r="0" b="0"/>
            <a:pathLst>
              <a:path w="312421" h="53341">
                <a:moveTo>
                  <a:pt x="0" y="53340"/>
                </a:moveTo>
                <a:lnTo>
                  <a:pt x="35560" y="53340"/>
                </a:lnTo>
                <a:lnTo>
                  <a:pt x="71120" y="53340"/>
                </a:lnTo>
                <a:lnTo>
                  <a:pt x="107950" y="44450"/>
                </a:lnTo>
                <a:lnTo>
                  <a:pt x="152400" y="35560"/>
                </a:lnTo>
                <a:lnTo>
                  <a:pt x="187960" y="26670"/>
                </a:lnTo>
                <a:lnTo>
                  <a:pt x="214630" y="17780"/>
                </a:lnTo>
                <a:lnTo>
                  <a:pt x="250190" y="17780"/>
                </a:lnTo>
                <a:lnTo>
                  <a:pt x="28575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7028180" y="3331210"/>
            <a:ext cx="285751" cy="821691"/>
          </a:xfrm>
          <a:custGeom>
            <a:avLst/>
            <a:gdLst/>
            <a:ahLst/>
            <a:cxnLst/>
            <a:rect l="0" t="0" r="0" b="0"/>
            <a:pathLst>
              <a:path w="285751" h="821691">
                <a:moveTo>
                  <a:pt x="186690" y="821690"/>
                </a:moveTo>
                <a:lnTo>
                  <a:pt x="177800" y="784860"/>
                </a:lnTo>
                <a:lnTo>
                  <a:pt x="168910" y="740410"/>
                </a:lnTo>
                <a:lnTo>
                  <a:pt x="168910" y="695960"/>
                </a:lnTo>
                <a:lnTo>
                  <a:pt x="168910" y="660400"/>
                </a:lnTo>
                <a:lnTo>
                  <a:pt x="160020" y="615950"/>
                </a:lnTo>
                <a:lnTo>
                  <a:pt x="160020" y="580390"/>
                </a:lnTo>
                <a:lnTo>
                  <a:pt x="151130" y="535940"/>
                </a:lnTo>
                <a:lnTo>
                  <a:pt x="151130" y="499110"/>
                </a:lnTo>
                <a:lnTo>
                  <a:pt x="151130" y="463550"/>
                </a:lnTo>
                <a:lnTo>
                  <a:pt x="151130" y="419100"/>
                </a:lnTo>
                <a:lnTo>
                  <a:pt x="142240" y="374650"/>
                </a:lnTo>
                <a:lnTo>
                  <a:pt x="142240" y="339090"/>
                </a:lnTo>
                <a:lnTo>
                  <a:pt x="142240" y="294640"/>
                </a:lnTo>
                <a:lnTo>
                  <a:pt x="142240" y="259080"/>
                </a:lnTo>
                <a:lnTo>
                  <a:pt x="142240" y="213360"/>
                </a:lnTo>
                <a:lnTo>
                  <a:pt x="142240" y="177800"/>
                </a:lnTo>
                <a:lnTo>
                  <a:pt x="133350" y="133350"/>
                </a:lnTo>
                <a:lnTo>
                  <a:pt x="124460" y="97790"/>
                </a:lnTo>
                <a:lnTo>
                  <a:pt x="124460" y="53340"/>
                </a:lnTo>
                <a:lnTo>
                  <a:pt x="115570" y="35560"/>
                </a:lnTo>
                <a:lnTo>
                  <a:pt x="97790" y="44450"/>
                </a:lnTo>
                <a:lnTo>
                  <a:pt x="80010" y="80010"/>
                </a:lnTo>
                <a:lnTo>
                  <a:pt x="62230" y="106680"/>
                </a:lnTo>
                <a:lnTo>
                  <a:pt x="44450" y="151130"/>
                </a:lnTo>
                <a:lnTo>
                  <a:pt x="26670" y="195580"/>
                </a:lnTo>
                <a:lnTo>
                  <a:pt x="17780" y="231140"/>
                </a:lnTo>
                <a:lnTo>
                  <a:pt x="0" y="267970"/>
                </a:lnTo>
                <a:lnTo>
                  <a:pt x="0" y="285750"/>
                </a:lnTo>
                <a:lnTo>
                  <a:pt x="8890" y="240030"/>
                </a:lnTo>
                <a:lnTo>
                  <a:pt x="26670" y="195580"/>
                </a:lnTo>
                <a:lnTo>
                  <a:pt x="44450" y="160020"/>
                </a:lnTo>
                <a:lnTo>
                  <a:pt x="62230" y="115570"/>
                </a:lnTo>
                <a:lnTo>
                  <a:pt x="80010" y="80010"/>
                </a:lnTo>
                <a:lnTo>
                  <a:pt x="88900" y="35560"/>
                </a:lnTo>
                <a:lnTo>
                  <a:pt x="106680" y="17780"/>
                </a:lnTo>
                <a:lnTo>
                  <a:pt x="124460" y="0"/>
                </a:lnTo>
                <a:lnTo>
                  <a:pt x="151130" y="8890"/>
                </a:lnTo>
                <a:lnTo>
                  <a:pt x="168910" y="26670"/>
                </a:lnTo>
                <a:lnTo>
                  <a:pt x="195580" y="71120"/>
                </a:lnTo>
                <a:lnTo>
                  <a:pt x="231140" y="115570"/>
                </a:lnTo>
                <a:lnTo>
                  <a:pt x="267970" y="160020"/>
                </a:lnTo>
                <a:lnTo>
                  <a:pt x="285750" y="186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4304030" y="2562860"/>
            <a:ext cx="2901951" cy="2321561"/>
          </a:xfrm>
          <a:custGeom>
            <a:avLst/>
            <a:gdLst/>
            <a:ahLst/>
            <a:cxnLst/>
            <a:rect l="0" t="0" r="0" b="0"/>
            <a:pathLst>
              <a:path w="2901951" h="2321561">
                <a:moveTo>
                  <a:pt x="2901950" y="1535430"/>
                </a:moveTo>
                <a:lnTo>
                  <a:pt x="2901950" y="1570990"/>
                </a:lnTo>
                <a:lnTo>
                  <a:pt x="2893060" y="1607820"/>
                </a:lnTo>
                <a:lnTo>
                  <a:pt x="2875280" y="1643380"/>
                </a:lnTo>
                <a:lnTo>
                  <a:pt x="2866390" y="1678940"/>
                </a:lnTo>
                <a:lnTo>
                  <a:pt x="2857500" y="1723390"/>
                </a:lnTo>
                <a:lnTo>
                  <a:pt x="2839720" y="1767840"/>
                </a:lnTo>
                <a:lnTo>
                  <a:pt x="2821940" y="1812290"/>
                </a:lnTo>
                <a:lnTo>
                  <a:pt x="2804160" y="1847850"/>
                </a:lnTo>
                <a:lnTo>
                  <a:pt x="2777490" y="1893570"/>
                </a:lnTo>
                <a:lnTo>
                  <a:pt x="2759710" y="1938020"/>
                </a:lnTo>
                <a:lnTo>
                  <a:pt x="2724150" y="1982470"/>
                </a:lnTo>
                <a:lnTo>
                  <a:pt x="2706370" y="2000250"/>
                </a:lnTo>
                <a:lnTo>
                  <a:pt x="2669540" y="2035810"/>
                </a:lnTo>
                <a:lnTo>
                  <a:pt x="2633980" y="2080260"/>
                </a:lnTo>
                <a:lnTo>
                  <a:pt x="2589530" y="2106930"/>
                </a:lnTo>
                <a:lnTo>
                  <a:pt x="2571750" y="2133600"/>
                </a:lnTo>
                <a:lnTo>
                  <a:pt x="2536190" y="2161540"/>
                </a:lnTo>
                <a:lnTo>
                  <a:pt x="2491740" y="2188210"/>
                </a:lnTo>
                <a:lnTo>
                  <a:pt x="2456180" y="2214880"/>
                </a:lnTo>
                <a:lnTo>
                  <a:pt x="2420620" y="2241550"/>
                </a:lnTo>
                <a:lnTo>
                  <a:pt x="2383790" y="2259330"/>
                </a:lnTo>
                <a:lnTo>
                  <a:pt x="2348230" y="2277110"/>
                </a:lnTo>
                <a:lnTo>
                  <a:pt x="2312670" y="2286000"/>
                </a:lnTo>
                <a:lnTo>
                  <a:pt x="2277110" y="2294890"/>
                </a:lnTo>
                <a:lnTo>
                  <a:pt x="2241550" y="2312670"/>
                </a:lnTo>
                <a:lnTo>
                  <a:pt x="2197100" y="2312670"/>
                </a:lnTo>
                <a:lnTo>
                  <a:pt x="2161540" y="2321560"/>
                </a:lnTo>
                <a:lnTo>
                  <a:pt x="2124710" y="2321560"/>
                </a:lnTo>
                <a:lnTo>
                  <a:pt x="2089150" y="2321560"/>
                </a:lnTo>
                <a:lnTo>
                  <a:pt x="2053590" y="2321560"/>
                </a:lnTo>
                <a:lnTo>
                  <a:pt x="2018030" y="2312670"/>
                </a:lnTo>
                <a:lnTo>
                  <a:pt x="1982470" y="2312670"/>
                </a:lnTo>
                <a:lnTo>
                  <a:pt x="1938020" y="2303780"/>
                </a:lnTo>
                <a:lnTo>
                  <a:pt x="1902460" y="2294890"/>
                </a:lnTo>
                <a:lnTo>
                  <a:pt x="1866900" y="2277110"/>
                </a:lnTo>
                <a:lnTo>
                  <a:pt x="1821180" y="2268220"/>
                </a:lnTo>
                <a:lnTo>
                  <a:pt x="1785620" y="2250440"/>
                </a:lnTo>
                <a:lnTo>
                  <a:pt x="1741170" y="2232660"/>
                </a:lnTo>
                <a:lnTo>
                  <a:pt x="1705610" y="2214880"/>
                </a:lnTo>
                <a:lnTo>
                  <a:pt x="1670050" y="2188210"/>
                </a:lnTo>
                <a:lnTo>
                  <a:pt x="1625600" y="2170430"/>
                </a:lnTo>
                <a:lnTo>
                  <a:pt x="1590040" y="2142490"/>
                </a:lnTo>
                <a:lnTo>
                  <a:pt x="1544320" y="2115820"/>
                </a:lnTo>
                <a:lnTo>
                  <a:pt x="1499870" y="2089150"/>
                </a:lnTo>
                <a:lnTo>
                  <a:pt x="1464310" y="2062480"/>
                </a:lnTo>
                <a:lnTo>
                  <a:pt x="1419860" y="2035810"/>
                </a:lnTo>
                <a:lnTo>
                  <a:pt x="1384300" y="2000250"/>
                </a:lnTo>
                <a:lnTo>
                  <a:pt x="1339850" y="1964690"/>
                </a:lnTo>
                <a:lnTo>
                  <a:pt x="1304290" y="1929130"/>
                </a:lnTo>
                <a:lnTo>
                  <a:pt x="1268730" y="1893570"/>
                </a:lnTo>
                <a:lnTo>
                  <a:pt x="1223010" y="1847850"/>
                </a:lnTo>
                <a:lnTo>
                  <a:pt x="1187450" y="1812290"/>
                </a:lnTo>
                <a:lnTo>
                  <a:pt x="1151890" y="1767840"/>
                </a:lnTo>
                <a:lnTo>
                  <a:pt x="1116330" y="1723390"/>
                </a:lnTo>
                <a:lnTo>
                  <a:pt x="1080770" y="1678940"/>
                </a:lnTo>
                <a:lnTo>
                  <a:pt x="1045210" y="1634490"/>
                </a:lnTo>
                <a:lnTo>
                  <a:pt x="1009650" y="1590040"/>
                </a:lnTo>
                <a:lnTo>
                  <a:pt x="972820" y="1544320"/>
                </a:lnTo>
                <a:lnTo>
                  <a:pt x="946150" y="1517650"/>
                </a:lnTo>
                <a:lnTo>
                  <a:pt x="928370" y="1482090"/>
                </a:lnTo>
                <a:lnTo>
                  <a:pt x="910590" y="1446530"/>
                </a:lnTo>
                <a:lnTo>
                  <a:pt x="883920" y="1419860"/>
                </a:lnTo>
                <a:lnTo>
                  <a:pt x="857250" y="1393190"/>
                </a:lnTo>
                <a:lnTo>
                  <a:pt x="839470" y="1357630"/>
                </a:lnTo>
                <a:lnTo>
                  <a:pt x="812800" y="1330960"/>
                </a:lnTo>
                <a:lnTo>
                  <a:pt x="786130" y="1295400"/>
                </a:lnTo>
                <a:lnTo>
                  <a:pt x="768350" y="1258570"/>
                </a:lnTo>
                <a:lnTo>
                  <a:pt x="750570" y="1231900"/>
                </a:lnTo>
                <a:lnTo>
                  <a:pt x="732790" y="1205230"/>
                </a:lnTo>
                <a:lnTo>
                  <a:pt x="715010" y="1169670"/>
                </a:lnTo>
                <a:lnTo>
                  <a:pt x="697230" y="1134110"/>
                </a:lnTo>
                <a:lnTo>
                  <a:pt x="669290" y="1107440"/>
                </a:lnTo>
                <a:lnTo>
                  <a:pt x="651510" y="1071880"/>
                </a:lnTo>
                <a:lnTo>
                  <a:pt x="633730" y="1045210"/>
                </a:lnTo>
                <a:lnTo>
                  <a:pt x="615950" y="1018540"/>
                </a:lnTo>
                <a:lnTo>
                  <a:pt x="598170" y="981710"/>
                </a:lnTo>
                <a:lnTo>
                  <a:pt x="580390" y="955040"/>
                </a:lnTo>
                <a:lnTo>
                  <a:pt x="562610" y="928370"/>
                </a:lnTo>
                <a:lnTo>
                  <a:pt x="544830" y="892810"/>
                </a:lnTo>
                <a:lnTo>
                  <a:pt x="527050" y="866140"/>
                </a:lnTo>
                <a:lnTo>
                  <a:pt x="509270" y="839470"/>
                </a:lnTo>
                <a:lnTo>
                  <a:pt x="491490" y="803910"/>
                </a:lnTo>
                <a:lnTo>
                  <a:pt x="464820" y="759460"/>
                </a:lnTo>
                <a:lnTo>
                  <a:pt x="438150" y="723900"/>
                </a:lnTo>
                <a:lnTo>
                  <a:pt x="420370" y="678180"/>
                </a:lnTo>
                <a:lnTo>
                  <a:pt x="392430" y="633730"/>
                </a:lnTo>
                <a:lnTo>
                  <a:pt x="365760" y="598170"/>
                </a:lnTo>
                <a:lnTo>
                  <a:pt x="347980" y="553720"/>
                </a:lnTo>
                <a:lnTo>
                  <a:pt x="321310" y="518160"/>
                </a:lnTo>
                <a:lnTo>
                  <a:pt x="303530" y="482600"/>
                </a:lnTo>
                <a:lnTo>
                  <a:pt x="285750" y="447040"/>
                </a:lnTo>
                <a:lnTo>
                  <a:pt x="267970" y="401320"/>
                </a:lnTo>
                <a:lnTo>
                  <a:pt x="250190" y="365760"/>
                </a:lnTo>
                <a:lnTo>
                  <a:pt x="223520" y="330200"/>
                </a:lnTo>
                <a:lnTo>
                  <a:pt x="196850" y="285750"/>
                </a:lnTo>
                <a:lnTo>
                  <a:pt x="179070" y="250190"/>
                </a:lnTo>
                <a:lnTo>
                  <a:pt x="161290" y="214630"/>
                </a:lnTo>
                <a:lnTo>
                  <a:pt x="152400" y="170180"/>
                </a:lnTo>
                <a:lnTo>
                  <a:pt x="134620" y="133350"/>
                </a:lnTo>
                <a:lnTo>
                  <a:pt x="115570" y="97790"/>
                </a:lnTo>
                <a:lnTo>
                  <a:pt x="97790" y="62230"/>
                </a:lnTo>
                <a:lnTo>
                  <a:pt x="71120" y="17780"/>
                </a:lnTo>
                <a:lnTo>
                  <a:pt x="53340" y="0"/>
                </a:lnTo>
                <a:lnTo>
                  <a:pt x="35560" y="8890"/>
                </a:lnTo>
                <a:lnTo>
                  <a:pt x="2667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285750"/>
                </a:lnTo>
                <a:lnTo>
                  <a:pt x="17780" y="241300"/>
                </a:lnTo>
                <a:lnTo>
                  <a:pt x="26670" y="205740"/>
                </a:lnTo>
                <a:lnTo>
                  <a:pt x="26670" y="161290"/>
                </a:lnTo>
                <a:lnTo>
                  <a:pt x="35560" y="124460"/>
                </a:lnTo>
                <a:lnTo>
                  <a:pt x="35560" y="80010"/>
                </a:lnTo>
                <a:lnTo>
                  <a:pt x="44450" y="44450"/>
                </a:lnTo>
                <a:lnTo>
                  <a:pt x="62230" y="26670"/>
                </a:lnTo>
                <a:lnTo>
                  <a:pt x="115570" y="35560"/>
                </a:lnTo>
                <a:lnTo>
                  <a:pt x="152400" y="44450"/>
                </a:lnTo>
                <a:lnTo>
                  <a:pt x="187960" y="53340"/>
                </a:lnTo>
                <a:lnTo>
                  <a:pt x="232410" y="62230"/>
                </a:lnTo>
                <a:lnTo>
                  <a:pt x="267970" y="71120"/>
                </a:lnTo>
                <a:lnTo>
                  <a:pt x="303530" y="8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1027430" y="2294890"/>
            <a:ext cx="6169661" cy="3018791"/>
          </a:xfrm>
          <a:custGeom>
            <a:avLst/>
            <a:gdLst/>
            <a:ahLst/>
            <a:cxnLst/>
            <a:rect l="0" t="0" r="0" b="0"/>
            <a:pathLst>
              <a:path w="6169661" h="3018791">
                <a:moveTo>
                  <a:pt x="6169660" y="1151890"/>
                </a:moveTo>
                <a:lnTo>
                  <a:pt x="6160770" y="1169670"/>
                </a:lnTo>
                <a:lnTo>
                  <a:pt x="6160770" y="1214120"/>
                </a:lnTo>
                <a:lnTo>
                  <a:pt x="6151880" y="1249680"/>
                </a:lnTo>
                <a:lnTo>
                  <a:pt x="6142990" y="1295400"/>
                </a:lnTo>
                <a:lnTo>
                  <a:pt x="6142990" y="1330960"/>
                </a:lnTo>
                <a:lnTo>
                  <a:pt x="6134100" y="1375410"/>
                </a:lnTo>
                <a:lnTo>
                  <a:pt x="6134100" y="1410970"/>
                </a:lnTo>
                <a:lnTo>
                  <a:pt x="6125210" y="1446530"/>
                </a:lnTo>
                <a:lnTo>
                  <a:pt x="6125210" y="1490980"/>
                </a:lnTo>
                <a:lnTo>
                  <a:pt x="6116320" y="1526540"/>
                </a:lnTo>
                <a:lnTo>
                  <a:pt x="6107430" y="1572260"/>
                </a:lnTo>
                <a:lnTo>
                  <a:pt x="6107430" y="1616710"/>
                </a:lnTo>
                <a:lnTo>
                  <a:pt x="6098540" y="1652270"/>
                </a:lnTo>
                <a:lnTo>
                  <a:pt x="6098540" y="1687830"/>
                </a:lnTo>
                <a:lnTo>
                  <a:pt x="6089650" y="1714500"/>
                </a:lnTo>
                <a:lnTo>
                  <a:pt x="6080760" y="1750060"/>
                </a:lnTo>
                <a:lnTo>
                  <a:pt x="6080760" y="1785620"/>
                </a:lnTo>
                <a:lnTo>
                  <a:pt x="6071870" y="1821180"/>
                </a:lnTo>
                <a:lnTo>
                  <a:pt x="6062980" y="1858010"/>
                </a:lnTo>
                <a:lnTo>
                  <a:pt x="6054090" y="1893570"/>
                </a:lnTo>
                <a:lnTo>
                  <a:pt x="6045200" y="1929130"/>
                </a:lnTo>
                <a:lnTo>
                  <a:pt x="6036310" y="1964690"/>
                </a:lnTo>
                <a:lnTo>
                  <a:pt x="6027420" y="2000250"/>
                </a:lnTo>
                <a:lnTo>
                  <a:pt x="6018530" y="2044700"/>
                </a:lnTo>
                <a:lnTo>
                  <a:pt x="6009640" y="2089150"/>
                </a:lnTo>
                <a:lnTo>
                  <a:pt x="6000750" y="2124710"/>
                </a:lnTo>
                <a:lnTo>
                  <a:pt x="5991860" y="2161540"/>
                </a:lnTo>
                <a:lnTo>
                  <a:pt x="5982970" y="2205990"/>
                </a:lnTo>
                <a:lnTo>
                  <a:pt x="5972810" y="2241550"/>
                </a:lnTo>
                <a:lnTo>
                  <a:pt x="5963920" y="2277110"/>
                </a:lnTo>
                <a:lnTo>
                  <a:pt x="5946140" y="2321560"/>
                </a:lnTo>
                <a:lnTo>
                  <a:pt x="5928360" y="2357120"/>
                </a:lnTo>
                <a:lnTo>
                  <a:pt x="5919470" y="2392680"/>
                </a:lnTo>
                <a:lnTo>
                  <a:pt x="5910580" y="2429510"/>
                </a:lnTo>
                <a:lnTo>
                  <a:pt x="5892800" y="2465070"/>
                </a:lnTo>
                <a:lnTo>
                  <a:pt x="5875020" y="2500630"/>
                </a:lnTo>
                <a:lnTo>
                  <a:pt x="5857240" y="2527300"/>
                </a:lnTo>
                <a:lnTo>
                  <a:pt x="5839460" y="2562860"/>
                </a:lnTo>
                <a:lnTo>
                  <a:pt x="5812790" y="2607310"/>
                </a:lnTo>
                <a:lnTo>
                  <a:pt x="5786120" y="2642870"/>
                </a:lnTo>
                <a:lnTo>
                  <a:pt x="5759450" y="2687320"/>
                </a:lnTo>
                <a:lnTo>
                  <a:pt x="5732780" y="2724150"/>
                </a:lnTo>
                <a:lnTo>
                  <a:pt x="5706110" y="2759710"/>
                </a:lnTo>
                <a:lnTo>
                  <a:pt x="5660390" y="2804160"/>
                </a:lnTo>
                <a:lnTo>
                  <a:pt x="5624830" y="2830830"/>
                </a:lnTo>
                <a:lnTo>
                  <a:pt x="5589270" y="2857500"/>
                </a:lnTo>
                <a:lnTo>
                  <a:pt x="5553710" y="2884170"/>
                </a:lnTo>
                <a:lnTo>
                  <a:pt x="5518150" y="2901950"/>
                </a:lnTo>
                <a:lnTo>
                  <a:pt x="5482590" y="2919730"/>
                </a:lnTo>
                <a:lnTo>
                  <a:pt x="5447030" y="2937510"/>
                </a:lnTo>
                <a:lnTo>
                  <a:pt x="5411470" y="2955290"/>
                </a:lnTo>
                <a:lnTo>
                  <a:pt x="5365750" y="2973070"/>
                </a:lnTo>
                <a:lnTo>
                  <a:pt x="5321300" y="2990850"/>
                </a:lnTo>
                <a:lnTo>
                  <a:pt x="5276850" y="3001010"/>
                </a:lnTo>
                <a:lnTo>
                  <a:pt x="5241290" y="3009900"/>
                </a:lnTo>
                <a:lnTo>
                  <a:pt x="5196840" y="3009900"/>
                </a:lnTo>
                <a:lnTo>
                  <a:pt x="5152390" y="3018790"/>
                </a:lnTo>
                <a:lnTo>
                  <a:pt x="5106670" y="3018790"/>
                </a:lnTo>
                <a:lnTo>
                  <a:pt x="5062220" y="3018790"/>
                </a:lnTo>
                <a:lnTo>
                  <a:pt x="5035550" y="3018790"/>
                </a:lnTo>
                <a:lnTo>
                  <a:pt x="4999990" y="3018790"/>
                </a:lnTo>
                <a:lnTo>
                  <a:pt x="4973320" y="3018790"/>
                </a:lnTo>
                <a:lnTo>
                  <a:pt x="4937760" y="3018790"/>
                </a:lnTo>
                <a:lnTo>
                  <a:pt x="4911090" y="3018790"/>
                </a:lnTo>
                <a:lnTo>
                  <a:pt x="4884420" y="3018790"/>
                </a:lnTo>
                <a:lnTo>
                  <a:pt x="4848860" y="3009900"/>
                </a:lnTo>
                <a:lnTo>
                  <a:pt x="4820920" y="3009900"/>
                </a:lnTo>
                <a:lnTo>
                  <a:pt x="4785360" y="3001010"/>
                </a:lnTo>
                <a:lnTo>
                  <a:pt x="4749800" y="3001010"/>
                </a:lnTo>
                <a:lnTo>
                  <a:pt x="4723130" y="2990850"/>
                </a:lnTo>
                <a:lnTo>
                  <a:pt x="4696460" y="2981960"/>
                </a:lnTo>
                <a:lnTo>
                  <a:pt x="4660900" y="2973070"/>
                </a:lnTo>
                <a:lnTo>
                  <a:pt x="4634230" y="2964180"/>
                </a:lnTo>
                <a:lnTo>
                  <a:pt x="4607560" y="2946400"/>
                </a:lnTo>
                <a:lnTo>
                  <a:pt x="4572000" y="2937510"/>
                </a:lnTo>
                <a:lnTo>
                  <a:pt x="4545330" y="2928620"/>
                </a:lnTo>
                <a:lnTo>
                  <a:pt x="4517390" y="2910840"/>
                </a:lnTo>
                <a:lnTo>
                  <a:pt x="4481830" y="2901950"/>
                </a:lnTo>
                <a:lnTo>
                  <a:pt x="4455160" y="2884170"/>
                </a:lnTo>
                <a:lnTo>
                  <a:pt x="4428490" y="2866390"/>
                </a:lnTo>
                <a:lnTo>
                  <a:pt x="4392930" y="2848610"/>
                </a:lnTo>
                <a:lnTo>
                  <a:pt x="4357370" y="2830830"/>
                </a:lnTo>
                <a:lnTo>
                  <a:pt x="4321810" y="2804160"/>
                </a:lnTo>
                <a:lnTo>
                  <a:pt x="4277360" y="2777490"/>
                </a:lnTo>
                <a:lnTo>
                  <a:pt x="4231640" y="2741930"/>
                </a:lnTo>
                <a:lnTo>
                  <a:pt x="4187190" y="2706370"/>
                </a:lnTo>
                <a:lnTo>
                  <a:pt x="4142740" y="2669540"/>
                </a:lnTo>
                <a:lnTo>
                  <a:pt x="4098290" y="2625090"/>
                </a:lnTo>
                <a:lnTo>
                  <a:pt x="4053840" y="2589530"/>
                </a:lnTo>
                <a:lnTo>
                  <a:pt x="4018280" y="2545080"/>
                </a:lnTo>
                <a:lnTo>
                  <a:pt x="3991610" y="2509520"/>
                </a:lnTo>
                <a:lnTo>
                  <a:pt x="3963670" y="2473960"/>
                </a:lnTo>
                <a:lnTo>
                  <a:pt x="3937000" y="2447290"/>
                </a:lnTo>
                <a:lnTo>
                  <a:pt x="3910330" y="2410460"/>
                </a:lnTo>
                <a:lnTo>
                  <a:pt x="3883660" y="2374900"/>
                </a:lnTo>
                <a:lnTo>
                  <a:pt x="3856990" y="2339340"/>
                </a:lnTo>
                <a:lnTo>
                  <a:pt x="3839210" y="2303780"/>
                </a:lnTo>
                <a:lnTo>
                  <a:pt x="3812540" y="2268220"/>
                </a:lnTo>
                <a:lnTo>
                  <a:pt x="3785870" y="2232660"/>
                </a:lnTo>
                <a:lnTo>
                  <a:pt x="3768090" y="2188210"/>
                </a:lnTo>
                <a:lnTo>
                  <a:pt x="3741420" y="2152650"/>
                </a:lnTo>
                <a:lnTo>
                  <a:pt x="3714750" y="2115820"/>
                </a:lnTo>
                <a:lnTo>
                  <a:pt x="3696970" y="2071370"/>
                </a:lnTo>
                <a:lnTo>
                  <a:pt x="3669030" y="2035810"/>
                </a:lnTo>
                <a:lnTo>
                  <a:pt x="3651250" y="2000250"/>
                </a:lnTo>
                <a:lnTo>
                  <a:pt x="3624580" y="1964690"/>
                </a:lnTo>
                <a:lnTo>
                  <a:pt x="3606800" y="1920240"/>
                </a:lnTo>
                <a:lnTo>
                  <a:pt x="3589020" y="1884680"/>
                </a:lnTo>
                <a:lnTo>
                  <a:pt x="3571240" y="1847850"/>
                </a:lnTo>
                <a:lnTo>
                  <a:pt x="3544570" y="1803400"/>
                </a:lnTo>
                <a:lnTo>
                  <a:pt x="3526790" y="1767840"/>
                </a:lnTo>
                <a:lnTo>
                  <a:pt x="3509010" y="1732280"/>
                </a:lnTo>
                <a:lnTo>
                  <a:pt x="3491230" y="1687830"/>
                </a:lnTo>
                <a:lnTo>
                  <a:pt x="3473450" y="1652270"/>
                </a:lnTo>
                <a:lnTo>
                  <a:pt x="3455670" y="1616710"/>
                </a:lnTo>
                <a:lnTo>
                  <a:pt x="3437890" y="1581150"/>
                </a:lnTo>
                <a:lnTo>
                  <a:pt x="3420110" y="1544320"/>
                </a:lnTo>
                <a:lnTo>
                  <a:pt x="3402330" y="1499870"/>
                </a:lnTo>
                <a:lnTo>
                  <a:pt x="3383280" y="1464310"/>
                </a:lnTo>
                <a:lnTo>
                  <a:pt x="3365500" y="1428750"/>
                </a:lnTo>
                <a:lnTo>
                  <a:pt x="3347720" y="1393190"/>
                </a:lnTo>
                <a:lnTo>
                  <a:pt x="3329940" y="1348740"/>
                </a:lnTo>
                <a:lnTo>
                  <a:pt x="3312160" y="1313180"/>
                </a:lnTo>
                <a:lnTo>
                  <a:pt x="3294380" y="1276350"/>
                </a:lnTo>
                <a:lnTo>
                  <a:pt x="3276600" y="1240790"/>
                </a:lnTo>
                <a:lnTo>
                  <a:pt x="3258820" y="1205230"/>
                </a:lnTo>
                <a:lnTo>
                  <a:pt x="3241040" y="1169670"/>
                </a:lnTo>
                <a:lnTo>
                  <a:pt x="3223260" y="1134110"/>
                </a:lnTo>
                <a:lnTo>
                  <a:pt x="3205480" y="1098550"/>
                </a:lnTo>
                <a:lnTo>
                  <a:pt x="3187700" y="1062990"/>
                </a:lnTo>
                <a:lnTo>
                  <a:pt x="3169920" y="1027430"/>
                </a:lnTo>
                <a:lnTo>
                  <a:pt x="3152140" y="1000760"/>
                </a:lnTo>
                <a:lnTo>
                  <a:pt x="3134360" y="963930"/>
                </a:lnTo>
                <a:lnTo>
                  <a:pt x="3115310" y="928370"/>
                </a:lnTo>
                <a:lnTo>
                  <a:pt x="3097530" y="901700"/>
                </a:lnTo>
                <a:lnTo>
                  <a:pt x="3079750" y="875030"/>
                </a:lnTo>
                <a:lnTo>
                  <a:pt x="3061970" y="839470"/>
                </a:lnTo>
                <a:lnTo>
                  <a:pt x="3044190" y="812800"/>
                </a:lnTo>
                <a:lnTo>
                  <a:pt x="3026410" y="786130"/>
                </a:lnTo>
                <a:lnTo>
                  <a:pt x="3008630" y="750570"/>
                </a:lnTo>
                <a:lnTo>
                  <a:pt x="2990850" y="723900"/>
                </a:lnTo>
                <a:lnTo>
                  <a:pt x="2973070" y="695960"/>
                </a:lnTo>
                <a:lnTo>
                  <a:pt x="2955290" y="660400"/>
                </a:lnTo>
                <a:lnTo>
                  <a:pt x="2937510" y="615950"/>
                </a:lnTo>
                <a:lnTo>
                  <a:pt x="2910840" y="580390"/>
                </a:lnTo>
                <a:lnTo>
                  <a:pt x="2884170" y="544830"/>
                </a:lnTo>
                <a:lnTo>
                  <a:pt x="2857500" y="509270"/>
                </a:lnTo>
                <a:lnTo>
                  <a:pt x="2830830" y="473710"/>
                </a:lnTo>
                <a:lnTo>
                  <a:pt x="2802890" y="438150"/>
                </a:lnTo>
                <a:lnTo>
                  <a:pt x="2767330" y="401320"/>
                </a:lnTo>
                <a:lnTo>
                  <a:pt x="2731770" y="356870"/>
                </a:lnTo>
                <a:lnTo>
                  <a:pt x="2696210" y="321310"/>
                </a:lnTo>
                <a:lnTo>
                  <a:pt x="2660650" y="285750"/>
                </a:lnTo>
                <a:lnTo>
                  <a:pt x="2616200" y="250190"/>
                </a:lnTo>
                <a:lnTo>
                  <a:pt x="2571750" y="205740"/>
                </a:lnTo>
                <a:lnTo>
                  <a:pt x="2526030" y="179070"/>
                </a:lnTo>
                <a:lnTo>
                  <a:pt x="2490470" y="161290"/>
                </a:lnTo>
                <a:lnTo>
                  <a:pt x="2454910" y="133350"/>
                </a:lnTo>
                <a:lnTo>
                  <a:pt x="2419350" y="115570"/>
                </a:lnTo>
                <a:lnTo>
                  <a:pt x="2383790" y="106680"/>
                </a:lnTo>
                <a:lnTo>
                  <a:pt x="2348230" y="88900"/>
                </a:lnTo>
                <a:lnTo>
                  <a:pt x="2312670" y="71120"/>
                </a:lnTo>
                <a:lnTo>
                  <a:pt x="2268220" y="53340"/>
                </a:lnTo>
                <a:lnTo>
                  <a:pt x="2222500" y="44450"/>
                </a:lnTo>
                <a:lnTo>
                  <a:pt x="2204720" y="35560"/>
                </a:lnTo>
                <a:lnTo>
                  <a:pt x="2160270" y="26670"/>
                </a:lnTo>
                <a:lnTo>
                  <a:pt x="2124710" y="17780"/>
                </a:lnTo>
                <a:lnTo>
                  <a:pt x="2080260" y="8890"/>
                </a:lnTo>
                <a:lnTo>
                  <a:pt x="2044700" y="8890"/>
                </a:lnTo>
                <a:lnTo>
                  <a:pt x="2018030" y="0"/>
                </a:lnTo>
                <a:lnTo>
                  <a:pt x="1991360" y="0"/>
                </a:lnTo>
                <a:lnTo>
                  <a:pt x="1945640" y="0"/>
                </a:lnTo>
                <a:lnTo>
                  <a:pt x="1910080" y="0"/>
                </a:lnTo>
                <a:lnTo>
                  <a:pt x="1865630" y="0"/>
                </a:lnTo>
                <a:lnTo>
                  <a:pt x="1821180" y="8890"/>
                </a:lnTo>
                <a:lnTo>
                  <a:pt x="1776730" y="26670"/>
                </a:lnTo>
                <a:lnTo>
                  <a:pt x="1741170" y="53340"/>
                </a:lnTo>
                <a:lnTo>
                  <a:pt x="1723390" y="62230"/>
                </a:lnTo>
                <a:lnTo>
                  <a:pt x="1696720" y="88900"/>
                </a:lnTo>
                <a:lnTo>
                  <a:pt x="1651000" y="115570"/>
                </a:lnTo>
                <a:lnTo>
                  <a:pt x="1615440" y="143510"/>
                </a:lnTo>
                <a:lnTo>
                  <a:pt x="1579880" y="170180"/>
                </a:lnTo>
                <a:lnTo>
                  <a:pt x="1562100" y="187960"/>
                </a:lnTo>
                <a:lnTo>
                  <a:pt x="1517650" y="205740"/>
                </a:lnTo>
                <a:lnTo>
                  <a:pt x="1482090" y="223520"/>
                </a:lnTo>
                <a:lnTo>
                  <a:pt x="1437640" y="241300"/>
                </a:lnTo>
                <a:lnTo>
                  <a:pt x="1400810" y="259080"/>
                </a:lnTo>
                <a:lnTo>
                  <a:pt x="1356360" y="276860"/>
                </a:lnTo>
                <a:lnTo>
                  <a:pt x="1320800" y="294640"/>
                </a:lnTo>
                <a:lnTo>
                  <a:pt x="1276350" y="303530"/>
                </a:lnTo>
                <a:lnTo>
                  <a:pt x="1249680" y="312420"/>
                </a:lnTo>
                <a:lnTo>
                  <a:pt x="1205230" y="321310"/>
                </a:lnTo>
                <a:lnTo>
                  <a:pt x="1178560" y="330200"/>
                </a:lnTo>
                <a:lnTo>
                  <a:pt x="1143000" y="339090"/>
                </a:lnTo>
                <a:lnTo>
                  <a:pt x="1106170" y="339090"/>
                </a:lnTo>
                <a:lnTo>
                  <a:pt x="1061720" y="347980"/>
                </a:lnTo>
                <a:lnTo>
                  <a:pt x="1017270" y="356870"/>
                </a:lnTo>
                <a:lnTo>
                  <a:pt x="990600" y="356870"/>
                </a:lnTo>
                <a:lnTo>
                  <a:pt x="946150" y="365760"/>
                </a:lnTo>
                <a:lnTo>
                  <a:pt x="901700" y="365760"/>
                </a:lnTo>
                <a:lnTo>
                  <a:pt x="866140" y="365760"/>
                </a:lnTo>
                <a:lnTo>
                  <a:pt x="829310" y="374650"/>
                </a:lnTo>
                <a:lnTo>
                  <a:pt x="784860" y="374650"/>
                </a:lnTo>
                <a:lnTo>
                  <a:pt x="740410" y="374650"/>
                </a:lnTo>
                <a:lnTo>
                  <a:pt x="695960" y="374650"/>
                </a:lnTo>
                <a:lnTo>
                  <a:pt x="660400" y="374650"/>
                </a:lnTo>
                <a:lnTo>
                  <a:pt x="615950" y="374650"/>
                </a:lnTo>
                <a:lnTo>
                  <a:pt x="589280" y="374650"/>
                </a:lnTo>
                <a:lnTo>
                  <a:pt x="544830" y="374650"/>
                </a:lnTo>
                <a:lnTo>
                  <a:pt x="508000" y="365760"/>
                </a:lnTo>
                <a:lnTo>
                  <a:pt x="481330" y="365760"/>
                </a:lnTo>
                <a:lnTo>
                  <a:pt x="445770" y="365760"/>
                </a:lnTo>
                <a:lnTo>
                  <a:pt x="410210" y="356870"/>
                </a:lnTo>
                <a:lnTo>
                  <a:pt x="374650" y="356870"/>
                </a:lnTo>
                <a:lnTo>
                  <a:pt x="339090" y="347980"/>
                </a:lnTo>
                <a:lnTo>
                  <a:pt x="294640" y="339090"/>
                </a:lnTo>
                <a:lnTo>
                  <a:pt x="267970" y="339090"/>
                </a:lnTo>
                <a:lnTo>
                  <a:pt x="248920" y="330200"/>
                </a:lnTo>
                <a:lnTo>
                  <a:pt x="204470" y="321310"/>
                </a:lnTo>
                <a:lnTo>
                  <a:pt x="168910" y="303530"/>
                </a:lnTo>
                <a:lnTo>
                  <a:pt x="133350" y="294640"/>
                </a:lnTo>
                <a:lnTo>
                  <a:pt x="97790" y="285750"/>
                </a:lnTo>
                <a:lnTo>
                  <a:pt x="62230" y="276860"/>
                </a:lnTo>
                <a:lnTo>
                  <a:pt x="35560" y="267970"/>
                </a:lnTo>
                <a:lnTo>
                  <a:pt x="17780" y="267970"/>
                </a:lnTo>
                <a:lnTo>
                  <a:pt x="0" y="250190"/>
                </a:lnTo>
                <a:lnTo>
                  <a:pt x="0" y="267970"/>
                </a:lnTo>
                <a:lnTo>
                  <a:pt x="17780" y="294640"/>
                </a:lnTo>
                <a:lnTo>
                  <a:pt x="35560" y="303530"/>
                </a:lnTo>
                <a:lnTo>
                  <a:pt x="53340" y="294640"/>
                </a:lnTo>
                <a:lnTo>
                  <a:pt x="44450" y="267970"/>
                </a:lnTo>
                <a:lnTo>
                  <a:pt x="35560" y="241300"/>
                </a:lnTo>
                <a:lnTo>
                  <a:pt x="44450" y="223520"/>
                </a:lnTo>
                <a:lnTo>
                  <a:pt x="80010" y="214630"/>
                </a:lnTo>
                <a:lnTo>
                  <a:pt x="115570" y="205740"/>
                </a:lnTo>
                <a:lnTo>
                  <a:pt x="160020" y="205740"/>
                </a:lnTo>
                <a:lnTo>
                  <a:pt x="20447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6973570" y="2312670"/>
            <a:ext cx="447041" cy="1036321"/>
          </a:xfrm>
          <a:custGeom>
            <a:avLst/>
            <a:gdLst/>
            <a:ahLst/>
            <a:cxnLst/>
            <a:rect l="0" t="0" r="0" b="0"/>
            <a:pathLst>
              <a:path w="447041" h="1036321">
                <a:moveTo>
                  <a:pt x="313690" y="937260"/>
                </a:moveTo>
                <a:lnTo>
                  <a:pt x="349250" y="910590"/>
                </a:lnTo>
                <a:lnTo>
                  <a:pt x="367030" y="883920"/>
                </a:lnTo>
                <a:lnTo>
                  <a:pt x="393700" y="848360"/>
                </a:lnTo>
                <a:lnTo>
                  <a:pt x="411480" y="812800"/>
                </a:lnTo>
                <a:lnTo>
                  <a:pt x="420370" y="768350"/>
                </a:lnTo>
                <a:lnTo>
                  <a:pt x="429260" y="732790"/>
                </a:lnTo>
                <a:lnTo>
                  <a:pt x="429260" y="697230"/>
                </a:lnTo>
                <a:lnTo>
                  <a:pt x="438150" y="660400"/>
                </a:lnTo>
                <a:lnTo>
                  <a:pt x="438150" y="624840"/>
                </a:lnTo>
                <a:lnTo>
                  <a:pt x="438150" y="580390"/>
                </a:lnTo>
                <a:lnTo>
                  <a:pt x="447040" y="544830"/>
                </a:lnTo>
                <a:lnTo>
                  <a:pt x="447040" y="500380"/>
                </a:lnTo>
                <a:lnTo>
                  <a:pt x="447040" y="464820"/>
                </a:lnTo>
                <a:lnTo>
                  <a:pt x="447040" y="429260"/>
                </a:lnTo>
                <a:lnTo>
                  <a:pt x="447040" y="383540"/>
                </a:lnTo>
                <a:lnTo>
                  <a:pt x="447040" y="347980"/>
                </a:lnTo>
                <a:lnTo>
                  <a:pt x="438150" y="303530"/>
                </a:lnTo>
                <a:lnTo>
                  <a:pt x="438150" y="267970"/>
                </a:lnTo>
                <a:lnTo>
                  <a:pt x="438150" y="232410"/>
                </a:lnTo>
                <a:lnTo>
                  <a:pt x="429260" y="196850"/>
                </a:lnTo>
                <a:lnTo>
                  <a:pt x="411480" y="152400"/>
                </a:lnTo>
                <a:lnTo>
                  <a:pt x="402590" y="106680"/>
                </a:lnTo>
                <a:lnTo>
                  <a:pt x="384810" y="71120"/>
                </a:lnTo>
                <a:lnTo>
                  <a:pt x="358140" y="26670"/>
                </a:lnTo>
                <a:lnTo>
                  <a:pt x="322580" y="8890"/>
                </a:lnTo>
                <a:lnTo>
                  <a:pt x="294640" y="0"/>
                </a:lnTo>
                <a:lnTo>
                  <a:pt x="267970" y="0"/>
                </a:lnTo>
                <a:lnTo>
                  <a:pt x="250190" y="8890"/>
                </a:lnTo>
                <a:lnTo>
                  <a:pt x="214630" y="35560"/>
                </a:lnTo>
                <a:lnTo>
                  <a:pt x="196850" y="44450"/>
                </a:lnTo>
                <a:lnTo>
                  <a:pt x="170180" y="80010"/>
                </a:lnTo>
                <a:lnTo>
                  <a:pt x="143510" y="125730"/>
                </a:lnTo>
                <a:lnTo>
                  <a:pt x="116840" y="170180"/>
                </a:lnTo>
                <a:lnTo>
                  <a:pt x="99060" y="214630"/>
                </a:lnTo>
                <a:lnTo>
                  <a:pt x="81280" y="250190"/>
                </a:lnTo>
                <a:lnTo>
                  <a:pt x="63500" y="285750"/>
                </a:lnTo>
                <a:lnTo>
                  <a:pt x="54610" y="330200"/>
                </a:lnTo>
                <a:lnTo>
                  <a:pt x="45720" y="365760"/>
                </a:lnTo>
                <a:lnTo>
                  <a:pt x="36830" y="402590"/>
                </a:lnTo>
                <a:lnTo>
                  <a:pt x="26670" y="438150"/>
                </a:lnTo>
                <a:lnTo>
                  <a:pt x="17780" y="473710"/>
                </a:lnTo>
                <a:lnTo>
                  <a:pt x="8890" y="509270"/>
                </a:lnTo>
                <a:lnTo>
                  <a:pt x="8890" y="544830"/>
                </a:lnTo>
                <a:lnTo>
                  <a:pt x="0" y="580390"/>
                </a:lnTo>
                <a:lnTo>
                  <a:pt x="0" y="615950"/>
                </a:lnTo>
                <a:lnTo>
                  <a:pt x="0" y="651510"/>
                </a:lnTo>
                <a:lnTo>
                  <a:pt x="0" y="687070"/>
                </a:lnTo>
                <a:lnTo>
                  <a:pt x="0" y="732790"/>
                </a:lnTo>
                <a:lnTo>
                  <a:pt x="8890" y="768350"/>
                </a:lnTo>
                <a:lnTo>
                  <a:pt x="8890" y="803910"/>
                </a:lnTo>
                <a:lnTo>
                  <a:pt x="17780" y="830580"/>
                </a:lnTo>
                <a:lnTo>
                  <a:pt x="26670" y="866140"/>
                </a:lnTo>
                <a:lnTo>
                  <a:pt x="45720" y="901700"/>
                </a:lnTo>
                <a:lnTo>
                  <a:pt x="54610" y="937260"/>
                </a:lnTo>
                <a:lnTo>
                  <a:pt x="90170" y="982980"/>
                </a:lnTo>
                <a:lnTo>
                  <a:pt x="116840" y="1000760"/>
                </a:lnTo>
                <a:lnTo>
                  <a:pt x="152400" y="1027430"/>
                </a:lnTo>
                <a:lnTo>
                  <a:pt x="179070" y="1036320"/>
                </a:lnTo>
                <a:lnTo>
                  <a:pt x="205740" y="1036320"/>
                </a:lnTo>
                <a:lnTo>
                  <a:pt x="241300" y="1027430"/>
                </a:lnTo>
                <a:lnTo>
                  <a:pt x="259080" y="1018540"/>
                </a:lnTo>
                <a:lnTo>
                  <a:pt x="294640" y="982980"/>
                </a:lnTo>
                <a:lnTo>
                  <a:pt x="313690" y="937260"/>
                </a:lnTo>
                <a:lnTo>
                  <a:pt x="331470" y="910590"/>
                </a:lnTo>
                <a:lnTo>
                  <a:pt x="340360" y="866140"/>
                </a:lnTo>
                <a:lnTo>
                  <a:pt x="349250" y="821690"/>
                </a:lnTo>
                <a:lnTo>
                  <a:pt x="358140" y="8216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2813050" y="4795520"/>
            <a:ext cx="26671" cy="436881"/>
          </a:xfrm>
          <a:custGeom>
            <a:avLst/>
            <a:gdLst/>
            <a:ahLst/>
            <a:cxnLst/>
            <a:rect l="0" t="0" r="0" b="0"/>
            <a:pathLst>
              <a:path w="26671" h="43688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97790"/>
                </a:lnTo>
                <a:lnTo>
                  <a:pt x="0" y="142240"/>
                </a:lnTo>
                <a:lnTo>
                  <a:pt x="0" y="18669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8890" y="392430"/>
                </a:lnTo>
                <a:lnTo>
                  <a:pt x="26670" y="436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2786380" y="4786630"/>
            <a:ext cx="365761" cy="106681"/>
          </a:xfrm>
          <a:custGeom>
            <a:avLst/>
            <a:gdLst/>
            <a:ahLst/>
            <a:cxnLst/>
            <a:rect l="0" t="0" r="0" b="0"/>
            <a:pathLst>
              <a:path w="365761" h="106681">
                <a:moveTo>
                  <a:pt x="0" y="106680"/>
                </a:moveTo>
                <a:lnTo>
                  <a:pt x="35560" y="80010"/>
                </a:lnTo>
                <a:lnTo>
                  <a:pt x="80010" y="62230"/>
                </a:lnTo>
                <a:lnTo>
                  <a:pt x="115570" y="44450"/>
                </a:lnTo>
                <a:lnTo>
                  <a:pt x="151130" y="35560"/>
                </a:lnTo>
                <a:lnTo>
                  <a:pt x="186690" y="26670"/>
                </a:lnTo>
                <a:lnTo>
                  <a:pt x="223520" y="17780"/>
                </a:lnTo>
                <a:lnTo>
                  <a:pt x="259080" y="8890"/>
                </a:lnTo>
                <a:lnTo>
                  <a:pt x="294640" y="0"/>
                </a:lnTo>
                <a:lnTo>
                  <a:pt x="339090" y="0"/>
                </a:lnTo>
                <a:lnTo>
                  <a:pt x="36576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2804160" y="4955540"/>
            <a:ext cx="241301" cy="72391"/>
          </a:xfrm>
          <a:custGeom>
            <a:avLst/>
            <a:gdLst/>
            <a:ahLst/>
            <a:cxnLst/>
            <a:rect l="0" t="0" r="0" b="0"/>
            <a:pathLst>
              <a:path w="241301" h="72391">
                <a:moveTo>
                  <a:pt x="0" y="72390"/>
                </a:moveTo>
                <a:lnTo>
                  <a:pt x="17780" y="54610"/>
                </a:lnTo>
                <a:lnTo>
                  <a:pt x="44450" y="35560"/>
                </a:lnTo>
                <a:lnTo>
                  <a:pt x="80010" y="26670"/>
                </a:lnTo>
                <a:lnTo>
                  <a:pt x="124460" y="17780"/>
                </a:lnTo>
                <a:lnTo>
                  <a:pt x="151130" y="8890"/>
                </a:lnTo>
                <a:lnTo>
                  <a:pt x="19558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2830830" y="5152390"/>
            <a:ext cx="196851" cy="44451"/>
          </a:xfrm>
          <a:custGeom>
            <a:avLst/>
            <a:gdLst/>
            <a:ahLst/>
            <a:cxnLst/>
            <a:rect l="0" t="0" r="0" b="0"/>
            <a:pathLst>
              <a:path w="196851" h="44451">
                <a:moveTo>
                  <a:pt x="0" y="4445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15570" y="8890"/>
                </a:lnTo>
                <a:lnTo>
                  <a:pt x="15113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3241040" y="4696460"/>
            <a:ext cx="161291" cy="527051"/>
          </a:xfrm>
          <a:custGeom>
            <a:avLst/>
            <a:gdLst/>
            <a:ahLst/>
            <a:cxnLst/>
            <a:rect l="0" t="0" r="0" b="0"/>
            <a:pathLst>
              <a:path w="161291" h="527051">
                <a:moveTo>
                  <a:pt x="161290" y="8890"/>
                </a:moveTo>
                <a:lnTo>
                  <a:pt x="143510" y="0"/>
                </a:lnTo>
                <a:lnTo>
                  <a:pt x="107950" y="8890"/>
                </a:lnTo>
                <a:lnTo>
                  <a:pt x="72390" y="54610"/>
                </a:lnTo>
                <a:lnTo>
                  <a:pt x="45720" y="99060"/>
                </a:lnTo>
                <a:lnTo>
                  <a:pt x="35560" y="134620"/>
                </a:lnTo>
                <a:lnTo>
                  <a:pt x="26670" y="179070"/>
                </a:lnTo>
                <a:lnTo>
                  <a:pt x="17780" y="223520"/>
                </a:lnTo>
                <a:lnTo>
                  <a:pt x="8890" y="250190"/>
                </a:lnTo>
                <a:lnTo>
                  <a:pt x="0" y="285750"/>
                </a:lnTo>
                <a:lnTo>
                  <a:pt x="0" y="313690"/>
                </a:lnTo>
                <a:lnTo>
                  <a:pt x="0" y="349250"/>
                </a:lnTo>
                <a:lnTo>
                  <a:pt x="0" y="375920"/>
                </a:lnTo>
                <a:lnTo>
                  <a:pt x="0" y="402590"/>
                </a:lnTo>
                <a:lnTo>
                  <a:pt x="8890" y="447040"/>
                </a:lnTo>
                <a:lnTo>
                  <a:pt x="17780" y="473710"/>
                </a:lnTo>
                <a:lnTo>
                  <a:pt x="35560" y="518160"/>
                </a:lnTo>
                <a:lnTo>
                  <a:pt x="45720" y="527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3375660" y="4705350"/>
            <a:ext cx="115571" cy="599441"/>
          </a:xfrm>
          <a:custGeom>
            <a:avLst/>
            <a:gdLst/>
            <a:ahLst/>
            <a:cxnLst/>
            <a:rect l="0" t="0" r="0" b="0"/>
            <a:pathLst>
              <a:path w="115571" h="599441">
                <a:moveTo>
                  <a:pt x="115570" y="0"/>
                </a:moveTo>
                <a:lnTo>
                  <a:pt x="97790" y="0"/>
                </a:lnTo>
                <a:lnTo>
                  <a:pt x="62230" y="45720"/>
                </a:lnTo>
                <a:lnTo>
                  <a:pt x="53340" y="81280"/>
                </a:lnTo>
                <a:lnTo>
                  <a:pt x="35560" y="116840"/>
                </a:lnTo>
                <a:lnTo>
                  <a:pt x="26670" y="161290"/>
                </a:lnTo>
                <a:lnTo>
                  <a:pt x="17780" y="196850"/>
                </a:lnTo>
                <a:lnTo>
                  <a:pt x="17780" y="232410"/>
                </a:lnTo>
                <a:lnTo>
                  <a:pt x="8890" y="259080"/>
                </a:lnTo>
                <a:lnTo>
                  <a:pt x="8890" y="295910"/>
                </a:lnTo>
                <a:lnTo>
                  <a:pt x="8890" y="331470"/>
                </a:lnTo>
                <a:lnTo>
                  <a:pt x="0" y="358140"/>
                </a:lnTo>
                <a:lnTo>
                  <a:pt x="0" y="393700"/>
                </a:lnTo>
                <a:lnTo>
                  <a:pt x="0" y="438150"/>
                </a:lnTo>
                <a:lnTo>
                  <a:pt x="0" y="473710"/>
                </a:lnTo>
                <a:lnTo>
                  <a:pt x="0" y="509270"/>
                </a:lnTo>
                <a:lnTo>
                  <a:pt x="0" y="553720"/>
                </a:lnTo>
                <a:lnTo>
                  <a:pt x="8890" y="599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3205480" y="4902200"/>
            <a:ext cx="276861" cy="44451"/>
          </a:xfrm>
          <a:custGeom>
            <a:avLst/>
            <a:gdLst/>
            <a:ahLst/>
            <a:cxnLst/>
            <a:rect l="0" t="0" r="0" b="0"/>
            <a:pathLst>
              <a:path w="276861" h="44451">
                <a:moveTo>
                  <a:pt x="0" y="44450"/>
                </a:moveTo>
                <a:lnTo>
                  <a:pt x="17780" y="35560"/>
                </a:lnTo>
                <a:lnTo>
                  <a:pt x="53340" y="26670"/>
                </a:lnTo>
                <a:lnTo>
                  <a:pt x="90170" y="26670"/>
                </a:lnTo>
                <a:lnTo>
                  <a:pt x="134620" y="17780"/>
                </a:lnTo>
                <a:lnTo>
                  <a:pt x="179070" y="8890"/>
                </a:lnTo>
                <a:lnTo>
                  <a:pt x="214630" y="8890"/>
                </a:lnTo>
                <a:lnTo>
                  <a:pt x="259080" y="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3535680" y="4813300"/>
            <a:ext cx="152401" cy="374651"/>
          </a:xfrm>
          <a:custGeom>
            <a:avLst/>
            <a:gdLst/>
            <a:ahLst/>
            <a:cxnLst/>
            <a:rect l="0" t="0" r="0" b="0"/>
            <a:pathLst>
              <a:path w="152401" h="374651">
                <a:moveTo>
                  <a:pt x="54610" y="250190"/>
                </a:moveTo>
                <a:lnTo>
                  <a:pt x="72390" y="232410"/>
                </a:lnTo>
                <a:lnTo>
                  <a:pt x="107950" y="196850"/>
                </a:lnTo>
                <a:lnTo>
                  <a:pt x="125730" y="160020"/>
                </a:lnTo>
                <a:lnTo>
                  <a:pt x="143510" y="124460"/>
                </a:lnTo>
                <a:lnTo>
                  <a:pt x="152400" y="88900"/>
                </a:lnTo>
                <a:lnTo>
                  <a:pt x="152400" y="44450"/>
                </a:lnTo>
                <a:lnTo>
                  <a:pt x="143510" y="17780"/>
                </a:lnTo>
                <a:lnTo>
                  <a:pt x="134620" y="0"/>
                </a:lnTo>
                <a:lnTo>
                  <a:pt x="107950" y="0"/>
                </a:lnTo>
                <a:lnTo>
                  <a:pt x="81280" y="8890"/>
                </a:lnTo>
                <a:lnTo>
                  <a:pt x="54610" y="53340"/>
                </a:lnTo>
                <a:lnTo>
                  <a:pt x="35560" y="88900"/>
                </a:lnTo>
                <a:lnTo>
                  <a:pt x="17780" y="124460"/>
                </a:lnTo>
                <a:lnTo>
                  <a:pt x="8890" y="160020"/>
                </a:lnTo>
                <a:lnTo>
                  <a:pt x="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47980"/>
                </a:lnTo>
                <a:lnTo>
                  <a:pt x="45720" y="374650"/>
                </a:lnTo>
                <a:lnTo>
                  <a:pt x="63500" y="374650"/>
                </a:lnTo>
                <a:lnTo>
                  <a:pt x="107950" y="356870"/>
                </a:lnTo>
                <a:lnTo>
                  <a:pt x="116840" y="3568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3741420" y="4831080"/>
            <a:ext cx="152401" cy="356871"/>
          </a:xfrm>
          <a:custGeom>
            <a:avLst/>
            <a:gdLst/>
            <a:ahLst/>
            <a:cxnLst/>
            <a:rect l="0" t="0" r="0" b="0"/>
            <a:pathLst>
              <a:path w="152401" h="356871">
                <a:moveTo>
                  <a:pt x="80010" y="0"/>
                </a:moveTo>
                <a:lnTo>
                  <a:pt x="44450" y="35560"/>
                </a:lnTo>
                <a:lnTo>
                  <a:pt x="17780" y="80010"/>
                </a:lnTo>
                <a:lnTo>
                  <a:pt x="17780" y="115570"/>
                </a:lnTo>
                <a:lnTo>
                  <a:pt x="8890" y="14224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303530"/>
                </a:lnTo>
                <a:lnTo>
                  <a:pt x="17780" y="339090"/>
                </a:lnTo>
                <a:lnTo>
                  <a:pt x="44450" y="356870"/>
                </a:lnTo>
                <a:lnTo>
                  <a:pt x="62230" y="356870"/>
                </a:lnTo>
                <a:lnTo>
                  <a:pt x="80010" y="356870"/>
                </a:lnTo>
                <a:lnTo>
                  <a:pt x="97790" y="347980"/>
                </a:lnTo>
                <a:lnTo>
                  <a:pt x="116840" y="339090"/>
                </a:lnTo>
                <a:lnTo>
                  <a:pt x="134620" y="312420"/>
                </a:lnTo>
                <a:lnTo>
                  <a:pt x="15240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3956050" y="4714240"/>
            <a:ext cx="35561" cy="464821"/>
          </a:xfrm>
          <a:custGeom>
            <a:avLst/>
            <a:gdLst/>
            <a:ahLst/>
            <a:cxnLst/>
            <a:rect l="0" t="0" r="0" b="0"/>
            <a:pathLst>
              <a:path w="35561" h="464821">
                <a:moveTo>
                  <a:pt x="17780" y="0"/>
                </a:moveTo>
                <a:lnTo>
                  <a:pt x="0" y="2794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22580"/>
                </a:lnTo>
                <a:lnTo>
                  <a:pt x="8890" y="367030"/>
                </a:lnTo>
                <a:lnTo>
                  <a:pt x="17780" y="402590"/>
                </a:lnTo>
                <a:lnTo>
                  <a:pt x="26670" y="447040"/>
                </a:lnTo>
                <a:lnTo>
                  <a:pt x="35560" y="464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3902710" y="4866640"/>
            <a:ext cx="142241" cy="62231"/>
          </a:xfrm>
          <a:custGeom>
            <a:avLst/>
            <a:gdLst/>
            <a:ahLst/>
            <a:cxnLst/>
            <a:rect l="0" t="0" r="0" b="0"/>
            <a:pathLst>
              <a:path w="142241" h="62231">
                <a:moveTo>
                  <a:pt x="0" y="53340"/>
                </a:moveTo>
                <a:lnTo>
                  <a:pt x="17780" y="62230"/>
                </a:lnTo>
                <a:lnTo>
                  <a:pt x="53340" y="44450"/>
                </a:lnTo>
                <a:lnTo>
                  <a:pt x="97790" y="2667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4152900" y="487553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2667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43510"/>
                </a:lnTo>
                <a:lnTo>
                  <a:pt x="8890" y="179070"/>
                </a:lnTo>
                <a:lnTo>
                  <a:pt x="8890" y="223520"/>
                </a:lnTo>
                <a:lnTo>
                  <a:pt x="1778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4116070" y="4678680"/>
            <a:ext cx="26671" cy="26671"/>
          </a:xfrm>
          <a:custGeom>
            <a:avLst/>
            <a:gdLst/>
            <a:ahLst/>
            <a:cxnLst/>
            <a:rect l="0" t="0" r="0" b="0"/>
            <a:pathLst>
              <a:path w="26671" h="26671">
                <a:moveTo>
                  <a:pt x="26670" y="26670"/>
                </a:moveTo>
                <a:lnTo>
                  <a:pt x="8890" y="1778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4312920" y="4742180"/>
            <a:ext cx="97791" cy="321311"/>
          </a:xfrm>
          <a:custGeom>
            <a:avLst/>
            <a:gdLst/>
            <a:ahLst/>
            <a:cxnLst/>
            <a:rect l="0" t="0" r="0" b="0"/>
            <a:pathLst>
              <a:path w="97791" h="321311">
                <a:moveTo>
                  <a:pt x="0" y="88900"/>
                </a:moveTo>
                <a:lnTo>
                  <a:pt x="0" y="124460"/>
                </a:lnTo>
                <a:lnTo>
                  <a:pt x="0" y="151130"/>
                </a:lnTo>
                <a:lnTo>
                  <a:pt x="8890" y="186690"/>
                </a:lnTo>
                <a:lnTo>
                  <a:pt x="17780" y="231140"/>
                </a:lnTo>
                <a:lnTo>
                  <a:pt x="26670" y="276860"/>
                </a:lnTo>
                <a:lnTo>
                  <a:pt x="35560" y="321310"/>
                </a:lnTo>
                <a:lnTo>
                  <a:pt x="53340" y="276860"/>
                </a:lnTo>
                <a:lnTo>
                  <a:pt x="53340" y="240030"/>
                </a:lnTo>
                <a:lnTo>
                  <a:pt x="53340" y="204470"/>
                </a:lnTo>
                <a:lnTo>
                  <a:pt x="62230" y="160020"/>
                </a:lnTo>
                <a:lnTo>
                  <a:pt x="62230" y="115570"/>
                </a:lnTo>
                <a:lnTo>
                  <a:pt x="71120" y="80010"/>
                </a:lnTo>
                <a:lnTo>
                  <a:pt x="88900" y="35560"/>
                </a:lnTo>
                <a:lnTo>
                  <a:pt x="88900" y="1778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4483100" y="4714240"/>
            <a:ext cx="303531" cy="367031"/>
          </a:xfrm>
          <a:custGeom>
            <a:avLst/>
            <a:gdLst/>
            <a:ahLst/>
            <a:cxnLst/>
            <a:rect l="0" t="0" r="0" b="0"/>
            <a:pathLst>
              <a:path w="303531" h="367031">
                <a:moveTo>
                  <a:pt x="0" y="241300"/>
                </a:moveTo>
                <a:lnTo>
                  <a:pt x="26670" y="259080"/>
                </a:lnTo>
                <a:lnTo>
                  <a:pt x="62230" y="259080"/>
                </a:lnTo>
                <a:lnTo>
                  <a:pt x="97790" y="250190"/>
                </a:lnTo>
                <a:lnTo>
                  <a:pt x="142240" y="232410"/>
                </a:lnTo>
                <a:lnTo>
                  <a:pt x="160020" y="214630"/>
                </a:lnTo>
                <a:lnTo>
                  <a:pt x="186690" y="170180"/>
                </a:lnTo>
                <a:lnTo>
                  <a:pt x="204470" y="134620"/>
                </a:lnTo>
                <a:lnTo>
                  <a:pt x="213360" y="107950"/>
                </a:lnTo>
                <a:lnTo>
                  <a:pt x="213360" y="81280"/>
                </a:lnTo>
                <a:lnTo>
                  <a:pt x="204470" y="45720"/>
                </a:lnTo>
                <a:lnTo>
                  <a:pt x="195580" y="10160"/>
                </a:lnTo>
                <a:lnTo>
                  <a:pt x="177800" y="0"/>
                </a:lnTo>
                <a:lnTo>
                  <a:pt x="160020" y="19050"/>
                </a:lnTo>
                <a:lnTo>
                  <a:pt x="151130" y="36830"/>
                </a:lnTo>
                <a:lnTo>
                  <a:pt x="124460" y="72390"/>
                </a:lnTo>
                <a:lnTo>
                  <a:pt x="115570" y="107950"/>
                </a:lnTo>
                <a:lnTo>
                  <a:pt x="106680" y="152400"/>
                </a:lnTo>
                <a:lnTo>
                  <a:pt x="97790" y="187960"/>
                </a:lnTo>
                <a:lnTo>
                  <a:pt x="97790" y="214630"/>
                </a:lnTo>
                <a:lnTo>
                  <a:pt x="97790" y="250190"/>
                </a:lnTo>
                <a:lnTo>
                  <a:pt x="115570" y="287020"/>
                </a:lnTo>
                <a:lnTo>
                  <a:pt x="115570" y="304800"/>
                </a:lnTo>
                <a:lnTo>
                  <a:pt x="142240" y="340360"/>
                </a:lnTo>
                <a:lnTo>
                  <a:pt x="168910" y="358140"/>
                </a:lnTo>
                <a:lnTo>
                  <a:pt x="204470" y="367030"/>
                </a:lnTo>
                <a:lnTo>
                  <a:pt x="231140" y="367030"/>
                </a:lnTo>
                <a:lnTo>
                  <a:pt x="267970" y="358140"/>
                </a:lnTo>
                <a:lnTo>
                  <a:pt x="303530" y="358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2990850" y="5509260"/>
            <a:ext cx="232411" cy="330201"/>
          </a:xfrm>
          <a:custGeom>
            <a:avLst/>
            <a:gdLst/>
            <a:ahLst/>
            <a:cxnLst/>
            <a:rect l="0" t="0" r="0" b="0"/>
            <a:pathLst>
              <a:path w="232411" h="330201">
                <a:moveTo>
                  <a:pt x="107950" y="0"/>
                </a:moveTo>
                <a:lnTo>
                  <a:pt x="81280" y="8890"/>
                </a:lnTo>
                <a:lnTo>
                  <a:pt x="63500" y="17780"/>
                </a:lnTo>
                <a:lnTo>
                  <a:pt x="90170" y="53340"/>
                </a:lnTo>
                <a:lnTo>
                  <a:pt x="134620" y="107950"/>
                </a:lnTo>
                <a:lnTo>
                  <a:pt x="161290" y="143510"/>
                </a:lnTo>
                <a:lnTo>
                  <a:pt x="196850" y="187960"/>
                </a:lnTo>
                <a:lnTo>
                  <a:pt x="205740" y="205740"/>
                </a:lnTo>
                <a:lnTo>
                  <a:pt x="223520" y="214630"/>
                </a:lnTo>
                <a:lnTo>
                  <a:pt x="232410" y="232410"/>
                </a:lnTo>
                <a:lnTo>
                  <a:pt x="223520" y="267970"/>
                </a:lnTo>
                <a:lnTo>
                  <a:pt x="179070" y="303530"/>
                </a:lnTo>
                <a:lnTo>
                  <a:pt x="134620" y="321310"/>
                </a:lnTo>
                <a:lnTo>
                  <a:pt x="99060" y="330200"/>
                </a:lnTo>
                <a:lnTo>
                  <a:pt x="45720" y="330200"/>
                </a:lnTo>
                <a:lnTo>
                  <a:pt x="19050" y="312420"/>
                </a:lnTo>
                <a:lnTo>
                  <a:pt x="0" y="31242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3098800" y="5411470"/>
            <a:ext cx="17781" cy="571501"/>
          </a:xfrm>
          <a:custGeom>
            <a:avLst/>
            <a:gdLst/>
            <a:ahLst/>
            <a:cxnLst/>
            <a:rect l="0" t="0" r="0" b="0"/>
            <a:pathLst>
              <a:path w="17781" h="57150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56870"/>
                </a:lnTo>
                <a:lnTo>
                  <a:pt x="0" y="401320"/>
                </a:lnTo>
                <a:lnTo>
                  <a:pt x="0" y="436880"/>
                </a:lnTo>
                <a:lnTo>
                  <a:pt x="0" y="473710"/>
                </a:lnTo>
                <a:lnTo>
                  <a:pt x="0" y="509270"/>
                </a:lnTo>
                <a:lnTo>
                  <a:pt x="8890" y="553720"/>
                </a:lnTo>
                <a:lnTo>
                  <a:pt x="17780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3143250" y="5491480"/>
            <a:ext cx="26671" cy="491491"/>
          </a:xfrm>
          <a:custGeom>
            <a:avLst/>
            <a:gdLst/>
            <a:ahLst/>
            <a:cxnLst/>
            <a:rect l="0" t="0" r="0" b="0"/>
            <a:pathLst>
              <a:path w="26671" h="491491">
                <a:moveTo>
                  <a:pt x="1778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684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93700"/>
                </a:lnTo>
                <a:lnTo>
                  <a:pt x="8890" y="429260"/>
                </a:lnTo>
                <a:lnTo>
                  <a:pt x="17780" y="473710"/>
                </a:lnTo>
                <a:lnTo>
                  <a:pt x="26670" y="4914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3411220" y="5375910"/>
            <a:ext cx="17781" cy="678181"/>
          </a:xfrm>
          <a:custGeom>
            <a:avLst/>
            <a:gdLst/>
            <a:ahLst/>
            <a:cxnLst/>
            <a:rect l="0" t="0" r="0" b="0"/>
            <a:pathLst>
              <a:path w="17781" h="678181">
                <a:moveTo>
                  <a:pt x="1778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17780" y="97790"/>
                </a:lnTo>
                <a:lnTo>
                  <a:pt x="8890" y="142240"/>
                </a:lnTo>
                <a:lnTo>
                  <a:pt x="8890" y="168910"/>
                </a:lnTo>
                <a:lnTo>
                  <a:pt x="8890" y="20574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0" y="454660"/>
                </a:lnTo>
                <a:lnTo>
                  <a:pt x="0" y="491490"/>
                </a:lnTo>
                <a:lnTo>
                  <a:pt x="0" y="527050"/>
                </a:lnTo>
                <a:lnTo>
                  <a:pt x="0" y="562610"/>
                </a:lnTo>
                <a:lnTo>
                  <a:pt x="0" y="598170"/>
                </a:lnTo>
                <a:lnTo>
                  <a:pt x="0" y="633730"/>
                </a:lnTo>
                <a:lnTo>
                  <a:pt x="8890" y="678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4179570" y="5732780"/>
            <a:ext cx="8891" cy="44451"/>
          </a:xfrm>
          <a:custGeom>
            <a:avLst/>
            <a:gdLst/>
            <a:ahLst/>
            <a:cxnLst/>
            <a:rect l="0" t="0" r="0" b="0"/>
            <a:pathLst>
              <a:path w="8891" h="44451">
                <a:moveTo>
                  <a:pt x="0" y="17780"/>
                </a:moveTo>
                <a:lnTo>
                  <a:pt x="0" y="0"/>
                </a:lnTo>
                <a:lnTo>
                  <a:pt x="0" y="17780"/>
                </a:lnTo>
                <a:lnTo>
                  <a:pt x="8890" y="44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4232910" y="5732780"/>
            <a:ext cx="875031" cy="170181"/>
          </a:xfrm>
          <a:custGeom>
            <a:avLst/>
            <a:gdLst/>
            <a:ahLst/>
            <a:cxnLst/>
            <a:rect l="0" t="0" r="0" b="0"/>
            <a:pathLst>
              <a:path w="875031" h="170181">
                <a:moveTo>
                  <a:pt x="0" y="115570"/>
                </a:moveTo>
                <a:lnTo>
                  <a:pt x="17780" y="124460"/>
                </a:lnTo>
                <a:lnTo>
                  <a:pt x="53340" y="152400"/>
                </a:lnTo>
                <a:lnTo>
                  <a:pt x="71120" y="161290"/>
                </a:lnTo>
                <a:lnTo>
                  <a:pt x="88900" y="161290"/>
                </a:lnTo>
                <a:lnTo>
                  <a:pt x="124460" y="152400"/>
                </a:lnTo>
                <a:lnTo>
                  <a:pt x="151130" y="134620"/>
                </a:lnTo>
                <a:lnTo>
                  <a:pt x="177800" y="80010"/>
                </a:lnTo>
                <a:lnTo>
                  <a:pt x="205740" y="44450"/>
                </a:lnTo>
                <a:lnTo>
                  <a:pt x="232410" y="0"/>
                </a:lnTo>
                <a:lnTo>
                  <a:pt x="250190" y="35560"/>
                </a:lnTo>
                <a:lnTo>
                  <a:pt x="276860" y="80010"/>
                </a:lnTo>
                <a:lnTo>
                  <a:pt x="285750" y="106680"/>
                </a:lnTo>
                <a:lnTo>
                  <a:pt x="312420" y="115570"/>
                </a:lnTo>
                <a:lnTo>
                  <a:pt x="330200" y="115570"/>
                </a:lnTo>
                <a:lnTo>
                  <a:pt x="365760" y="97790"/>
                </a:lnTo>
                <a:lnTo>
                  <a:pt x="383540" y="80010"/>
                </a:lnTo>
                <a:lnTo>
                  <a:pt x="419100" y="44450"/>
                </a:lnTo>
                <a:lnTo>
                  <a:pt x="427990" y="26670"/>
                </a:lnTo>
                <a:lnTo>
                  <a:pt x="445770" y="26670"/>
                </a:lnTo>
                <a:lnTo>
                  <a:pt x="463550" y="26670"/>
                </a:lnTo>
                <a:lnTo>
                  <a:pt x="509270" y="80010"/>
                </a:lnTo>
                <a:lnTo>
                  <a:pt x="527050" y="124460"/>
                </a:lnTo>
                <a:lnTo>
                  <a:pt x="535940" y="143510"/>
                </a:lnTo>
                <a:lnTo>
                  <a:pt x="562610" y="152400"/>
                </a:lnTo>
                <a:lnTo>
                  <a:pt x="589280" y="170180"/>
                </a:lnTo>
                <a:lnTo>
                  <a:pt x="624840" y="170180"/>
                </a:lnTo>
                <a:lnTo>
                  <a:pt x="660400" y="170180"/>
                </a:lnTo>
                <a:lnTo>
                  <a:pt x="695960" y="170180"/>
                </a:lnTo>
                <a:lnTo>
                  <a:pt x="740410" y="170180"/>
                </a:lnTo>
                <a:lnTo>
                  <a:pt x="786130" y="170180"/>
                </a:lnTo>
                <a:lnTo>
                  <a:pt x="812800" y="161290"/>
                </a:lnTo>
                <a:lnTo>
                  <a:pt x="839470" y="143510"/>
                </a:lnTo>
                <a:lnTo>
                  <a:pt x="875030" y="106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6339840" y="1419860"/>
            <a:ext cx="312421" cy="544831"/>
          </a:xfrm>
          <a:custGeom>
            <a:avLst/>
            <a:gdLst/>
            <a:ahLst/>
            <a:cxnLst/>
            <a:rect l="0" t="0" r="0" b="0"/>
            <a:pathLst>
              <a:path w="312421" h="544831">
                <a:moveTo>
                  <a:pt x="267970" y="80010"/>
                </a:moveTo>
                <a:lnTo>
                  <a:pt x="241300" y="62230"/>
                </a:lnTo>
                <a:lnTo>
                  <a:pt x="205740" y="26670"/>
                </a:lnTo>
                <a:lnTo>
                  <a:pt x="170180" y="0"/>
                </a:lnTo>
                <a:lnTo>
                  <a:pt x="152400" y="0"/>
                </a:lnTo>
                <a:lnTo>
                  <a:pt x="116840" y="8890"/>
                </a:lnTo>
                <a:lnTo>
                  <a:pt x="80010" y="35560"/>
                </a:lnTo>
                <a:lnTo>
                  <a:pt x="44450" y="71120"/>
                </a:lnTo>
                <a:lnTo>
                  <a:pt x="17780" y="106680"/>
                </a:lnTo>
                <a:lnTo>
                  <a:pt x="0" y="142240"/>
                </a:lnTo>
                <a:lnTo>
                  <a:pt x="0" y="170180"/>
                </a:lnTo>
                <a:lnTo>
                  <a:pt x="0" y="196850"/>
                </a:lnTo>
                <a:lnTo>
                  <a:pt x="8890" y="214630"/>
                </a:lnTo>
                <a:lnTo>
                  <a:pt x="17780" y="232410"/>
                </a:lnTo>
                <a:lnTo>
                  <a:pt x="53340" y="259080"/>
                </a:lnTo>
                <a:lnTo>
                  <a:pt x="80010" y="267970"/>
                </a:lnTo>
                <a:lnTo>
                  <a:pt x="99060" y="267970"/>
                </a:lnTo>
                <a:lnTo>
                  <a:pt x="116840" y="259080"/>
                </a:lnTo>
                <a:lnTo>
                  <a:pt x="152400" y="232410"/>
                </a:lnTo>
                <a:lnTo>
                  <a:pt x="187960" y="205740"/>
                </a:lnTo>
                <a:lnTo>
                  <a:pt x="223520" y="187960"/>
                </a:lnTo>
                <a:lnTo>
                  <a:pt x="259080" y="161290"/>
                </a:lnTo>
                <a:lnTo>
                  <a:pt x="276860" y="161290"/>
                </a:lnTo>
                <a:lnTo>
                  <a:pt x="294640" y="179070"/>
                </a:lnTo>
                <a:lnTo>
                  <a:pt x="312420" y="214630"/>
                </a:lnTo>
                <a:lnTo>
                  <a:pt x="312420" y="250190"/>
                </a:lnTo>
                <a:lnTo>
                  <a:pt x="312420" y="285750"/>
                </a:lnTo>
                <a:lnTo>
                  <a:pt x="312420" y="312420"/>
                </a:lnTo>
                <a:lnTo>
                  <a:pt x="303530" y="356870"/>
                </a:lnTo>
                <a:lnTo>
                  <a:pt x="294640" y="401320"/>
                </a:lnTo>
                <a:lnTo>
                  <a:pt x="276860" y="436880"/>
                </a:lnTo>
                <a:lnTo>
                  <a:pt x="267970" y="455930"/>
                </a:lnTo>
                <a:lnTo>
                  <a:pt x="241300" y="491490"/>
                </a:lnTo>
                <a:lnTo>
                  <a:pt x="223520" y="518160"/>
                </a:lnTo>
                <a:lnTo>
                  <a:pt x="205740" y="535940"/>
                </a:lnTo>
                <a:lnTo>
                  <a:pt x="179070" y="544830"/>
                </a:lnTo>
                <a:lnTo>
                  <a:pt x="161290" y="544830"/>
                </a:lnTo>
                <a:lnTo>
                  <a:pt x="134620" y="527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6777990" y="1366520"/>
            <a:ext cx="115571" cy="133351"/>
          </a:xfrm>
          <a:custGeom>
            <a:avLst/>
            <a:gdLst/>
            <a:ahLst/>
            <a:cxnLst/>
            <a:rect l="0" t="0" r="0" b="0"/>
            <a:pathLst>
              <a:path w="115571" h="133351">
                <a:moveTo>
                  <a:pt x="44450" y="26670"/>
                </a:moveTo>
                <a:lnTo>
                  <a:pt x="26670" y="44450"/>
                </a:lnTo>
                <a:lnTo>
                  <a:pt x="8890" y="88900"/>
                </a:lnTo>
                <a:lnTo>
                  <a:pt x="0" y="106680"/>
                </a:lnTo>
                <a:lnTo>
                  <a:pt x="0" y="124460"/>
                </a:lnTo>
                <a:lnTo>
                  <a:pt x="17780" y="133350"/>
                </a:lnTo>
                <a:lnTo>
                  <a:pt x="35560" y="133350"/>
                </a:lnTo>
                <a:lnTo>
                  <a:pt x="53340" y="124460"/>
                </a:lnTo>
                <a:lnTo>
                  <a:pt x="88900" y="80010"/>
                </a:lnTo>
                <a:lnTo>
                  <a:pt x="115570" y="44450"/>
                </a:lnTo>
                <a:lnTo>
                  <a:pt x="115570" y="26670"/>
                </a:lnTo>
                <a:lnTo>
                  <a:pt x="97790" y="8890"/>
                </a:lnTo>
                <a:lnTo>
                  <a:pt x="80010" y="0"/>
                </a:lnTo>
                <a:lnTo>
                  <a:pt x="5334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shade val="40000"/>
                        <a:alpha val="100000"/>
                        <a:satMod val="150000"/>
                        <a:lumMod val="100000"/>
                      </a:schemeClr>
                    </a:gs>
                    <a:gs pos="100000">
                      <a:schemeClr val="accent1">
                        <a:tint val="70000"/>
                        <a:shade val="100000"/>
                        <a:alpha val="100000"/>
                        <a:satMod val="200000"/>
                        <a:lumMod val="10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6902450" y="1384300"/>
            <a:ext cx="134621" cy="454661"/>
          </a:xfrm>
          <a:custGeom>
            <a:avLst/>
            <a:gdLst/>
            <a:ahLst/>
            <a:cxnLst/>
            <a:rect l="0" t="0" r="0" b="0"/>
            <a:pathLst>
              <a:path w="134621" h="454661">
                <a:moveTo>
                  <a:pt x="134620" y="0"/>
                </a:moveTo>
                <a:lnTo>
                  <a:pt x="107950" y="35560"/>
                </a:lnTo>
                <a:lnTo>
                  <a:pt x="97790" y="80010"/>
                </a:lnTo>
                <a:lnTo>
                  <a:pt x="88900" y="115570"/>
                </a:lnTo>
                <a:lnTo>
                  <a:pt x="80010" y="151130"/>
                </a:lnTo>
                <a:lnTo>
                  <a:pt x="62230" y="196850"/>
                </a:lnTo>
                <a:lnTo>
                  <a:pt x="53340" y="241300"/>
                </a:lnTo>
                <a:lnTo>
                  <a:pt x="35560" y="285750"/>
                </a:lnTo>
                <a:lnTo>
                  <a:pt x="26670" y="321310"/>
                </a:lnTo>
                <a:lnTo>
                  <a:pt x="17780" y="356870"/>
                </a:lnTo>
                <a:lnTo>
                  <a:pt x="8890" y="392430"/>
                </a:lnTo>
                <a:lnTo>
                  <a:pt x="0" y="436880"/>
                </a:lnTo>
                <a:lnTo>
                  <a:pt x="0" y="454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7037070" y="1634490"/>
            <a:ext cx="80011" cy="186691"/>
          </a:xfrm>
          <a:custGeom>
            <a:avLst/>
            <a:gdLst/>
            <a:ahLst/>
            <a:cxnLst/>
            <a:rect l="0" t="0" r="0" b="0"/>
            <a:pathLst>
              <a:path w="80011" h="186691">
                <a:moveTo>
                  <a:pt x="35560" y="0"/>
                </a:moveTo>
                <a:lnTo>
                  <a:pt x="1778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68910"/>
                </a:lnTo>
                <a:lnTo>
                  <a:pt x="8890" y="186690"/>
                </a:lnTo>
                <a:lnTo>
                  <a:pt x="26670" y="186690"/>
                </a:lnTo>
                <a:lnTo>
                  <a:pt x="44450" y="177800"/>
                </a:lnTo>
                <a:lnTo>
                  <a:pt x="62230" y="151130"/>
                </a:lnTo>
                <a:lnTo>
                  <a:pt x="80010" y="106680"/>
                </a:lnTo>
                <a:lnTo>
                  <a:pt x="80010" y="71120"/>
                </a:lnTo>
                <a:lnTo>
                  <a:pt x="80010" y="53340"/>
                </a:lnTo>
                <a:lnTo>
                  <a:pt x="62230" y="44450"/>
                </a:lnTo>
                <a:lnTo>
                  <a:pt x="44450" y="44450"/>
                </a:lnTo>
                <a:lnTo>
                  <a:pt x="17780" y="800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7518400" y="1732280"/>
            <a:ext cx="267971" cy="553721"/>
          </a:xfrm>
          <a:custGeom>
            <a:avLst/>
            <a:gdLst/>
            <a:ahLst/>
            <a:cxnLst/>
            <a:rect l="0" t="0" r="0" b="0"/>
            <a:pathLst>
              <a:path w="267971" h="553721">
                <a:moveTo>
                  <a:pt x="223520" y="71120"/>
                </a:moveTo>
                <a:lnTo>
                  <a:pt x="205740" y="62230"/>
                </a:lnTo>
                <a:lnTo>
                  <a:pt x="196850" y="44450"/>
                </a:lnTo>
                <a:lnTo>
                  <a:pt x="152400" y="17780"/>
                </a:lnTo>
                <a:lnTo>
                  <a:pt x="134620" y="0"/>
                </a:lnTo>
                <a:lnTo>
                  <a:pt x="107950" y="0"/>
                </a:lnTo>
                <a:lnTo>
                  <a:pt x="63500" y="0"/>
                </a:lnTo>
                <a:lnTo>
                  <a:pt x="44450" y="8890"/>
                </a:lnTo>
                <a:lnTo>
                  <a:pt x="26670" y="17780"/>
                </a:lnTo>
                <a:lnTo>
                  <a:pt x="8890" y="35560"/>
                </a:lnTo>
                <a:lnTo>
                  <a:pt x="0" y="62230"/>
                </a:lnTo>
                <a:lnTo>
                  <a:pt x="0" y="9779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50190"/>
                </a:lnTo>
                <a:lnTo>
                  <a:pt x="17780" y="267970"/>
                </a:lnTo>
                <a:lnTo>
                  <a:pt x="35560" y="276860"/>
                </a:lnTo>
                <a:lnTo>
                  <a:pt x="90170" y="259080"/>
                </a:lnTo>
                <a:lnTo>
                  <a:pt x="125730" y="223520"/>
                </a:lnTo>
                <a:lnTo>
                  <a:pt x="170180" y="205740"/>
                </a:lnTo>
                <a:lnTo>
                  <a:pt x="187960" y="196850"/>
                </a:lnTo>
                <a:lnTo>
                  <a:pt x="214630" y="196850"/>
                </a:lnTo>
                <a:lnTo>
                  <a:pt x="232410" y="205740"/>
                </a:lnTo>
                <a:lnTo>
                  <a:pt x="250190" y="223520"/>
                </a:lnTo>
                <a:lnTo>
                  <a:pt x="259080" y="241300"/>
                </a:lnTo>
                <a:lnTo>
                  <a:pt x="267970" y="267970"/>
                </a:lnTo>
                <a:lnTo>
                  <a:pt x="267970" y="303530"/>
                </a:lnTo>
                <a:lnTo>
                  <a:pt x="267970" y="339090"/>
                </a:lnTo>
                <a:lnTo>
                  <a:pt x="267970" y="374650"/>
                </a:lnTo>
                <a:lnTo>
                  <a:pt x="250190" y="411480"/>
                </a:lnTo>
                <a:lnTo>
                  <a:pt x="223520" y="455930"/>
                </a:lnTo>
                <a:lnTo>
                  <a:pt x="196850" y="491490"/>
                </a:lnTo>
                <a:lnTo>
                  <a:pt x="152400" y="535940"/>
                </a:lnTo>
                <a:lnTo>
                  <a:pt x="134620" y="553720"/>
                </a:lnTo>
                <a:lnTo>
                  <a:pt x="107950" y="553720"/>
                </a:lnTo>
                <a:lnTo>
                  <a:pt x="90170" y="553720"/>
                </a:lnTo>
                <a:lnTo>
                  <a:pt x="63500" y="5359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7885430" y="2205990"/>
            <a:ext cx="1" cy="17781"/>
          </a:xfrm>
          <a:custGeom>
            <a:avLst/>
            <a:gdLst/>
            <a:ahLst/>
            <a:cxnLst/>
            <a:rect l="0" t="0" r="0" b="0"/>
            <a:pathLst>
              <a:path w="1" h="17781">
                <a:moveTo>
                  <a:pt x="0" y="1778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8036560" y="1875790"/>
            <a:ext cx="214631" cy="347981"/>
          </a:xfrm>
          <a:custGeom>
            <a:avLst/>
            <a:gdLst/>
            <a:ahLst/>
            <a:cxnLst/>
            <a:rect l="0" t="0" r="0" b="0"/>
            <a:pathLst>
              <a:path w="214631" h="347981">
                <a:moveTo>
                  <a:pt x="8890" y="62230"/>
                </a:moveTo>
                <a:lnTo>
                  <a:pt x="17780" y="35560"/>
                </a:lnTo>
                <a:lnTo>
                  <a:pt x="62230" y="8890"/>
                </a:lnTo>
                <a:lnTo>
                  <a:pt x="8890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43510" y="26670"/>
                </a:lnTo>
                <a:lnTo>
                  <a:pt x="152400" y="44450"/>
                </a:lnTo>
                <a:lnTo>
                  <a:pt x="152400" y="80010"/>
                </a:lnTo>
                <a:lnTo>
                  <a:pt x="152400" y="115570"/>
                </a:lnTo>
                <a:lnTo>
                  <a:pt x="143510" y="151130"/>
                </a:lnTo>
                <a:lnTo>
                  <a:pt x="125730" y="186690"/>
                </a:lnTo>
                <a:lnTo>
                  <a:pt x="106680" y="222250"/>
                </a:lnTo>
                <a:lnTo>
                  <a:pt x="88900" y="257810"/>
                </a:lnTo>
                <a:lnTo>
                  <a:pt x="62230" y="303530"/>
                </a:lnTo>
                <a:lnTo>
                  <a:pt x="35560" y="330200"/>
                </a:lnTo>
                <a:lnTo>
                  <a:pt x="17780" y="347980"/>
                </a:lnTo>
                <a:lnTo>
                  <a:pt x="0" y="339090"/>
                </a:lnTo>
                <a:lnTo>
                  <a:pt x="0" y="312420"/>
                </a:lnTo>
                <a:lnTo>
                  <a:pt x="8890" y="285750"/>
                </a:lnTo>
                <a:lnTo>
                  <a:pt x="8890" y="267970"/>
                </a:lnTo>
                <a:lnTo>
                  <a:pt x="26670" y="248920"/>
                </a:lnTo>
                <a:lnTo>
                  <a:pt x="62230" y="240030"/>
                </a:lnTo>
                <a:lnTo>
                  <a:pt x="88900" y="240030"/>
                </a:lnTo>
                <a:lnTo>
                  <a:pt x="116840" y="248920"/>
                </a:lnTo>
                <a:lnTo>
                  <a:pt x="161290" y="276860"/>
                </a:lnTo>
                <a:lnTo>
                  <a:pt x="205740" y="303530"/>
                </a:lnTo>
                <a:lnTo>
                  <a:pt x="214630" y="3124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8331200" y="1866900"/>
            <a:ext cx="179071" cy="401321"/>
          </a:xfrm>
          <a:custGeom>
            <a:avLst/>
            <a:gdLst/>
            <a:ahLst/>
            <a:cxnLst/>
            <a:rect l="0" t="0" r="0" b="0"/>
            <a:pathLst>
              <a:path w="179071" h="401321">
                <a:moveTo>
                  <a:pt x="0" y="62230"/>
                </a:moveTo>
                <a:lnTo>
                  <a:pt x="8890" y="44450"/>
                </a:lnTo>
                <a:lnTo>
                  <a:pt x="26670" y="17780"/>
                </a:lnTo>
                <a:lnTo>
                  <a:pt x="53340" y="0"/>
                </a:lnTo>
                <a:lnTo>
                  <a:pt x="71120" y="0"/>
                </a:lnTo>
                <a:lnTo>
                  <a:pt x="107950" y="8890"/>
                </a:lnTo>
                <a:lnTo>
                  <a:pt x="125730" y="17780"/>
                </a:lnTo>
                <a:lnTo>
                  <a:pt x="125730" y="35560"/>
                </a:lnTo>
                <a:lnTo>
                  <a:pt x="116840" y="62230"/>
                </a:lnTo>
                <a:lnTo>
                  <a:pt x="99060" y="97790"/>
                </a:lnTo>
                <a:lnTo>
                  <a:pt x="88900" y="115570"/>
                </a:lnTo>
                <a:lnTo>
                  <a:pt x="44450" y="160020"/>
                </a:lnTo>
                <a:lnTo>
                  <a:pt x="17780" y="186690"/>
                </a:lnTo>
                <a:lnTo>
                  <a:pt x="26670" y="168910"/>
                </a:lnTo>
                <a:lnTo>
                  <a:pt x="44450" y="142240"/>
                </a:lnTo>
                <a:lnTo>
                  <a:pt x="80010" y="124460"/>
                </a:lnTo>
                <a:lnTo>
                  <a:pt x="107950" y="124460"/>
                </a:lnTo>
                <a:lnTo>
                  <a:pt x="143510" y="124460"/>
                </a:lnTo>
                <a:lnTo>
                  <a:pt x="161290" y="133350"/>
                </a:lnTo>
                <a:lnTo>
                  <a:pt x="179070" y="142240"/>
                </a:lnTo>
                <a:lnTo>
                  <a:pt x="179070" y="160020"/>
                </a:lnTo>
                <a:lnTo>
                  <a:pt x="179070" y="177800"/>
                </a:lnTo>
                <a:lnTo>
                  <a:pt x="179070" y="204470"/>
                </a:lnTo>
                <a:lnTo>
                  <a:pt x="152400" y="240030"/>
                </a:lnTo>
                <a:lnTo>
                  <a:pt x="134620" y="276860"/>
                </a:lnTo>
                <a:lnTo>
                  <a:pt x="116840" y="312420"/>
                </a:lnTo>
                <a:lnTo>
                  <a:pt x="88900" y="356870"/>
                </a:lnTo>
                <a:lnTo>
                  <a:pt x="80010" y="374650"/>
                </a:lnTo>
                <a:lnTo>
                  <a:pt x="80010" y="401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8634730" y="1758950"/>
            <a:ext cx="80011" cy="97791"/>
          </a:xfrm>
          <a:custGeom>
            <a:avLst/>
            <a:gdLst/>
            <a:ahLst/>
            <a:cxnLst/>
            <a:rect l="0" t="0" r="0" b="0"/>
            <a:pathLst>
              <a:path w="80011" h="97791">
                <a:moveTo>
                  <a:pt x="17780" y="71120"/>
                </a:moveTo>
                <a:lnTo>
                  <a:pt x="0" y="71120"/>
                </a:lnTo>
                <a:lnTo>
                  <a:pt x="8890" y="88900"/>
                </a:lnTo>
                <a:lnTo>
                  <a:pt x="44450" y="97790"/>
                </a:lnTo>
                <a:lnTo>
                  <a:pt x="71120" y="71120"/>
                </a:lnTo>
                <a:lnTo>
                  <a:pt x="80010" y="53340"/>
                </a:lnTo>
                <a:lnTo>
                  <a:pt x="80010" y="26670"/>
                </a:lnTo>
                <a:lnTo>
                  <a:pt x="71120" y="8890"/>
                </a:lnTo>
                <a:lnTo>
                  <a:pt x="53340" y="0"/>
                </a:lnTo>
                <a:lnTo>
                  <a:pt x="35560" y="0"/>
                </a:lnTo>
                <a:lnTo>
                  <a:pt x="2667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8688070" y="1794510"/>
            <a:ext cx="241301" cy="429261"/>
          </a:xfrm>
          <a:custGeom>
            <a:avLst/>
            <a:gdLst/>
            <a:ahLst/>
            <a:cxnLst/>
            <a:rect l="0" t="0" r="0" b="0"/>
            <a:pathLst>
              <a:path w="241301" h="429261">
                <a:moveTo>
                  <a:pt x="179070" y="0"/>
                </a:moveTo>
                <a:lnTo>
                  <a:pt x="152400" y="35560"/>
                </a:lnTo>
                <a:lnTo>
                  <a:pt x="125730" y="72390"/>
                </a:lnTo>
                <a:lnTo>
                  <a:pt x="107950" y="116840"/>
                </a:lnTo>
                <a:lnTo>
                  <a:pt x="99060" y="152400"/>
                </a:lnTo>
                <a:lnTo>
                  <a:pt x="81280" y="179070"/>
                </a:lnTo>
                <a:lnTo>
                  <a:pt x="72390" y="214630"/>
                </a:lnTo>
                <a:lnTo>
                  <a:pt x="63500" y="250190"/>
                </a:lnTo>
                <a:lnTo>
                  <a:pt x="45720" y="276860"/>
                </a:lnTo>
                <a:lnTo>
                  <a:pt x="36830" y="312420"/>
                </a:lnTo>
                <a:lnTo>
                  <a:pt x="17780" y="358140"/>
                </a:lnTo>
                <a:lnTo>
                  <a:pt x="8890" y="393700"/>
                </a:lnTo>
                <a:lnTo>
                  <a:pt x="0" y="411480"/>
                </a:lnTo>
                <a:lnTo>
                  <a:pt x="54610" y="367030"/>
                </a:lnTo>
                <a:lnTo>
                  <a:pt x="81280" y="339090"/>
                </a:lnTo>
                <a:lnTo>
                  <a:pt x="99060" y="330200"/>
                </a:lnTo>
                <a:lnTo>
                  <a:pt x="125730" y="303530"/>
                </a:lnTo>
                <a:lnTo>
                  <a:pt x="116840" y="358140"/>
                </a:lnTo>
                <a:lnTo>
                  <a:pt x="107950" y="393700"/>
                </a:lnTo>
                <a:lnTo>
                  <a:pt x="107950" y="420370"/>
                </a:lnTo>
                <a:lnTo>
                  <a:pt x="134620" y="429260"/>
                </a:lnTo>
                <a:lnTo>
                  <a:pt x="170180" y="420370"/>
                </a:lnTo>
                <a:lnTo>
                  <a:pt x="196850" y="402590"/>
                </a:lnTo>
                <a:lnTo>
                  <a:pt x="232410" y="358140"/>
                </a:lnTo>
                <a:lnTo>
                  <a:pt x="241300" y="321310"/>
                </a:lnTo>
                <a:lnTo>
                  <a:pt x="214630" y="3213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8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821690" y="624840"/>
            <a:ext cx="276861" cy="365761"/>
          </a:xfrm>
          <a:custGeom>
            <a:avLst/>
            <a:gdLst/>
            <a:ahLst/>
            <a:cxnLst/>
            <a:rect l="0" t="0" r="0" b="0"/>
            <a:pathLst>
              <a:path w="276861" h="365761">
                <a:moveTo>
                  <a:pt x="0" y="17780"/>
                </a:moveTo>
                <a:lnTo>
                  <a:pt x="0" y="0"/>
                </a:lnTo>
                <a:lnTo>
                  <a:pt x="17780" y="44450"/>
                </a:lnTo>
                <a:lnTo>
                  <a:pt x="26670" y="80010"/>
                </a:lnTo>
                <a:lnTo>
                  <a:pt x="35560" y="116840"/>
                </a:lnTo>
                <a:lnTo>
                  <a:pt x="44450" y="152400"/>
                </a:lnTo>
                <a:lnTo>
                  <a:pt x="53340" y="187960"/>
                </a:lnTo>
                <a:lnTo>
                  <a:pt x="62230" y="232410"/>
                </a:lnTo>
                <a:lnTo>
                  <a:pt x="71120" y="267970"/>
                </a:lnTo>
                <a:lnTo>
                  <a:pt x="88900" y="312420"/>
                </a:lnTo>
                <a:lnTo>
                  <a:pt x="106680" y="347980"/>
                </a:lnTo>
                <a:lnTo>
                  <a:pt x="115570" y="365760"/>
                </a:lnTo>
                <a:lnTo>
                  <a:pt x="133350" y="365760"/>
                </a:lnTo>
                <a:lnTo>
                  <a:pt x="133350" y="330200"/>
                </a:lnTo>
                <a:lnTo>
                  <a:pt x="124460" y="294640"/>
                </a:lnTo>
                <a:lnTo>
                  <a:pt x="115570" y="250190"/>
                </a:lnTo>
                <a:lnTo>
                  <a:pt x="115570" y="205740"/>
                </a:lnTo>
                <a:lnTo>
                  <a:pt x="115570" y="170180"/>
                </a:lnTo>
                <a:lnTo>
                  <a:pt x="115570" y="143510"/>
                </a:lnTo>
                <a:lnTo>
                  <a:pt x="124460" y="116840"/>
                </a:lnTo>
                <a:lnTo>
                  <a:pt x="142240" y="134620"/>
                </a:lnTo>
                <a:lnTo>
                  <a:pt x="168910" y="179070"/>
                </a:lnTo>
                <a:lnTo>
                  <a:pt x="187960" y="214630"/>
                </a:lnTo>
                <a:lnTo>
                  <a:pt x="205740" y="250190"/>
                </a:lnTo>
                <a:lnTo>
                  <a:pt x="232410" y="294640"/>
                </a:lnTo>
                <a:lnTo>
                  <a:pt x="241300" y="312420"/>
                </a:lnTo>
                <a:lnTo>
                  <a:pt x="259080" y="330200"/>
                </a:lnTo>
                <a:lnTo>
                  <a:pt x="276860" y="321310"/>
                </a:lnTo>
                <a:lnTo>
                  <a:pt x="276860" y="276860"/>
                </a:lnTo>
                <a:lnTo>
                  <a:pt x="276860" y="241300"/>
                </a:lnTo>
                <a:lnTo>
                  <a:pt x="276860" y="196850"/>
                </a:lnTo>
                <a:lnTo>
                  <a:pt x="267970" y="152400"/>
                </a:lnTo>
                <a:lnTo>
                  <a:pt x="267970" y="116840"/>
                </a:lnTo>
                <a:lnTo>
                  <a:pt x="259080" y="80010"/>
                </a:lnTo>
                <a:lnTo>
                  <a:pt x="250190" y="35560"/>
                </a:lnTo>
                <a:lnTo>
                  <a:pt x="2501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125220" y="491490"/>
            <a:ext cx="187961" cy="481331"/>
          </a:xfrm>
          <a:custGeom>
            <a:avLst/>
            <a:gdLst/>
            <a:ahLst/>
            <a:cxnLst/>
            <a:rect l="0" t="0" r="0" b="0"/>
            <a:pathLst>
              <a:path w="187961" h="48133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0" y="250190"/>
                </a:lnTo>
                <a:lnTo>
                  <a:pt x="0" y="276860"/>
                </a:lnTo>
                <a:lnTo>
                  <a:pt x="8890" y="321310"/>
                </a:lnTo>
                <a:lnTo>
                  <a:pt x="17780" y="356870"/>
                </a:lnTo>
                <a:lnTo>
                  <a:pt x="35560" y="401320"/>
                </a:lnTo>
                <a:lnTo>
                  <a:pt x="44450" y="427990"/>
                </a:lnTo>
                <a:lnTo>
                  <a:pt x="44450" y="401320"/>
                </a:lnTo>
                <a:lnTo>
                  <a:pt x="44450" y="365760"/>
                </a:lnTo>
                <a:lnTo>
                  <a:pt x="44450" y="339090"/>
                </a:lnTo>
                <a:lnTo>
                  <a:pt x="44450" y="303530"/>
                </a:lnTo>
                <a:lnTo>
                  <a:pt x="44450" y="276860"/>
                </a:lnTo>
                <a:lnTo>
                  <a:pt x="44450" y="250190"/>
                </a:lnTo>
                <a:lnTo>
                  <a:pt x="53340" y="204470"/>
                </a:lnTo>
                <a:lnTo>
                  <a:pt x="71120" y="195580"/>
                </a:lnTo>
                <a:lnTo>
                  <a:pt x="88900" y="241300"/>
                </a:lnTo>
                <a:lnTo>
                  <a:pt x="97790" y="276860"/>
                </a:lnTo>
                <a:lnTo>
                  <a:pt x="106680" y="321310"/>
                </a:lnTo>
                <a:lnTo>
                  <a:pt x="115570" y="365760"/>
                </a:lnTo>
                <a:lnTo>
                  <a:pt x="124460" y="410210"/>
                </a:lnTo>
                <a:lnTo>
                  <a:pt x="133350" y="445770"/>
                </a:lnTo>
                <a:lnTo>
                  <a:pt x="151130" y="481330"/>
                </a:lnTo>
                <a:lnTo>
                  <a:pt x="170180" y="481330"/>
                </a:lnTo>
                <a:lnTo>
                  <a:pt x="187960" y="472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304290" y="669290"/>
            <a:ext cx="151131" cy="303531"/>
          </a:xfrm>
          <a:custGeom>
            <a:avLst/>
            <a:gdLst/>
            <a:ahLst/>
            <a:cxnLst/>
            <a:rect l="0" t="0" r="0" b="0"/>
            <a:pathLst>
              <a:path w="151131" h="303531">
                <a:moveTo>
                  <a:pt x="71120" y="0"/>
                </a:moveTo>
                <a:lnTo>
                  <a:pt x="53340" y="0"/>
                </a:lnTo>
                <a:lnTo>
                  <a:pt x="26670" y="35560"/>
                </a:lnTo>
                <a:lnTo>
                  <a:pt x="17780" y="7239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26670" y="259080"/>
                </a:lnTo>
                <a:lnTo>
                  <a:pt x="44450" y="214630"/>
                </a:lnTo>
                <a:lnTo>
                  <a:pt x="53340" y="170180"/>
                </a:lnTo>
                <a:lnTo>
                  <a:pt x="53340" y="134620"/>
                </a:lnTo>
                <a:lnTo>
                  <a:pt x="53340" y="99060"/>
                </a:lnTo>
                <a:lnTo>
                  <a:pt x="53340" y="63500"/>
                </a:lnTo>
                <a:lnTo>
                  <a:pt x="53340" y="35560"/>
                </a:lnTo>
                <a:lnTo>
                  <a:pt x="71120" y="72390"/>
                </a:lnTo>
                <a:lnTo>
                  <a:pt x="71120" y="107950"/>
                </a:lnTo>
                <a:lnTo>
                  <a:pt x="88900" y="152400"/>
                </a:lnTo>
                <a:lnTo>
                  <a:pt x="97790" y="196850"/>
                </a:lnTo>
                <a:lnTo>
                  <a:pt x="106680" y="232410"/>
                </a:lnTo>
                <a:lnTo>
                  <a:pt x="115570" y="267970"/>
                </a:lnTo>
                <a:lnTo>
                  <a:pt x="124460" y="285750"/>
                </a:lnTo>
                <a:lnTo>
                  <a:pt x="133350" y="303530"/>
                </a:lnTo>
                <a:lnTo>
                  <a:pt x="151130" y="294640"/>
                </a:lnTo>
                <a:lnTo>
                  <a:pt x="151130" y="241300"/>
                </a:lnTo>
                <a:lnTo>
                  <a:pt x="15113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464310" y="571500"/>
            <a:ext cx="62231" cy="356871"/>
          </a:xfrm>
          <a:custGeom>
            <a:avLst/>
            <a:gdLst/>
            <a:ahLst/>
            <a:cxnLst/>
            <a:rect l="0" t="0" r="0" b="0"/>
            <a:pathLst>
              <a:path w="62231" h="356871">
                <a:moveTo>
                  <a:pt x="0" y="17780"/>
                </a:moveTo>
                <a:lnTo>
                  <a:pt x="0" y="0"/>
                </a:lnTo>
                <a:lnTo>
                  <a:pt x="0" y="44450"/>
                </a:lnTo>
                <a:lnTo>
                  <a:pt x="0" y="88900"/>
                </a:lnTo>
                <a:lnTo>
                  <a:pt x="8890" y="124460"/>
                </a:lnTo>
                <a:lnTo>
                  <a:pt x="8890" y="170180"/>
                </a:lnTo>
                <a:lnTo>
                  <a:pt x="8890" y="214630"/>
                </a:lnTo>
                <a:lnTo>
                  <a:pt x="26670" y="250190"/>
                </a:lnTo>
                <a:lnTo>
                  <a:pt x="26670" y="285750"/>
                </a:lnTo>
                <a:lnTo>
                  <a:pt x="35560" y="312420"/>
                </a:lnTo>
                <a:lnTo>
                  <a:pt x="6223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419860" y="687070"/>
            <a:ext cx="179071" cy="63501"/>
          </a:xfrm>
          <a:custGeom>
            <a:avLst/>
            <a:gdLst/>
            <a:ahLst/>
            <a:cxnLst/>
            <a:rect l="0" t="0" r="0" b="0"/>
            <a:pathLst>
              <a:path w="179071" h="63501">
                <a:moveTo>
                  <a:pt x="0" y="63500"/>
                </a:moveTo>
                <a:lnTo>
                  <a:pt x="53340" y="45720"/>
                </a:lnTo>
                <a:lnTo>
                  <a:pt x="88900" y="36830"/>
                </a:lnTo>
                <a:lnTo>
                  <a:pt x="124460" y="17780"/>
                </a:lnTo>
                <a:lnTo>
                  <a:pt x="17018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776730" y="669290"/>
            <a:ext cx="53341" cy="294641"/>
          </a:xfrm>
          <a:custGeom>
            <a:avLst/>
            <a:gdLst/>
            <a:ahLst/>
            <a:cxnLst/>
            <a:rect l="0" t="0" r="0" b="0"/>
            <a:pathLst>
              <a:path w="53341" h="29464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70180"/>
                </a:lnTo>
                <a:lnTo>
                  <a:pt x="17780" y="205740"/>
                </a:lnTo>
                <a:lnTo>
                  <a:pt x="26670" y="250190"/>
                </a:lnTo>
                <a:lnTo>
                  <a:pt x="35560" y="276860"/>
                </a:lnTo>
                <a:lnTo>
                  <a:pt x="5334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1732280" y="624840"/>
            <a:ext cx="35561" cy="8891"/>
          </a:xfrm>
          <a:custGeom>
            <a:avLst/>
            <a:gdLst/>
            <a:ahLst/>
            <a:cxnLst/>
            <a:rect l="0" t="0" r="0" b="0"/>
            <a:pathLst>
              <a:path w="35561" h="8891">
                <a:moveTo>
                  <a:pt x="0" y="0"/>
                </a:moveTo>
                <a:lnTo>
                  <a:pt x="17780" y="0"/>
                </a:lnTo>
                <a:lnTo>
                  <a:pt x="355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1866900" y="624840"/>
            <a:ext cx="133351" cy="312421"/>
          </a:xfrm>
          <a:custGeom>
            <a:avLst/>
            <a:gdLst/>
            <a:ahLst/>
            <a:cxnLst/>
            <a:rect l="0" t="0" r="0" b="0"/>
            <a:pathLst>
              <a:path w="133351" h="312421">
                <a:moveTo>
                  <a:pt x="106680" y="17780"/>
                </a:moveTo>
                <a:lnTo>
                  <a:pt x="88900" y="0"/>
                </a:lnTo>
                <a:lnTo>
                  <a:pt x="62230" y="0"/>
                </a:lnTo>
                <a:lnTo>
                  <a:pt x="44450" y="0"/>
                </a:lnTo>
                <a:lnTo>
                  <a:pt x="26670" y="17780"/>
                </a:lnTo>
                <a:lnTo>
                  <a:pt x="8890" y="44450"/>
                </a:lnTo>
                <a:lnTo>
                  <a:pt x="0" y="71120"/>
                </a:lnTo>
                <a:lnTo>
                  <a:pt x="8890" y="88900"/>
                </a:lnTo>
                <a:lnTo>
                  <a:pt x="17780" y="116840"/>
                </a:lnTo>
                <a:lnTo>
                  <a:pt x="53340" y="152400"/>
                </a:lnTo>
                <a:lnTo>
                  <a:pt x="97790" y="179070"/>
                </a:lnTo>
                <a:lnTo>
                  <a:pt x="115570" y="196850"/>
                </a:lnTo>
                <a:lnTo>
                  <a:pt x="124460" y="214630"/>
                </a:lnTo>
                <a:lnTo>
                  <a:pt x="133350" y="232410"/>
                </a:lnTo>
                <a:lnTo>
                  <a:pt x="133350" y="250190"/>
                </a:lnTo>
                <a:lnTo>
                  <a:pt x="124460" y="267970"/>
                </a:lnTo>
                <a:lnTo>
                  <a:pt x="115570" y="285750"/>
                </a:lnTo>
                <a:lnTo>
                  <a:pt x="97790" y="303530"/>
                </a:lnTo>
                <a:lnTo>
                  <a:pt x="62230" y="312420"/>
                </a:lnTo>
                <a:lnTo>
                  <a:pt x="44450" y="312420"/>
                </a:lnTo>
                <a:lnTo>
                  <a:pt x="26670" y="294640"/>
                </a:lnTo>
                <a:lnTo>
                  <a:pt x="0" y="25908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250440" y="509270"/>
            <a:ext cx="88901" cy="491491"/>
          </a:xfrm>
          <a:custGeom>
            <a:avLst/>
            <a:gdLst/>
            <a:ahLst/>
            <a:cxnLst/>
            <a:rect l="0" t="0" r="0" b="0"/>
            <a:pathLst>
              <a:path w="88901" h="49149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5580"/>
                </a:lnTo>
                <a:lnTo>
                  <a:pt x="0" y="232410"/>
                </a:lnTo>
                <a:lnTo>
                  <a:pt x="8890" y="267970"/>
                </a:lnTo>
                <a:lnTo>
                  <a:pt x="8890" y="294640"/>
                </a:lnTo>
                <a:lnTo>
                  <a:pt x="17780" y="330200"/>
                </a:lnTo>
                <a:lnTo>
                  <a:pt x="26670" y="356870"/>
                </a:lnTo>
                <a:lnTo>
                  <a:pt x="35560" y="401320"/>
                </a:lnTo>
                <a:lnTo>
                  <a:pt x="53340" y="436880"/>
                </a:lnTo>
                <a:lnTo>
                  <a:pt x="71120" y="472440"/>
                </a:lnTo>
                <a:lnTo>
                  <a:pt x="8890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2161540" y="678180"/>
            <a:ext cx="213361" cy="63501"/>
          </a:xfrm>
          <a:custGeom>
            <a:avLst/>
            <a:gdLst/>
            <a:ahLst/>
            <a:cxnLst/>
            <a:rect l="0" t="0" r="0" b="0"/>
            <a:pathLst>
              <a:path w="213361" h="63501">
                <a:moveTo>
                  <a:pt x="0" y="63500"/>
                </a:moveTo>
                <a:lnTo>
                  <a:pt x="26670" y="63500"/>
                </a:lnTo>
                <a:lnTo>
                  <a:pt x="62230" y="54610"/>
                </a:lnTo>
                <a:lnTo>
                  <a:pt x="106680" y="45720"/>
                </a:lnTo>
                <a:lnTo>
                  <a:pt x="151130" y="26670"/>
                </a:lnTo>
                <a:lnTo>
                  <a:pt x="186690" y="8890"/>
                </a:lnTo>
                <a:lnTo>
                  <a:pt x="2133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401570" y="455930"/>
            <a:ext cx="267971" cy="516891"/>
          </a:xfrm>
          <a:custGeom>
            <a:avLst/>
            <a:gdLst/>
            <a:ahLst/>
            <a:cxnLst/>
            <a:rect l="0" t="0" r="0" b="0"/>
            <a:pathLst>
              <a:path w="267971" h="516891">
                <a:moveTo>
                  <a:pt x="26670" y="0"/>
                </a:moveTo>
                <a:lnTo>
                  <a:pt x="8890" y="8890"/>
                </a:ln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8890" y="248920"/>
                </a:lnTo>
                <a:lnTo>
                  <a:pt x="17780" y="285750"/>
                </a:lnTo>
                <a:lnTo>
                  <a:pt x="26670" y="321310"/>
                </a:lnTo>
                <a:lnTo>
                  <a:pt x="36830" y="356870"/>
                </a:lnTo>
                <a:lnTo>
                  <a:pt x="45720" y="392430"/>
                </a:lnTo>
                <a:lnTo>
                  <a:pt x="63500" y="436880"/>
                </a:lnTo>
                <a:lnTo>
                  <a:pt x="81280" y="472440"/>
                </a:lnTo>
                <a:lnTo>
                  <a:pt x="90170" y="516890"/>
                </a:lnTo>
                <a:lnTo>
                  <a:pt x="99060" y="490220"/>
                </a:lnTo>
                <a:lnTo>
                  <a:pt x="99060" y="454660"/>
                </a:lnTo>
                <a:lnTo>
                  <a:pt x="99060" y="410210"/>
                </a:lnTo>
                <a:lnTo>
                  <a:pt x="107950" y="365760"/>
                </a:lnTo>
                <a:lnTo>
                  <a:pt x="107950" y="321310"/>
                </a:lnTo>
                <a:lnTo>
                  <a:pt x="116840" y="276860"/>
                </a:lnTo>
                <a:lnTo>
                  <a:pt x="134620" y="240030"/>
                </a:lnTo>
                <a:lnTo>
                  <a:pt x="143510" y="213360"/>
                </a:lnTo>
                <a:lnTo>
                  <a:pt x="161290" y="204470"/>
                </a:lnTo>
                <a:lnTo>
                  <a:pt x="179070" y="213360"/>
                </a:lnTo>
                <a:lnTo>
                  <a:pt x="205740" y="267970"/>
                </a:lnTo>
                <a:lnTo>
                  <a:pt x="214630" y="303530"/>
                </a:lnTo>
                <a:lnTo>
                  <a:pt x="223520" y="347980"/>
                </a:lnTo>
                <a:lnTo>
                  <a:pt x="232410" y="392430"/>
                </a:lnTo>
                <a:lnTo>
                  <a:pt x="241300" y="436880"/>
                </a:lnTo>
                <a:lnTo>
                  <a:pt x="250190" y="463550"/>
                </a:lnTo>
                <a:lnTo>
                  <a:pt x="259080" y="508000"/>
                </a:lnTo>
                <a:lnTo>
                  <a:pt x="26797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705100" y="660400"/>
            <a:ext cx="223521" cy="340361"/>
          </a:xfrm>
          <a:custGeom>
            <a:avLst/>
            <a:gdLst/>
            <a:ahLst/>
            <a:cxnLst/>
            <a:rect l="0" t="0" r="0" b="0"/>
            <a:pathLst>
              <a:path w="223521" h="340361">
                <a:moveTo>
                  <a:pt x="0" y="196850"/>
                </a:moveTo>
                <a:lnTo>
                  <a:pt x="19050" y="214630"/>
                </a:lnTo>
                <a:lnTo>
                  <a:pt x="45720" y="232410"/>
                </a:lnTo>
                <a:lnTo>
                  <a:pt x="81280" y="232410"/>
                </a:lnTo>
                <a:lnTo>
                  <a:pt x="99060" y="232410"/>
                </a:lnTo>
                <a:lnTo>
                  <a:pt x="125730" y="214630"/>
                </a:lnTo>
                <a:lnTo>
                  <a:pt x="152400" y="161290"/>
                </a:lnTo>
                <a:lnTo>
                  <a:pt x="161290" y="125730"/>
                </a:lnTo>
                <a:lnTo>
                  <a:pt x="161290" y="81280"/>
                </a:lnTo>
                <a:lnTo>
                  <a:pt x="161290" y="44450"/>
                </a:lnTo>
                <a:lnTo>
                  <a:pt x="152400" y="17780"/>
                </a:lnTo>
                <a:lnTo>
                  <a:pt x="134620" y="8890"/>
                </a:lnTo>
                <a:lnTo>
                  <a:pt x="116840" y="0"/>
                </a:lnTo>
                <a:lnTo>
                  <a:pt x="99060" y="17780"/>
                </a:lnTo>
                <a:lnTo>
                  <a:pt x="90170" y="35560"/>
                </a:lnTo>
                <a:lnTo>
                  <a:pt x="72390" y="81280"/>
                </a:lnTo>
                <a:lnTo>
                  <a:pt x="63500" y="116840"/>
                </a:lnTo>
                <a:lnTo>
                  <a:pt x="63500" y="152400"/>
                </a:lnTo>
                <a:lnTo>
                  <a:pt x="72390" y="196850"/>
                </a:lnTo>
                <a:lnTo>
                  <a:pt x="90170" y="232410"/>
                </a:lnTo>
                <a:lnTo>
                  <a:pt x="99060" y="259080"/>
                </a:lnTo>
                <a:lnTo>
                  <a:pt x="134620" y="294640"/>
                </a:lnTo>
                <a:lnTo>
                  <a:pt x="161290" y="321310"/>
                </a:lnTo>
                <a:lnTo>
                  <a:pt x="179070" y="330200"/>
                </a:lnTo>
                <a:lnTo>
                  <a:pt x="22352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241040" y="678180"/>
            <a:ext cx="196851" cy="331471"/>
          </a:xfrm>
          <a:custGeom>
            <a:avLst/>
            <a:gdLst/>
            <a:ahLst/>
            <a:cxnLst/>
            <a:rect l="0" t="0" r="0" b="0"/>
            <a:pathLst>
              <a:path w="196851" h="331471">
                <a:moveTo>
                  <a:pt x="0" y="214630"/>
                </a:moveTo>
                <a:lnTo>
                  <a:pt x="35560" y="214630"/>
                </a:lnTo>
                <a:lnTo>
                  <a:pt x="54610" y="205740"/>
                </a:lnTo>
                <a:lnTo>
                  <a:pt x="81280" y="196850"/>
                </a:lnTo>
                <a:lnTo>
                  <a:pt x="107950" y="161290"/>
                </a:lnTo>
                <a:lnTo>
                  <a:pt x="116840" y="116840"/>
                </a:lnTo>
                <a:lnTo>
                  <a:pt x="134620" y="72390"/>
                </a:lnTo>
                <a:lnTo>
                  <a:pt x="134620" y="45720"/>
                </a:lnTo>
                <a:lnTo>
                  <a:pt x="134620" y="17780"/>
                </a:lnTo>
                <a:lnTo>
                  <a:pt x="125730" y="0"/>
                </a:lnTo>
                <a:lnTo>
                  <a:pt x="99060" y="0"/>
                </a:lnTo>
                <a:lnTo>
                  <a:pt x="81280" y="8890"/>
                </a:lnTo>
                <a:lnTo>
                  <a:pt x="63500" y="45720"/>
                </a:lnTo>
                <a:lnTo>
                  <a:pt x="54610" y="72390"/>
                </a:lnTo>
                <a:lnTo>
                  <a:pt x="54610" y="107950"/>
                </a:lnTo>
                <a:lnTo>
                  <a:pt x="54610" y="143510"/>
                </a:lnTo>
                <a:lnTo>
                  <a:pt x="63500" y="179070"/>
                </a:lnTo>
                <a:lnTo>
                  <a:pt x="72390" y="205740"/>
                </a:lnTo>
                <a:lnTo>
                  <a:pt x="99060" y="250190"/>
                </a:lnTo>
                <a:lnTo>
                  <a:pt x="125730" y="285750"/>
                </a:lnTo>
                <a:lnTo>
                  <a:pt x="152400" y="312420"/>
                </a:lnTo>
                <a:lnTo>
                  <a:pt x="19685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553460" y="482600"/>
            <a:ext cx="143511" cy="481331"/>
          </a:xfrm>
          <a:custGeom>
            <a:avLst/>
            <a:gdLst/>
            <a:ahLst/>
            <a:cxnLst/>
            <a:rect l="0" t="0" r="0" b="0"/>
            <a:pathLst>
              <a:path w="143511" h="481331">
                <a:moveTo>
                  <a:pt x="90170" y="0"/>
                </a:moveTo>
                <a:lnTo>
                  <a:pt x="45720" y="35560"/>
                </a:lnTo>
                <a:lnTo>
                  <a:pt x="27940" y="7112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8890" y="259080"/>
                </a:lnTo>
                <a:lnTo>
                  <a:pt x="17780" y="294640"/>
                </a:lnTo>
                <a:lnTo>
                  <a:pt x="36830" y="330200"/>
                </a:lnTo>
                <a:lnTo>
                  <a:pt x="45720" y="365760"/>
                </a:lnTo>
                <a:lnTo>
                  <a:pt x="72390" y="401320"/>
                </a:lnTo>
                <a:lnTo>
                  <a:pt x="99060" y="436880"/>
                </a:lnTo>
                <a:lnTo>
                  <a:pt x="116840" y="481330"/>
                </a:lnTo>
                <a:lnTo>
                  <a:pt x="14351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688080" y="518160"/>
            <a:ext cx="106681" cy="454661"/>
          </a:xfrm>
          <a:custGeom>
            <a:avLst/>
            <a:gdLst/>
            <a:ahLst/>
            <a:cxnLst/>
            <a:rect l="0" t="0" r="0" b="0"/>
            <a:pathLst>
              <a:path w="106681" h="454661">
                <a:moveTo>
                  <a:pt x="62230" y="0"/>
                </a:moveTo>
                <a:lnTo>
                  <a:pt x="44450" y="0"/>
                </a:lnTo>
                <a:lnTo>
                  <a:pt x="26670" y="35560"/>
                </a:lnTo>
                <a:lnTo>
                  <a:pt x="889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85750"/>
                </a:lnTo>
                <a:lnTo>
                  <a:pt x="35560" y="330200"/>
                </a:lnTo>
                <a:lnTo>
                  <a:pt x="53340" y="365760"/>
                </a:lnTo>
                <a:lnTo>
                  <a:pt x="71120" y="401320"/>
                </a:lnTo>
                <a:lnTo>
                  <a:pt x="80010" y="419100"/>
                </a:lnTo>
                <a:lnTo>
                  <a:pt x="88900" y="436880"/>
                </a:lnTo>
                <a:lnTo>
                  <a:pt x="10668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3517900" y="678180"/>
            <a:ext cx="358141" cy="116841"/>
          </a:xfrm>
          <a:custGeom>
            <a:avLst/>
            <a:gdLst/>
            <a:ahLst/>
            <a:cxnLst/>
            <a:rect l="0" t="0" r="0" b="0"/>
            <a:pathLst>
              <a:path w="358141" h="116841">
                <a:moveTo>
                  <a:pt x="0" y="116840"/>
                </a:moveTo>
                <a:lnTo>
                  <a:pt x="44450" y="99060"/>
                </a:lnTo>
                <a:lnTo>
                  <a:pt x="81280" y="81280"/>
                </a:lnTo>
                <a:lnTo>
                  <a:pt x="125730" y="63500"/>
                </a:lnTo>
                <a:lnTo>
                  <a:pt x="161290" y="54610"/>
                </a:lnTo>
                <a:lnTo>
                  <a:pt x="196850" y="35560"/>
                </a:lnTo>
                <a:lnTo>
                  <a:pt x="232410" y="26670"/>
                </a:lnTo>
                <a:lnTo>
                  <a:pt x="267970" y="17780"/>
                </a:lnTo>
                <a:lnTo>
                  <a:pt x="312420" y="0"/>
                </a:lnTo>
                <a:lnTo>
                  <a:pt x="330200" y="0"/>
                </a:lnTo>
                <a:lnTo>
                  <a:pt x="3581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3902710" y="642620"/>
            <a:ext cx="133351" cy="276861"/>
          </a:xfrm>
          <a:custGeom>
            <a:avLst/>
            <a:gdLst/>
            <a:ahLst/>
            <a:cxnLst/>
            <a:rect l="0" t="0" r="0" b="0"/>
            <a:pathLst>
              <a:path w="133351" h="276861">
                <a:moveTo>
                  <a:pt x="0" y="241300"/>
                </a:moveTo>
                <a:lnTo>
                  <a:pt x="17780" y="223520"/>
                </a:lnTo>
                <a:lnTo>
                  <a:pt x="53340" y="170180"/>
                </a:lnTo>
                <a:lnTo>
                  <a:pt x="80010" y="125730"/>
                </a:lnTo>
                <a:lnTo>
                  <a:pt x="88900" y="81280"/>
                </a:lnTo>
                <a:lnTo>
                  <a:pt x="88900" y="53340"/>
                </a:lnTo>
                <a:lnTo>
                  <a:pt x="80010" y="1778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17780"/>
                </a:lnTo>
                <a:lnTo>
                  <a:pt x="17780" y="35560"/>
                </a:lnTo>
                <a:lnTo>
                  <a:pt x="8890" y="71120"/>
                </a:lnTo>
                <a:lnTo>
                  <a:pt x="8890" y="107950"/>
                </a:lnTo>
                <a:lnTo>
                  <a:pt x="8890" y="143510"/>
                </a:lnTo>
                <a:lnTo>
                  <a:pt x="17780" y="179070"/>
                </a:lnTo>
                <a:lnTo>
                  <a:pt x="26670" y="223520"/>
                </a:lnTo>
                <a:lnTo>
                  <a:pt x="35560" y="250190"/>
                </a:lnTo>
                <a:lnTo>
                  <a:pt x="53340" y="267970"/>
                </a:lnTo>
                <a:lnTo>
                  <a:pt x="71120" y="276860"/>
                </a:lnTo>
                <a:lnTo>
                  <a:pt x="88900" y="276860"/>
                </a:lnTo>
                <a:lnTo>
                  <a:pt x="13335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4116070" y="624840"/>
            <a:ext cx="170181" cy="276861"/>
          </a:xfrm>
          <a:custGeom>
            <a:avLst/>
            <a:gdLst/>
            <a:ahLst/>
            <a:cxnLst/>
            <a:rect l="0" t="0" r="0" b="0"/>
            <a:pathLst>
              <a:path w="170181" h="276861">
                <a:moveTo>
                  <a:pt x="3683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52400"/>
                </a:lnTo>
                <a:lnTo>
                  <a:pt x="8890" y="196850"/>
                </a:lnTo>
                <a:lnTo>
                  <a:pt x="17780" y="232410"/>
                </a:lnTo>
                <a:lnTo>
                  <a:pt x="36830" y="259080"/>
                </a:lnTo>
                <a:lnTo>
                  <a:pt x="54610" y="267970"/>
                </a:lnTo>
                <a:lnTo>
                  <a:pt x="81280" y="276860"/>
                </a:lnTo>
                <a:lnTo>
                  <a:pt x="125730" y="267970"/>
                </a:lnTo>
                <a:lnTo>
                  <a:pt x="143510" y="259080"/>
                </a:lnTo>
                <a:lnTo>
                  <a:pt x="1701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4304030" y="518160"/>
            <a:ext cx="53341" cy="401321"/>
          </a:xfrm>
          <a:custGeom>
            <a:avLst/>
            <a:gdLst/>
            <a:ahLst/>
            <a:cxnLst/>
            <a:rect l="0" t="0" r="0" b="0"/>
            <a:pathLst>
              <a:path w="53341" h="40132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17780" y="142240"/>
                </a:lnTo>
                <a:lnTo>
                  <a:pt x="17780" y="177800"/>
                </a:lnTo>
                <a:lnTo>
                  <a:pt x="26670" y="214630"/>
                </a:lnTo>
                <a:lnTo>
                  <a:pt x="35560" y="241300"/>
                </a:lnTo>
                <a:lnTo>
                  <a:pt x="44450" y="285750"/>
                </a:lnTo>
                <a:lnTo>
                  <a:pt x="53340" y="321310"/>
                </a:lnTo>
                <a:lnTo>
                  <a:pt x="53340" y="356870"/>
                </a:lnTo>
                <a:lnTo>
                  <a:pt x="53340" y="374650"/>
                </a:lnTo>
                <a:lnTo>
                  <a:pt x="4445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4206240" y="669290"/>
            <a:ext cx="186691" cy="63501"/>
          </a:xfrm>
          <a:custGeom>
            <a:avLst/>
            <a:gdLst/>
            <a:ahLst/>
            <a:cxnLst/>
            <a:rect l="0" t="0" r="0" b="0"/>
            <a:pathLst>
              <a:path w="186691" h="63501">
                <a:moveTo>
                  <a:pt x="0" y="63500"/>
                </a:moveTo>
                <a:lnTo>
                  <a:pt x="26670" y="54610"/>
                </a:lnTo>
                <a:lnTo>
                  <a:pt x="62230" y="44450"/>
                </a:lnTo>
                <a:lnTo>
                  <a:pt x="106680" y="26670"/>
                </a:lnTo>
                <a:lnTo>
                  <a:pt x="124460" y="26670"/>
                </a:lnTo>
                <a:lnTo>
                  <a:pt x="16891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4483100" y="624840"/>
            <a:ext cx="80011" cy="303531"/>
          </a:xfrm>
          <a:custGeom>
            <a:avLst/>
            <a:gdLst/>
            <a:ahLst/>
            <a:cxnLst/>
            <a:rect l="0" t="0" r="0" b="0"/>
            <a:pathLst>
              <a:path w="80011" h="303531">
                <a:moveTo>
                  <a:pt x="0" y="0"/>
                </a:moveTo>
                <a:lnTo>
                  <a:pt x="0" y="44450"/>
                </a:lnTo>
                <a:lnTo>
                  <a:pt x="0" y="71120"/>
                </a:lnTo>
                <a:lnTo>
                  <a:pt x="8890" y="107950"/>
                </a:lnTo>
                <a:lnTo>
                  <a:pt x="8890" y="134620"/>
                </a:lnTo>
                <a:lnTo>
                  <a:pt x="17780" y="161290"/>
                </a:lnTo>
                <a:lnTo>
                  <a:pt x="17780" y="196850"/>
                </a:lnTo>
                <a:lnTo>
                  <a:pt x="35560" y="241300"/>
                </a:lnTo>
                <a:lnTo>
                  <a:pt x="44450" y="276860"/>
                </a:lnTo>
                <a:lnTo>
                  <a:pt x="53340" y="294640"/>
                </a:lnTo>
                <a:lnTo>
                  <a:pt x="71120" y="303530"/>
                </a:lnTo>
                <a:lnTo>
                  <a:pt x="8001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4491990" y="56261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4598670" y="562610"/>
            <a:ext cx="125731" cy="294641"/>
          </a:xfrm>
          <a:custGeom>
            <a:avLst/>
            <a:gdLst/>
            <a:ahLst/>
            <a:cxnLst/>
            <a:rect l="0" t="0" r="0" b="0"/>
            <a:pathLst>
              <a:path w="125731" h="294641">
                <a:moveTo>
                  <a:pt x="0" y="62230"/>
                </a:moveTo>
                <a:lnTo>
                  <a:pt x="0" y="80010"/>
                </a:lnTo>
                <a:lnTo>
                  <a:pt x="8890" y="124460"/>
                </a:lnTo>
                <a:lnTo>
                  <a:pt x="17780" y="161290"/>
                </a:lnTo>
                <a:lnTo>
                  <a:pt x="35560" y="196850"/>
                </a:lnTo>
                <a:lnTo>
                  <a:pt x="44450" y="241300"/>
                </a:lnTo>
                <a:lnTo>
                  <a:pt x="62230" y="276860"/>
                </a:lnTo>
                <a:lnTo>
                  <a:pt x="80010" y="294640"/>
                </a:lnTo>
                <a:lnTo>
                  <a:pt x="97790" y="294640"/>
                </a:lnTo>
                <a:lnTo>
                  <a:pt x="115570" y="267970"/>
                </a:lnTo>
                <a:lnTo>
                  <a:pt x="115570" y="241300"/>
                </a:lnTo>
                <a:lnTo>
                  <a:pt x="125730" y="205740"/>
                </a:lnTo>
                <a:lnTo>
                  <a:pt x="125730" y="179070"/>
                </a:lnTo>
                <a:lnTo>
                  <a:pt x="125730" y="133350"/>
                </a:lnTo>
                <a:lnTo>
                  <a:pt x="125730" y="88900"/>
                </a:lnTo>
                <a:lnTo>
                  <a:pt x="125730" y="53340"/>
                </a:lnTo>
                <a:lnTo>
                  <a:pt x="115570" y="17780"/>
                </a:lnTo>
                <a:lnTo>
                  <a:pt x="115570" y="0"/>
                </a:lnTo>
                <a:lnTo>
                  <a:pt x="115570" y="35560"/>
                </a:lnTo>
                <a:lnTo>
                  <a:pt x="11557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768850" y="624840"/>
            <a:ext cx="267971" cy="285751"/>
          </a:xfrm>
          <a:custGeom>
            <a:avLst/>
            <a:gdLst/>
            <a:ahLst/>
            <a:cxnLst/>
            <a:rect l="0" t="0" r="0" b="0"/>
            <a:pathLst>
              <a:path w="267971" h="285751">
                <a:moveTo>
                  <a:pt x="0" y="134620"/>
                </a:moveTo>
                <a:lnTo>
                  <a:pt x="44450" y="161290"/>
                </a:lnTo>
                <a:lnTo>
                  <a:pt x="80010" y="161290"/>
                </a:lnTo>
                <a:lnTo>
                  <a:pt x="106680" y="152400"/>
                </a:lnTo>
                <a:lnTo>
                  <a:pt x="142240" y="125730"/>
                </a:lnTo>
                <a:lnTo>
                  <a:pt x="168910" y="107950"/>
                </a:lnTo>
                <a:lnTo>
                  <a:pt x="177800" y="71120"/>
                </a:lnTo>
                <a:lnTo>
                  <a:pt x="177800" y="44450"/>
                </a:lnTo>
                <a:lnTo>
                  <a:pt x="168910" y="17780"/>
                </a:lnTo>
                <a:lnTo>
                  <a:pt x="151130" y="0"/>
                </a:lnTo>
                <a:lnTo>
                  <a:pt x="124460" y="17780"/>
                </a:lnTo>
                <a:lnTo>
                  <a:pt x="115570" y="44450"/>
                </a:lnTo>
                <a:lnTo>
                  <a:pt x="106680" y="80010"/>
                </a:lnTo>
                <a:lnTo>
                  <a:pt x="97790" y="99060"/>
                </a:lnTo>
                <a:lnTo>
                  <a:pt x="97790" y="134620"/>
                </a:lnTo>
                <a:lnTo>
                  <a:pt x="106680" y="179070"/>
                </a:lnTo>
                <a:lnTo>
                  <a:pt x="124460" y="214630"/>
                </a:lnTo>
                <a:lnTo>
                  <a:pt x="151130" y="250190"/>
                </a:lnTo>
                <a:lnTo>
                  <a:pt x="168910" y="267970"/>
                </a:lnTo>
                <a:lnTo>
                  <a:pt x="186690" y="276860"/>
                </a:lnTo>
                <a:lnTo>
                  <a:pt x="222250" y="285750"/>
                </a:lnTo>
                <a:lnTo>
                  <a:pt x="26797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5295900" y="607060"/>
            <a:ext cx="151131" cy="303531"/>
          </a:xfrm>
          <a:custGeom>
            <a:avLst/>
            <a:gdLst/>
            <a:ahLst/>
            <a:cxnLst/>
            <a:rect l="0" t="0" r="0" b="0"/>
            <a:pathLst>
              <a:path w="151131" h="3035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8890" y="179070"/>
                </a:lnTo>
                <a:lnTo>
                  <a:pt x="8890" y="205740"/>
                </a:lnTo>
                <a:lnTo>
                  <a:pt x="17780" y="241300"/>
                </a:lnTo>
                <a:lnTo>
                  <a:pt x="35560" y="276860"/>
                </a:lnTo>
                <a:lnTo>
                  <a:pt x="44450" y="303530"/>
                </a:lnTo>
                <a:lnTo>
                  <a:pt x="44450" y="267970"/>
                </a:lnTo>
                <a:lnTo>
                  <a:pt x="35560" y="223520"/>
                </a:lnTo>
                <a:lnTo>
                  <a:pt x="35560" y="187960"/>
                </a:lnTo>
                <a:lnTo>
                  <a:pt x="35560" y="143510"/>
                </a:lnTo>
                <a:lnTo>
                  <a:pt x="35560" y="97790"/>
                </a:lnTo>
                <a:lnTo>
                  <a:pt x="44450" y="62230"/>
                </a:lnTo>
                <a:lnTo>
                  <a:pt x="53340" y="44450"/>
                </a:lnTo>
                <a:lnTo>
                  <a:pt x="80010" y="35560"/>
                </a:lnTo>
                <a:lnTo>
                  <a:pt x="133350" y="53340"/>
                </a:lnTo>
                <a:lnTo>
                  <a:pt x="15113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482590" y="642620"/>
            <a:ext cx="196851" cy="267971"/>
          </a:xfrm>
          <a:custGeom>
            <a:avLst/>
            <a:gdLst/>
            <a:ahLst/>
            <a:cxnLst/>
            <a:rect l="0" t="0" r="0" b="0"/>
            <a:pathLst>
              <a:path w="196851" h="267971">
                <a:moveTo>
                  <a:pt x="80010" y="0"/>
                </a:moveTo>
                <a:lnTo>
                  <a:pt x="62230" y="0"/>
                </a:lnTo>
                <a:lnTo>
                  <a:pt x="44450" y="8890"/>
                </a:lnTo>
                <a:lnTo>
                  <a:pt x="26670" y="44450"/>
                </a:lnTo>
                <a:lnTo>
                  <a:pt x="8890" y="8128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50190"/>
                </a:lnTo>
                <a:lnTo>
                  <a:pt x="26670" y="267970"/>
                </a:lnTo>
                <a:lnTo>
                  <a:pt x="53340" y="267970"/>
                </a:lnTo>
                <a:lnTo>
                  <a:pt x="80010" y="241300"/>
                </a:lnTo>
                <a:lnTo>
                  <a:pt x="90170" y="205740"/>
                </a:lnTo>
                <a:lnTo>
                  <a:pt x="99060" y="161290"/>
                </a:lnTo>
                <a:lnTo>
                  <a:pt x="99060" y="125730"/>
                </a:lnTo>
                <a:lnTo>
                  <a:pt x="107950" y="90170"/>
                </a:lnTo>
                <a:lnTo>
                  <a:pt x="107950" y="53340"/>
                </a:lnTo>
                <a:lnTo>
                  <a:pt x="107950" y="8890"/>
                </a:lnTo>
                <a:lnTo>
                  <a:pt x="116840" y="44450"/>
                </a:lnTo>
                <a:lnTo>
                  <a:pt x="125730" y="90170"/>
                </a:lnTo>
                <a:lnTo>
                  <a:pt x="134620" y="125730"/>
                </a:lnTo>
                <a:lnTo>
                  <a:pt x="143510" y="170180"/>
                </a:lnTo>
                <a:lnTo>
                  <a:pt x="152400" y="196850"/>
                </a:lnTo>
                <a:lnTo>
                  <a:pt x="179070" y="214630"/>
                </a:lnTo>
                <a:lnTo>
                  <a:pt x="19685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715000" y="527050"/>
            <a:ext cx="71121" cy="374651"/>
          </a:xfrm>
          <a:custGeom>
            <a:avLst/>
            <a:gdLst/>
            <a:ahLst/>
            <a:cxnLst/>
            <a:rect l="0" t="0" r="0" b="0"/>
            <a:pathLst>
              <a:path w="71121" h="374651">
                <a:moveTo>
                  <a:pt x="0" y="0"/>
                </a:moveTo>
                <a:lnTo>
                  <a:pt x="0" y="44450"/>
                </a:lnTo>
                <a:lnTo>
                  <a:pt x="8890" y="88900"/>
                </a:lnTo>
                <a:lnTo>
                  <a:pt x="8890" y="124460"/>
                </a:lnTo>
                <a:lnTo>
                  <a:pt x="17780" y="151130"/>
                </a:lnTo>
                <a:lnTo>
                  <a:pt x="17780" y="186690"/>
                </a:lnTo>
                <a:lnTo>
                  <a:pt x="26670" y="214630"/>
                </a:lnTo>
                <a:lnTo>
                  <a:pt x="35560" y="241300"/>
                </a:lnTo>
                <a:lnTo>
                  <a:pt x="44450" y="285750"/>
                </a:lnTo>
                <a:lnTo>
                  <a:pt x="62230" y="321310"/>
                </a:lnTo>
                <a:lnTo>
                  <a:pt x="71120" y="356870"/>
                </a:lnTo>
                <a:lnTo>
                  <a:pt x="7112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679440" y="63373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0" y="35560"/>
                </a:moveTo>
                <a:lnTo>
                  <a:pt x="26670" y="35560"/>
                </a:lnTo>
                <a:lnTo>
                  <a:pt x="44450" y="35560"/>
                </a:lnTo>
                <a:lnTo>
                  <a:pt x="88900" y="35560"/>
                </a:lnTo>
                <a:lnTo>
                  <a:pt x="106680" y="26670"/>
                </a:lnTo>
                <a:lnTo>
                  <a:pt x="151130" y="889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5876290" y="607060"/>
            <a:ext cx="168911" cy="285751"/>
          </a:xfrm>
          <a:custGeom>
            <a:avLst/>
            <a:gdLst/>
            <a:ahLst/>
            <a:cxnLst/>
            <a:rect l="0" t="0" r="0" b="0"/>
            <a:pathLst>
              <a:path w="168911" h="285751">
                <a:moveTo>
                  <a:pt x="0" y="223520"/>
                </a:moveTo>
                <a:lnTo>
                  <a:pt x="17780" y="214630"/>
                </a:lnTo>
                <a:lnTo>
                  <a:pt x="44450" y="205740"/>
                </a:lnTo>
                <a:lnTo>
                  <a:pt x="80010" y="179070"/>
                </a:lnTo>
                <a:lnTo>
                  <a:pt x="106680" y="143510"/>
                </a:lnTo>
                <a:lnTo>
                  <a:pt x="115570" y="106680"/>
                </a:lnTo>
                <a:lnTo>
                  <a:pt x="133350" y="71120"/>
                </a:lnTo>
                <a:lnTo>
                  <a:pt x="133350" y="44450"/>
                </a:lnTo>
                <a:lnTo>
                  <a:pt x="133350" y="17780"/>
                </a:lnTo>
                <a:lnTo>
                  <a:pt x="124460" y="0"/>
                </a:lnTo>
                <a:lnTo>
                  <a:pt x="97790" y="8890"/>
                </a:lnTo>
                <a:lnTo>
                  <a:pt x="80010" y="26670"/>
                </a:lnTo>
                <a:lnTo>
                  <a:pt x="62230" y="62230"/>
                </a:lnTo>
                <a:lnTo>
                  <a:pt x="53340" y="97790"/>
                </a:lnTo>
                <a:lnTo>
                  <a:pt x="44450" y="143510"/>
                </a:lnTo>
                <a:lnTo>
                  <a:pt x="44450" y="179070"/>
                </a:lnTo>
                <a:lnTo>
                  <a:pt x="53340" y="214630"/>
                </a:lnTo>
                <a:lnTo>
                  <a:pt x="62230" y="232410"/>
                </a:lnTo>
                <a:lnTo>
                  <a:pt x="88900" y="259080"/>
                </a:lnTo>
                <a:lnTo>
                  <a:pt x="124460" y="276860"/>
                </a:lnTo>
                <a:lnTo>
                  <a:pt x="16891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339840" y="607060"/>
            <a:ext cx="116841" cy="241301"/>
          </a:xfrm>
          <a:custGeom>
            <a:avLst/>
            <a:gdLst/>
            <a:ahLst/>
            <a:cxnLst/>
            <a:rect l="0" t="0" r="0" b="0"/>
            <a:pathLst>
              <a:path w="116841" h="241301">
                <a:moveTo>
                  <a:pt x="1778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8890" y="214630"/>
                </a:lnTo>
                <a:lnTo>
                  <a:pt x="35560" y="241300"/>
                </a:lnTo>
                <a:lnTo>
                  <a:pt x="62230" y="241300"/>
                </a:lnTo>
                <a:lnTo>
                  <a:pt x="88900" y="241300"/>
                </a:lnTo>
                <a:lnTo>
                  <a:pt x="116840" y="214630"/>
                </a:lnTo>
                <a:lnTo>
                  <a:pt x="116840" y="179070"/>
                </a:lnTo>
                <a:lnTo>
                  <a:pt x="116840" y="143510"/>
                </a:lnTo>
                <a:lnTo>
                  <a:pt x="107950" y="106680"/>
                </a:lnTo>
                <a:lnTo>
                  <a:pt x="99060" y="62230"/>
                </a:lnTo>
                <a:lnTo>
                  <a:pt x="80010" y="26670"/>
                </a:lnTo>
                <a:lnTo>
                  <a:pt x="62230" y="8890"/>
                </a:lnTo>
                <a:lnTo>
                  <a:pt x="35560" y="0"/>
                </a:lnTo>
                <a:lnTo>
                  <a:pt x="88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527800" y="482600"/>
            <a:ext cx="80011" cy="356871"/>
          </a:xfrm>
          <a:custGeom>
            <a:avLst/>
            <a:gdLst/>
            <a:ahLst/>
            <a:cxnLst/>
            <a:rect l="0" t="0" r="0" b="0"/>
            <a:pathLst>
              <a:path w="80011" h="356871">
                <a:moveTo>
                  <a:pt x="26670" y="26670"/>
                </a:moveTo>
                <a:lnTo>
                  <a:pt x="17780" y="0"/>
                </a:ln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86690"/>
                </a:lnTo>
                <a:lnTo>
                  <a:pt x="8890" y="213360"/>
                </a:lnTo>
                <a:lnTo>
                  <a:pt x="17780" y="250190"/>
                </a:lnTo>
                <a:lnTo>
                  <a:pt x="26670" y="294640"/>
                </a:lnTo>
                <a:lnTo>
                  <a:pt x="53340" y="330200"/>
                </a:lnTo>
                <a:lnTo>
                  <a:pt x="8001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6492240" y="615950"/>
            <a:ext cx="195581" cy="35561"/>
          </a:xfrm>
          <a:custGeom>
            <a:avLst/>
            <a:gdLst/>
            <a:ahLst/>
            <a:cxnLst/>
            <a:rect l="0" t="0" r="0" b="0"/>
            <a:pathLst>
              <a:path w="195581" h="35561">
                <a:moveTo>
                  <a:pt x="0" y="3556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06680" y="17780"/>
                </a:lnTo>
                <a:lnTo>
                  <a:pt x="151130" y="889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6849110" y="633730"/>
            <a:ext cx="71121" cy="259081"/>
          </a:xfrm>
          <a:custGeom>
            <a:avLst/>
            <a:gdLst/>
            <a:ahLst/>
            <a:cxnLst/>
            <a:rect l="0" t="0" r="0" b="0"/>
            <a:pathLst>
              <a:path w="71121" h="25908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107950"/>
                </a:lnTo>
                <a:lnTo>
                  <a:pt x="17780" y="134620"/>
                </a:lnTo>
                <a:lnTo>
                  <a:pt x="26670" y="179070"/>
                </a:lnTo>
                <a:lnTo>
                  <a:pt x="35560" y="214630"/>
                </a:lnTo>
                <a:lnTo>
                  <a:pt x="53340" y="250190"/>
                </a:lnTo>
                <a:lnTo>
                  <a:pt x="7112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6991350" y="544830"/>
            <a:ext cx="196851" cy="321311"/>
          </a:xfrm>
          <a:custGeom>
            <a:avLst/>
            <a:gdLst/>
            <a:ahLst/>
            <a:cxnLst/>
            <a:rect l="0" t="0" r="0" b="0"/>
            <a:pathLst>
              <a:path w="196851" h="321311">
                <a:moveTo>
                  <a:pt x="0" y="62230"/>
                </a:moveTo>
                <a:lnTo>
                  <a:pt x="8890" y="97790"/>
                </a:lnTo>
                <a:lnTo>
                  <a:pt x="8890" y="142240"/>
                </a:lnTo>
                <a:lnTo>
                  <a:pt x="8890" y="179070"/>
                </a:lnTo>
                <a:lnTo>
                  <a:pt x="19050" y="205740"/>
                </a:lnTo>
                <a:lnTo>
                  <a:pt x="27940" y="232410"/>
                </a:lnTo>
                <a:lnTo>
                  <a:pt x="36830" y="276860"/>
                </a:lnTo>
                <a:lnTo>
                  <a:pt x="36830" y="321310"/>
                </a:lnTo>
                <a:lnTo>
                  <a:pt x="36830" y="276860"/>
                </a:lnTo>
                <a:lnTo>
                  <a:pt x="36830" y="232410"/>
                </a:lnTo>
                <a:lnTo>
                  <a:pt x="27940" y="196850"/>
                </a:lnTo>
                <a:lnTo>
                  <a:pt x="27940" y="151130"/>
                </a:lnTo>
                <a:lnTo>
                  <a:pt x="27940" y="106680"/>
                </a:lnTo>
                <a:lnTo>
                  <a:pt x="36830" y="62230"/>
                </a:lnTo>
                <a:lnTo>
                  <a:pt x="45720" y="26670"/>
                </a:lnTo>
                <a:lnTo>
                  <a:pt x="45720" y="8890"/>
                </a:lnTo>
                <a:lnTo>
                  <a:pt x="63500" y="0"/>
                </a:lnTo>
                <a:lnTo>
                  <a:pt x="81280" y="8890"/>
                </a:lnTo>
                <a:lnTo>
                  <a:pt x="99060" y="26670"/>
                </a:lnTo>
                <a:lnTo>
                  <a:pt x="125730" y="71120"/>
                </a:lnTo>
                <a:lnTo>
                  <a:pt x="143510" y="106680"/>
                </a:lnTo>
                <a:lnTo>
                  <a:pt x="152400" y="142240"/>
                </a:lnTo>
                <a:lnTo>
                  <a:pt x="161290" y="187960"/>
                </a:lnTo>
                <a:lnTo>
                  <a:pt x="161290" y="223520"/>
                </a:lnTo>
                <a:lnTo>
                  <a:pt x="179070" y="267970"/>
                </a:lnTo>
                <a:lnTo>
                  <a:pt x="1968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7223760" y="473710"/>
            <a:ext cx="81281" cy="401321"/>
          </a:xfrm>
          <a:custGeom>
            <a:avLst/>
            <a:gdLst/>
            <a:ahLst/>
            <a:cxnLst/>
            <a:rect l="0" t="0" r="0" b="0"/>
            <a:pathLst>
              <a:path w="81281" h="40132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17780" y="133350"/>
                </a:lnTo>
                <a:lnTo>
                  <a:pt x="26670" y="168910"/>
                </a:lnTo>
                <a:lnTo>
                  <a:pt x="35560" y="204470"/>
                </a:lnTo>
                <a:lnTo>
                  <a:pt x="44450" y="231140"/>
                </a:lnTo>
                <a:lnTo>
                  <a:pt x="53340" y="267970"/>
                </a:lnTo>
                <a:lnTo>
                  <a:pt x="63500" y="312420"/>
                </a:lnTo>
                <a:lnTo>
                  <a:pt x="72390" y="347980"/>
                </a:lnTo>
                <a:lnTo>
                  <a:pt x="81280" y="374650"/>
                </a:lnTo>
                <a:lnTo>
                  <a:pt x="81280" y="392430"/>
                </a:lnTo>
                <a:lnTo>
                  <a:pt x="7239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7161530" y="553720"/>
            <a:ext cx="214631" cy="53341"/>
          </a:xfrm>
          <a:custGeom>
            <a:avLst/>
            <a:gdLst/>
            <a:ahLst/>
            <a:cxnLst/>
            <a:rect l="0" t="0" r="0" b="0"/>
            <a:pathLst>
              <a:path w="214631" h="53341">
                <a:moveTo>
                  <a:pt x="0" y="5334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06680" y="17780"/>
                </a:lnTo>
                <a:lnTo>
                  <a:pt x="143510" y="8890"/>
                </a:lnTo>
                <a:lnTo>
                  <a:pt x="17907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7349490" y="553720"/>
            <a:ext cx="168911" cy="241301"/>
          </a:xfrm>
          <a:custGeom>
            <a:avLst/>
            <a:gdLst/>
            <a:ahLst/>
            <a:cxnLst/>
            <a:rect l="0" t="0" r="0" b="0"/>
            <a:pathLst>
              <a:path w="168911" h="241301">
                <a:moveTo>
                  <a:pt x="0" y="196850"/>
                </a:moveTo>
                <a:lnTo>
                  <a:pt x="17780" y="187960"/>
                </a:lnTo>
                <a:lnTo>
                  <a:pt x="44450" y="179070"/>
                </a:lnTo>
                <a:lnTo>
                  <a:pt x="88900" y="151130"/>
                </a:lnTo>
                <a:lnTo>
                  <a:pt x="106680" y="124460"/>
                </a:lnTo>
                <a:lnTo>
                  <a:pt x="124460" y="80010"/>
                </a:lnTo>
                <a:lnTo>
                  <a:pt x="142240" y="35560"/>
                </a:lnTo>
                <a:lnTo>
                  <a:pt x="142240" y="17780"/>
                </a:lnTo>
                <a:lnTo>
                  <a:pt x="142240" y="0"/>
                </a:lnTo>
                <a:lnTo>
                  <a:pt x="124460" y="8890"/>
                </a:lnTo>
                <a:lnTo>
                  <a:pt x="106680" y="62230"/>
                </a:lnTo>
                <a:lnTo>
                  <a:pt x="97790" y="97790"/>
                </a:lnTo>
                <a:lnTo>
                  <a:pt x="97790" y="133350"/>
                </a:lnTo>
                <a:lnTo>
                  <a:pt x="97790" y="170180"/>
                </a:lnTo>
                <a:lnTo>
                  <a:pt x="106680" y="205740"/>
                </a:lnTo>
                <a:lnTo>
                  <a:pt x="115570" y="232410"/>
                </a:lnTo>
                <a:lnTo>
                  <a:pt x="133350" y="241300"/>
                </a:lnTo>
                <a:lnTo>
                  <a:pt x="151130" y="241300"/>
                </a:lnTo>
                <a:lnTo>
                  <a:pt x="1689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7562850" y="544830"/>
            <a:ext cx="116841" cy="223521"/>
          </a:xfrm>
          <a:custGeom>
            <a:avLst/>
            <a:gdLst/>
            <a:ahLst/>
            <a:cxnLst/>
            <a:rect l="0" t="0" r="0" b="0"/>
            <a:pathLst>
              <a:path w="116841" h="22352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8890" y="160020"/>
                </a:lnTo>
                <a:lnTo>
                  <a:pt x="8890" y="196850"/>
                </a:lnTo>
                <a:lnTo>
                  <a:pt x="8890" y="223520"/>
                </a:lnTo>
                <a:lnTo>
                  <a:pt x="19050" y="205740"/>
                </a:lnTo>
                <a:lnTo>
                  <a:pt x="27940" y="168910"/>
                </a:lnTo>
                <a:lnTo>
                  <a:pt x="27940" y="133350"/>
                </a:lnTo>
                <a:lnTo>
                  <a:pt x="36830" y="97790"/>
                </a:lnTo>
                <a:lnTo>
                  <a:pt x="45720" y="62230"/>
                </a:lnTo>
                <a:lnTo>
                  <a:pt x="63500" y="17780"/>
                </a:lnTo>
                <a:lnTo>
                  <a:pt x="81280" y="8890"/>
                </a:lnTo>
                <a:lnTo>
                  <a:pt x="11684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7697470" y="491490"/>
            <a:ext cx="142241" cy="285751"/>
          </a:xfrm>
          <a:custGeom>
            <a:avLst/>
            <a:gdLst/>
            <a:ahLst/>
            <a:cxnLst/>
            <a:rect l="0" t="0" r="0" b="0"/>
            <a:pathLst>
              <a:path w="142241" h="285751">
                <a:moveTo>
                  <a:pt x="0" y="285750"/>
                </a:moveTo>
                <a:lnTo>
                  <a:pt x="17780" y="267970"/>
                </a:lnTo>
                <a:lnTo>
                  <a:pt x="53340" y="232410"/>
                </a:lnTo>
                <a:lnTo>
                  <a:pt x="71120" y="222250"/>
                </a:lnTo>
                <a:lnTo>
                  <a:pt x="88900" y="186690"/>
                </a:lnTo>
                <a:lnTo>
                  <a:pt x="106680" y="151130"/>
                </a:lnTo>
                <a:lnTo>
                  <a:pt x="124460" y="115570"/>
                </a:lnTo>
                <a:lnTo>
                  <a:pt x="133350" y="71120"/>
                </a:lnTo>
                <a:lnTo>
                  <a:pt x="142240" y="44450"/>
                </a:lnTo>
                <a:lnTo>
                  <a:pt x="142240" y="17780"/>
                </a:lnTo>
                <a:lnTo>
                  <a:pt x="133350" y="0"/>
                </a:lnTo>
                <a:lnTo>
                  <a:pt x="106680" y="0"/>
                </a:lnTo>
                <a:lnTo>
                  <a:pt x="71120" y="53340"/>
                </a:lnTo>
                <a:lnTo>
                  <a:pt x="53340" y="88900"/>
                </a:lnTo>
                <a:lnTo>
                  <a:pt x="44450" y="124460"/>
                </a:lnTo>
                <a:lnTo>
                  <a:pt x="44450" y="168910"/>
                </a:lnTo>
                <a:lnTo>
                  <a:pt x="44450" y="204470"/>
                </a:lnTo>
                <a:lnTo>
                  <a:pt x="53340" y="232410"/>
                </a:lnTo>
                <a:lnTo>
                  <a:pt x="62230" y="250190"/>
                </a:lnTo>
                <a:lnTo>
                  <a:pt x="10668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7876540" y="491490"/>
            <a:ext cx="80011" cy="312421"/>
          </a:xfrm>
          <a:custGeom>
            <a:avLst/>
            <a:gdLst/>
            <a:ahLst/>
            <a:cxnLst/>
            <a:rect l="0" t="0" r="0" b="0"/>
            <a:pathLst>
              <a:path w="80011" h="312421">
                <a:moveTo>
                  <a:pt x="53340" y="0"/>
                </a:moveTo>
                <a:lnTo>
                  <a:pt x="8890" y="35560"/>
                </a:lnTo>
                <a:lnTo>
                  <a:pt x="0" y="53340"/>
                </a:lnTo>
                <a:lnTo>
                  <a:pt x="0" y="71120"/>
                </a:lnTo>
                <a:lnTo>
                  <a:pt x="8890" y="97790"/>
                </a:lnTo>
                <a:lnTo>
                  <a:pt x="17780" y="133350"/>
                </a:lnTo>
                <a:lnTo>
                  <a:pt x="53340" y="168910"/>
                </a:lnTo>
                <a:lnTo>
                  <a:pt x="80010" y="213360"/>
                </a:lnTo>
                <a:lnTo>
                  <a:pt x="80010" y="241300"/>
                </a:lnTo>
                <a:lnTo>
                  <a:pt x="80010" y="267970"/>
                </a:lnTo>
                <a:lnTo>
                  <a:pt x="71120" y="294640"/>
                </a:lnTo>
                <a:lnTo>
                  <a:pt x="53340" y="312420"/>
                </a:lnTo>
                <a:lnTo>
                  <a:pt x="35560" y="285750"/>
                </a:lnTo>
                <a:lnTo>
                  <a:pt x="3556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8018780" y="438150"/>
            <a:ext cx="44451" cy="312421"/>
          </a:xfrm>
          <a:custGeom>
            <a:avLst/>
            <a:gdLst/>
            <a:ahLst/>
            <a:cxnLst/>
            <a:rect l="0" t="0" r="0" b="0"/>
            <a:pathLst>
              <a:path w="44451" h="31242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97790"/>
                </a:lnTo>
                <a:lnTo>
                  <a:pt x="8890" y="133350"/>
                </a:lnTo>
                <a:lnTo>
                  <a:pt x="17780" y="177800"/>
                </a:lnTo>
                <a:lnTo>
                  <a:pt x="26670" y="213360"/>
                </a:lnTo>
                <a:lnTo>
                  <a:pt x="35560" y="248920"/>
                </a:lnTo>
                <a:lnTo>
                  <a:pt x="35560" y="294640"/>
                </a:lnTo>
                <a:lnTo>
                  <a:pt x="444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7974330" y="544830"/>
            <a:ext cx="187961" cy="53341"/>
          </a:xfrm>
          <a:custGeom>
            <a:avLst/>
            <a:gdLst/>
            <a:ahLst/>
            <a:cxnLst/>
            <a:rect l="0" t="0" r="0" b="0"/>
            <a:pathLst>
              <a:path w="187961" h="53341">
                <a:moveTo>
                  <a:pt x="0" y="53340"/>
                </a:moveTo>
                <a:lnTo>
                  <a:pt x="35560" y="35560"/>
                </a:lnTo>
                <a:lnTo>
                  <a:pt x="80010" y="17780"/>
                </a:lnTo>
                <a:lnTo>
                  <a:pt x="115570" y="8890"/>
                </a:lnTo>
                <a:lnTo>
                  <a:pt x="16002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624840" y="1482090"/>
            <a:ext cx="107951" cy="276861"/>
          </a:xfrm>
          <a:custGeom>
            <a:avLst/>
            <a:gdLst/>
            <a:ahLst/>
            <a:cxnLst/>
            <a:rect l="0" t="0" r="0" b="0"/>
            <a:pathLst>
              <a:path w="107951" h="276861">
                <a:moveTo>
                  <a:pt x="71120" y="0"/>
                </a:moveTo>
                <a:lnTo>
                  <a:pt x="44450" y="0"/>
                </a:lnTo>
                <a:lnTo>
                  <a:pt x="17780" y="35560"/>
                </a:lnTo>
                <a:lnTo>
                  <a:pt x="8890" y="71120"/>
                </a:lnTo>
                <a:lnTo>
                  <a:pt x="8890" y="116840"/>
                </a:lnTo>
                <a:lnTo>
                  <a:pt x="8890" y="161290"/>
                </a:lnTo>
                <a:lnTo>
                  <a:pt x="8890" y="205740"/>
                </a:lnTo>
                <a:lnTo>
                  <a:pt x="26670" y="241300"/>
                </a:lnTo>
                <a:lnTo>
                  <a:pt x="26670" y="259080"/>
                </a:lnTo>
                <a:lnTo>
                  <a:pt x="44450" y="267970"/>
                </a:lnTo>
                <a:lnTo>
                  <a:pt x="62230" y="276860"/>
                </a:lnTo>
                <a:lnTo>
                  <a:pt x="80010" y="267970"/>
                </a:lnTo>
                <a:lnTo>
                  <a:pt x="107950" y="232410"/>
                </a:lnTo>
                <a:lnTo>
                  <a:pt x="107950" y="214630"/>
                </a:lnTo>
                <a:lnTo>
                  <a:pt x="99060" y="170180"/>
                </a:lnTo>
                <a:lnTo>
                  <a:pt x="88900" y="143510"/>
                </a:lnTo>
                <a:lnTo>
                  <a:pt x="71120" y="116840"/>
                </a:lnTo>
                <a:lnTo>
                  <a:pt x="35560" y="90170"/>
                </a:lnTo>
                <a:lnTo>
                  <a:pt x="17780" y="80010"/>
                </a:lnTo>
                <a:lnTo>
                  <a:pt x="0" y="80010"/>
                </a:lnTo>
                <a:lnTo>
                  <a:pt x="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795020" y="1339850"/>
            <a:ext cx="106681" cy="392431"/>
          </a:xfrm>
          <a:custGeom>
            <a:avLst/>
            <a:gdLst/>
            <a:ahLst/>
            <a:cxnLst/>
            <a:rect l="0" t="0" r="0" b="0"/>
            <a:pathLst>
              <a:path w="106681" h="392431">
                <a:moveTo>
                  <a:pt x="106680" y="0"/>
                </a:moveTo>
                <a:lnTo>
                  <a:pt x="88900" y="0"/>
                </a:lnTo>
                <a:lnTo>
                  <a:pt x="71120" y="0"/>
                </a:lnTo>
                <a:lnTo>
                  <a:pt x="53340" y="26670"/>
                </a:lnTo>
                <a:lnTo>
                  <a:pt x="35560" y="53340"/>
                </a:lnTo>
                <a:lnTo>
                  <a:pt x="17780" y="88900"/>
                </a:lnTo>
                <a:lnTo>
                  <a:pt x="889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8890" y="241300"/>
                </a:lnTo>
                <a:lnTo>
                  <a:pt x="26670" y="285750"/>
                </a:lnTo>
                <a:lnTo>
                  <a:pt x="62230" y="330200"/>
                </a:lnTo>
                <a:lnTo>
                  <a:pt x="80010" y="356870"/>
                </a:lnTo>
                <a:lnTo>
                  <a:pt x="8890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786130" y="1544320"/>
            <a:ext cx="177801" cy="36831"/>
          </a:xfrm>
          <a:custGeom>
            <a:avLst/>
            <a:gdLst/>
            <a:ahLst/>
            <a:cxnLst/>
            <a:rect l="0" t="0" r="0" b="0"/>
            <a:pathLst>
              <a:path w="177801" h="36831">
                <a:moveTo>
                  <a:pt x="0" y="3683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1357630" y="1348740"/>
            <a:ext cx="259081" cy="330201"/>
          </a:xfrm>
          <a:custGeom>
            <a:avLst/>
            <a:gdLst/>
            <a:ahLst/>
            <a:cxnLst/>
            <a:rect l="0" t="0" r="0" b="0"/>
            <a:pathLst>
              <a:path w="259081" h="330201">
                <a:moveTo>
                  <a:pt x="142240" y="17780"/>
                </a:moveTo>
                <a:lnTo>
                  <a:pt x="115570" y="0"/>
                </a:lnTo>
                <a:lnTo>
                  <a:pt x="97790" y="0"/>
                </a:lnTo>
                <a:lnTo>
                  <a:pt x="80010" y="8890"/>
                </a:lnTo>
                <a:lnTo>
                  <a:pt x="62230" y="17780"/>
                </a:lnTo>
                <a:lnTo>
                  <a:pt x="44450" y="44450"/>
                </a:lnTo>
                <a:lnTo>
                  <a:pt x="26670" y="88900"/>
                </a:lnTo>
                <a:lnTo>
                  <a:pt x="17780" y="115570"/>
                </a:lnTo>
                <a:lnTo>
                  <a:pt x="8890" y="151130"/>
                </a:lnTo>
                <a:lnTo>
                  <a:pt x="0" y="186690"/>
                </a:lnTo>
                <a:lnTo>
                  <a:pt x="0" y="21336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312420"/>
                </a:lnTo>
                <a:lnTo>
                  <a:pt x="35560" y="321310"/>
                </a:lnTo>
                <a:lnTo>
                  <a:pt x="53340" y="330200"/>
                </a:lnTo>
                <a:lnTo>
                  <a:pt x="71120" y="321310"/>
                </a:lnTo>
                <a:lnTo>
                  <a:pt x="88900" y="312420"/>
                </a:lnTo>
                <a:lnTo>
                  <a:pt x="115570" y="276860"/>
                </a:lnTo>
                <a:lnTo>
                  <a:pt x="133350" y="250190"/>
                </a:lnTo>
                <a:lnTo>
                  <a:pt x="151130" y="213360"/>
                </a:lnTo>
                <a:lnTo>
                  <a:pt x="160020" y="177800"/>
                </a:lnTo>
                <a:lnTo>
                  <a:pt x="168910" y="142240"/>
                </a:lnTo>
                <a:lnTo>
                  <a:pt x="177800" y="106680"/>
                </a:lnTo>
                <a:lnTo>
                  <a:pt x="177800" y="71120"/>
                </a:lnTo>
                <a:lnTo>
                  <a:pt x="177800" y="35560"/>
                </a:lnTo>
                <a:lnTo>
                  <a:pt x="177800" y="17780"/>
                </a:lnTo>
                <a:lnTo>
                  <a:pt x="168910" y="44450"/>
                </a:lnTo>
                <a:lnTo>
                  <a:pt x="168910" y="80010"/>
                </a:lnTo>
                <a:lnTo>
                  <a:pt x="177800" y="115570"/>
                </a:lnTo>
                <a:lnTo>
                  <a:pt x="186690" y="160020"/>
                </a:lnTo>
                <a:lnTo>
                  <a:pt x="195580" y="195580"/>
                </a:lnTo>
                <a:lnTo>
                  <a:pt x="214630" y="232410"/>
                </a:lnTo>
                <a:lnTo>
                  <a:pt x="232410" y="276860"/>
                </a:lnTo>
                <a:lnTo>
                  <a:pt x="2590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670050" y="1357630"/>
            <a:ext cx="214631" cy="347981"/>
          </a:xfrm>
          <a:custGeom>
            <a:avLst/>
            <a:gdLst/>
            <a:ahLst/>
            <a:cxnLst/>
            <a:rect l="0" t="0" r="0" b="0"/>
            <a:pathLst>
              <a:path w="214631" h="34798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97790"/>
                </a:lnTo>
                <a:lnTo>
                  <a:pt x="8890" y="142240"/>
                </a:lnTo>
                <a:lnTo>
                  <a:pt x="17780" y="177800"/>
                </a:lnTo>
                <a:lnTo>
                  <a:pt x="26670" y="214630"/>
                </a:lnTo>
                <a:lnTo>
                  <a:pt x="35560" y="250190"/>
                </a:lnTo>
                <a:lnTo>
                  <a:pt x="44450" y="285750"/>
                </a:lnTo>
                <a:lnTo>
                  <a:pt x="62230" y="321310"/>
                </a:lnTo>
                <a:lnTo>
                  <a:pt x="53340" y="285750"/>
                </a:lnTo>
                <a:lnTo>
                  <a:pt x="44450" y="250190"/>
                </a:lnTo>
                <a:lnTo>
                  <a:pt x="44450" y="204470"/>
                </a:lnTo>
                <a:lnTo>
                  <a:pt x="35560" y="160020"/>
                </a:lnTo>
                <a:lnTo>
                  <a:pt x="35560" y="115570"/>
                </a:lnTo>
                <a:lnTo>
                  <a:pt x="35560" y="80010"/>
                </a:lnTo>
                <a:lnTo>
                  <a:pt x="35560" y="62230"/>
                </a:lnTo>
                <a:lnTo>
                  <a:pt x="44450" y="44450"/>
                </a:lnTo>
                <a:lnTo>
                  <a:pt x="71120" y="62230"/>
                </a:lnTo>
                <a:lnTo>
                  <a:pt x="97790" y="106680"/>
                </a:lnTo>
                <a:lnTo>
                  <a:pt x="115570" y="142240"/>
                </a:lnTo>
                <a:lnTo>
                  <a:pt x="133350" y="177800"/>
                </a:lnTo>
                <a:lnTo>
                  <a:pt x="151130" y="223520"/>
                </a:lnTo>
                <a:lnTo>
                  <a:pt x="160020" y="259080"/>
                </a:lnTo>
                <a:lnTo>
                  <a:pt x="177800" y="294640"/>
                </a:lnTo>
                <a:lnTo>
                  <a:pt x="186690" y="330200"/>
                </a:lnTo>
                <a:lnTo>
                  <a:pt x="196850" y="347980"/>
                </a:lnTo>
                <a:lnTo>
                  <a:pt x="21463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2115820" y="1419860"/>
            <a:ext cx="45721" cy="267971"/>
          </a:xfrm>
          <a:custGeom>
            <a:avLst/>
            <a:gdLst/>
            <a:ahLst/>
            <a:cxnLst/>
            <a:rect l="0" t="0" r="0" b="0"/>
            <a:pathLst>
              <a:path w="45721" h="26797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79070"/>
                </a:lnTo>
                <a:lnTo>
                  <a:pt x="17780" y="205740"/>
                </a:lnTo>
                <a:lnTo>
                  <a:pt x="36830" y="250190"/>
                </a:lnTo>
                <a:lnTo>
                  <a:pt x="45720" y="267970"/>
                </a:lnTo>
                <a:lnTo>
                  <a:pt x="4572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2026920" y="1295400"/>
            <a:ext cx="17781" cy="8891"/>
          </a:xfrm>
          <a:custGeom>
            <a:avLst/>
            <a:gdLst/>
            <a:ahLst/>
            <a:cxnLst/>
            <a:rect l="0" t="0" r="0" b="0"/>
            <a:pathLst>
              <a:path w="17781" h="8891">
                <a:moveTo>
                  <a:pt x="1778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2197100" y="1357630"/>
            <a:ext cx="186691" cy="330201"/>
          </a:xfrm>
          <a:custGeom>
            <a:avLst/>
            <a:gdLst/>
            <a:ahLst/>
            <a:cxnLst/>
            <a:rect l="0" t="0" r="0" b="0"/>
            <a:pathLst>
              <a:path w="186691" h="330201">
                <a:moveTo>
                  <a:pt x="8890" y="17780"/>
                </a:move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8890" y="177800"/>
                </a:lnTo>
                <a:lnTo>
                  <a:pt x="17780" y="223520"/>
                </a:lnTo>
                <a:lnTo>
                  <a:pt x="26670" y="259080"/>
                </a:lnTo>
                <a:lnTo>
                  <a:pt x="35560" y="303530"/>
                </a:lnTo>
                <a:lnTo>
                  <a:pt x="26670" y="267970"/>
                </a:lnTo>
                <a:lnTo>
                  <a:pt x="17780" y="223520"/>
                </a:lnTo>
                <a:lnTo>
                  <a:pt x="17780" y="186690"/>
                </a:lnTo>
                <a:lnTo>
                  <a:pt x="17780" y="151130"/>
                </a:lnTo>
                <a:lnTo>
                  <a:pt x="17780" y="124460"/>
                </a:lnTo>
                <a:lnTo>
                  <a:pt x="26670" y="80010"/>
                </a:lnTo>
                <a:lnTo>
                  <a:pt x="44450" y="35560"/>
                </a:lnTo>
                <a:lnTo>
                  <a:pt x="62230" y="17780"/>
                </a:lnTo>
                <a:lnTo>
                  <a:pt x="80010" y="8890"/>
                </a:lnTo>
                <a:lnTo>
                  <a:pt x="97790" y="0"/>
                </a:lnTo>
                <a:lnTo>
                  <a:pt x="115570" y="0"/>
                </a:lnTo>
                <a:lnTo>
                  <a:pt x="133350" y="8890"/>
                </a:lnTo>
                <a:lnTo>
                  <a:pt x="151130" y="62230"/>
                </a:lnTo>
                <a:lnTo>
                  <a:pt x="160020" y="97790"/>
                </a:lnTo>
                <a:lnTo>
                  <a:pt x="160020" y="133350"/>
                </a:lnTo>
                <a:lnTo>
                  <a:pt x="168910" y="177800"/>
                </a:lnTo>
                <a:lnTo>
                  <a:pt x="168910" y="223520"/>
                </a:lnTo>
                <a:lnTo>
                  <a:pt x="177800" y="259080"/>
                </a:lnTo>
                <a:lnTo>
                  <a:pt x="177800" y="294640"/>
                </a:lnTo>
                <a:lnTo>
                  <a:pt x="1866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2383790" y="1348740"/>
            <a:ext cx="107951" cy="276861"/>
          </a:xfrm>
          <a:custGeom>
            <a:avLst/>
            <a:gdLst/>
            <a:ahLst/>
            <a:cxnLst/>
            <a:rect l="0" t="0" r="0" b="0"/>
            <a:pathLst>
              <a:path w="107951" h="276861">
                <a:moveTo>
                  <a:pt x="0" y="35560"/>
                </a:moveTo>
                <a:lnTo>
                  <a:pt x="0" y="71120"/>
                </a:lnTo>
                <a:lnTo>
                  <a:pt x="8890" y="106680"/>
                </a:lnTo>
                <a:lnTo>
                  <a:pt x="17780" y="142240"/>
                </a:lnTo>
                <a:lnTo>
                  <a:pt x="26670" y="177800"/>
                </a:lnTo>
                <a:lnTo>
                  <a:pt x="35560" y="213360"/>
                </a:lnTo>
                <a:lnTo>
                  <a:pt x="54610" y="259080"/>
                </a:lnTo>
                <a:lnTo>
                  <a:pt x="63500" y="276860"/>
                </a:lnTo>
                <a:lnTo>
                  <a:pt x="81280" y="267970"/>
                </a:lnTo>
                <a:lnTo>
                  <a:pt x="90170" y="232410"/>
                </a:lnTo>
                <a:lnTo>
                  <a:pt x="99060" y="195580"/>
                </a:lnTo>
                <a:lnTo>
                  <a:pt x="99060" y="160020"/>
                </a:lnTo>
                <a:lnTo>
                  <a:pt x="107950" y="115570"/>
                </a:lnTo>
                <a:lnTo>
                  <a:pt x="107950" y="80010"/>
                </a:lnTo>
                <a:lnTo>
                  <a:pt x="107950" y="44450"/>
                </a:lnTo>
                <a:lnTo>
                  <a:pt x="107950" y="17780"/>
                </a:lnTo>
                <a:lnTo>
                  <a:pt x="107950" y="0"/>
                </a:lnTo>
                <a:lnTo>
                  <a:pt x="9906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518410" y="1375410"/>
            <a:ext cx="160021" cy="259081"/>
          </a:xfrm>
          <a:custGeom>
            <a:avLst/>
            <a:gdLst/>
            <a:ahLst/>
            <a:cxnLst/>
            <a:rect l="0" t="0" r="0" b="0"/>
            <a:pathLst>
              <a:path w="160021" h="259081">
                <a:moveTo>
                  <a:pt x="0" y="223520"/>
                </a:moveTo>
                <a:lnTo>
                  <a:pt x="17780" y="223520"/>
                </a:lnTo>
                <a:lnTo>
                  <a:pt x="53340" y="214630"/>
                </a:lnTo>
                <a:lnTo>
                  <a:pt x="71120" y="205740"/>
                </a:lnTo>
                <a:lnTo>
                  <a:pt x="106680" y="168910"/>
                </a:lnTo>
                <a:lnTo>
                  <a:pt x="133350" y="133350"/>
                </a:lnTo>
                <a:lnTo>
                  <a:pt x="142240" y="97790"/>
                </a:lnTo>
                <a:lnTo>
                  <a:pt x="160020" y="62230"/>
                </a:lnTo>
                <a:lnTo>
                  <a:pt x="160020" y="35560"/>
                </a:lnTo>
                <a:lnTo>
                  <a:pt x="160020" y="17780"/>
                </a:lnTo>
                <a:lnTo>
                  <a:pt x="133350" y="0"/>
                </a:lnTo>
                <a:lnTo>
                  <a:pt x="115570" y="8890"/>
                </a:lnTo>
                <a:lnTo>
                  <a:pt x="88900" y="26670"/>
                </a:lnTo>
                <a:lnTo>
                  <a:pt x="80010" y="53340"/>
                </a:lnTo>
                <a:lnTo>
                  <a:pt x="62230" y="97790"/>
                </a:lnTo>
                <a:lnTo>
                  <a:pt x="62230" y="133350"/>
                </a:lnTo>
                <a:lnTo>
                  <a:pt x="62230" y="168910"/>
                </a:lnTo>
                <a:lnTo>
                  <a:pt x="62230" y="205740"/>
                </a:lnTo>
                <a:lnTo>
                  <a:pt x="71120" y="232410"/>
                </a:lnTo>
                <a:lnTo>
                  <a:pt x="88900" y="250190"/>
                </a:lnTo>
                <a:lnTo>
                  <a:pt x="106680" y="259080"/>
                </a:lnTo>
                <a:lnTo>
                  <a:pt x="13335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2724150" y="1357630"/>
            <a:ext cx="124461" cy="294641"/>
          </a:xfrm>
          <a:custGeom>
            <a:avLst/>
            <a:gdLst/>
            <a:ahLst/>
            <a:cxnLst/>
            <a:rect l="0" t="0" r="0" b="0"/>
            <a:pathLst>
              <a:path w="124461" h="294641">
                <a:moveTo>
                  <a:pt x="97790" y="0"/>
                </a:moveTo>
                <a:lnTo>
                  <a:pt x="53340" y="8890"/>
                </a:lnTo>
                <a:lnTo>
                  <a:pt x="26670" y="35560"/>
                </a:lnTo>
                <a:lnTo>
                  <a:pt x="0" y="62230"/>
                </a:lnTo>
                <a:lnTo>
                  <a:pt x="0" y="80010"/>
                </a:lnTo>
                <a:lnTo>
                  <a:pt x="8890" y="106680"/>
                </a:lnTo>
                <a:lnTo>
                  <a:pt x="26670" y="124460"/>
                </a:lnTo>
                <a:lnTo>
                  <a:pt x="71120" y="160020"/>
                </a:lnTo>
                <a:lnTo>
                  <a:pt x="106680" y="186690"/>
                </a:lnTo>
                <a:lnTo>
                  <a:pt x="124460" y="214630"/>
                </a:lnTo>
                <a:lnTo>
                  <a:pt x="124460" y="232410"/>
                </a:lnTo>
                <a:lnTo>
                  <a:pt x="106680" y="267970"/>
                </a:lnTo>
                <a:lnTo>
                  <a:pt x="88900" y="285750"/>
                </a:lnTo>
                <a:lnTo>
                  <a:pt x="53340" y="294640"/>
                </a:lnTo>
                <a:lnTo>
                  <a:pt x="35560" y="294640"/>
                </a:lnTo>
                <a:lnTo>
                  <a:pt x="2667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2804160" y="1330960"/>
            <a:ext cx="97791" cy="339091"/>
          </a:xfrm>
          <a:custGeom>
            <a:avLst/>
            <a:gdLst/>
            <a:ahLst/>
            <a:cxnLst/>
            <a:rect l="0" t="0" r="0" b="0"/>
            <a:pathLst>
              <a:path w="97791" h="339091">
                <a:moveTo>
                  <a:pt x="0" y="0"/>
                </a:moveTo>
                <a:lnTo>
                  <a:pt x="26670" y="8890"/>
                </a:lnTo>
                <a:lnTo>
                  <a:pt x="35560" y="53340"/>
                </a:lnTo>
                <a:lnTo>
                  <a:pt x="44450" y="88900"/>
                </a:lnTo>
                <a:lnTo>
                  <a:pt x="44450" y="124460"/>
                </a:lnTo>
                <a:lnTo>
                  <a:pt x="53340" y="168910"/>
                </a:lnTo>
                <a:lnTo>
                  <a:pt x="62230" y="204470"/>
                </a:lnTo>
                <a:lnTo>
                  <a:pt x="71120" y="241300"/>
                </a:lnTo>
                <a:lnTo>
                  <a:pt x="88900" y="285750"/>
                </a:lnTo>
                <a:lnTo>
                  <a:pt x="88900" y="330200"/>
                </a:lnTo>
                <a:lnTo>
                  <a:pt x="9779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2813050" y="1464310"/>
            <a:ext cx="151131" cy="26671"/>
          </a:xfrm>
          <a:custGeom>
            <a:avLst/>
            <a:gdLst/>
            <a:ahLst/>
            <a:cxnLst/>
            <a:rect l="0" t="0" r="0" b="0"/>
            <a:pathLst>
              <a:path w="151131" h="26671">
                <a:moveTo>
                  <a:pt x="0" y="17780"/>
                </a:moveTo>
                <a:lnTo>
                  <a:pt x="35560" y="26670"/>
                </a:lnTo>
                <a:lnTo>
                  <a:pt x="71120" y="26670"/>
                </a:lnTo>
                <a:lnTo>
                  <a:pt x="115570" y="889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2964180" y="1339850"/>
            <a:ext cx="367031" cy="303531"/>
          </a:xfrm>
          <a:custGeom>
            <a:avLst/>
            <a:gdLst/>
            <a:ahLst/>
            <a:cxnLst/>
            <a:rect l="0" t="0" r="0" b="0"/>
            <a:pathLst>
              <a:path w="367031" h="303531">
                <a:moveTo>
                  <a:pt x="8890" y="62230"/>
                </a:moveTo>
                <a:lnTo>
                  <a:pt x="0" y="88900"/>
                </a:lnTo>
                <a:lnTo>
                  <a:pt x="0" y="133350"/>
                </a:lnTo>
                <a:lnTo>
                  <a:pt x="0" y="168910"/>
                </a:lnTo>
                <a:lnTo>
                  <a:pt x="8890" y="204470"/>
                </a:lnTo>
                <a:lnTo>
                  <a:pt x="17780" y="250190"/>
                </a:lnTo>
                <a:lnTo>
                  <a:pt x="26670" y="285750"/>
                </a:lnTo>
                <a:lnTo>
                  <a:pt x="35560" y="303530"/>
                </a:lnTo>
                <a:lnTo>
                  <a:pt x="35560" y="259080"/>
                </a:lnTo>
                <a:lnTo>
                  <a:pt x="35560" y="213360"/>
                </a:lnTo>
                <a:lnTo>
                  <a:pt x="45720" y="177800"/>
                </a:lnTo>
                <a:lnTo>
                  <a:pt x="45720" y="142240"/>
                </a:lnTo>
                <a:lnTo>
                  <a:pt x="45720" y="97790"/>
                </a:lnTo>
                <a:lnTo>
                  <a:pt x="54610" y="62230"/>
                </a:lnTo>
                <a:lnTo>
                  <a:pt x="63500" y="44450"/>
                </a:lnTo>
                <a:lnTo>
                  <a:pt x="81280" y="62230"/>
                </a:lnTo>
                <a:lnTo>
                  <a:pt x="90170" y="106680"/>
                </a:lnTo>
                <a:lnTo>
                  <a:pt x="99060" y="142240"/>
                </a:lnTo>
                <a:lnTo>
                  <a:pt x="99060" y="177800"/>
                </a:lnTo>
                <a:lnTo>
                  <a:pt x="107950" y="222250"/>
                </a:lnTo>
                <a:lnTo>
                  <a:pt x="107950" y="241300"/>
                </a:lnTo>
                <a:lnTo>
                  <a:pt x="116840" y="204470"/>
                </a:lnTo>
                <a:lnTo>
                  <a:pt x="116840" y="160020"/>
                </a:lnTo>
                <a:lnTo>
                  <a:pt x="116840" y="124460"/>
                </a:lnTo>
                <a:lnTo>
                  <a:pt x="116840" y="88900"/>
                </a:lnTo>
                <a:lnTo>
                  <a:pt x="116840" y="62230"/>
                </a:lnTo>
                <a:lnTo>
                  <a:pt x="134620" y="62230"/>
                </a:lnTo>
                <a:lnTo>
                  <a:pt x="152400" y="106680"/>
                </a:lnTo>
                <a:lnTo>
                  <a:pt x="161290" y="142240"/>
                </a:lnTo>
                <a:lnTo>
                  <a:pt x="179070" y="177800"/>
                </a:lnTo>
                <a:lnTo>
                  <a:pt x="205740" y="222250"/>
                </a:lnTo>
                <a:lnTo>
                  <a:pt x="232410" y="232410"/>
                </a:lnTo>
                <a:lnTo>
                  <a:pt x="259080" y="222250"/>
                </a:lnTo>
                <a:lnTo>
                  <a:pt x="276860" y="222250"/>
                </a:lnTo>
                <a:lnTo>
                  <a:pt x="303530" y="186690"/>
                </a:lnTo>
                <a:lnTo>
                  <a:pt x="340360" y="142240"/>
                </a:lnTo>
                <a:lnTo>
                  <a:pt x="349250" y="97790"/>
                </a:lnTo>
                <a:lnTo>
                  <a:pt x="358140" y="62230"/>
                </a:lnTo>
                <a:lnTo>
                  <a:pt x="358140" y="26670"/>
                </a:lnTo>
                <a:lnTo>
                  <a:pt x="358140" y="8890"/>
                </a:lnTo>
                <a:lnTo>
                  <a:pt x="340360" y="0"/>
                </a:lnTo>
                <a:lnTo>
                  <a:pt x="322580" y="8890"/>
                </a:lnTo>
                <a:lnTo>
                  <a:pt x="303530" y="35560"/>
                </a:lnTo>
                <a:lnTo>
                  <a:pt x="294640" y="53340"/>
                </a:lnTo>
                <a:lnTo>
                  <a:pt x="285750" y="88900"/>
                </a:lnTo>
                <a:lnTo>
                  <a:pt x="285750" y="124460"/>
                </a:lnTo>
                <a:lnTo>
                  <a:pt x="285750" y="160020"/>
                </a:lnTo>
                <a:lnTo>
                  <a:pt x="294640" y="204470"/>
                </a:lnTo>
                <a:lnTo>
                  <a:pt x="303530" y="232410"/>
                </a:lnTo>
                <a:lnTo>
                  <a:pt x="312420" y="250190"/>
                </a:lnTo>
                <a:lnTo>
                  <a:pt x="331470" y="250190"/>
                </a:lnTo>
                <a:lnTo>
                  <a:pt x="349250" y="241300"/>
                </a:lnTo>
                <a:lnTo>
                  <a:pt x="36703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384550" y="1330960"/>
            <a:ext cx="186691" cy="330201"/>
          </a:xfrm>
          <a:custGeom>
            <a:avLst/>
            <a:gdLst/>
            <a:ahLst/>
            <a:cxnLst/>
            <a:rect l="0" t="0" r="0" b="0"/>
            <a:pathLst>
              <a:path w="186691" h="3302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1130"/>
                </a:lnTo>
                <a:lnTo>
                  <a:pt x="8890" y="186690"/>
                </a:lnTo>
                <a:lnTo>
                  <a:pt x="17780" y="231140"/>
                </a:lnTo>
                <a:lnTo>
                  <a:pt x="26670" y="259080"/>
                </a:lnTo>
                <a:lnTo>
                  <a:pt x="26670" y="213360"/>
                </a:lnTo>
                <a:lnTo>
                  <a:pt x="35560" y="177800"/>
                </a:lnTo>
                <a:lnTo>
                  <a:pt x="35560" y="133350"/>
                </a:lnTo>
                <a:lnTo>
                  <a:pt x="44450" y="97790"/>
                </a:lnTo>
                <a:lnTo>
                  <a:pt x="53340" y="53340"/>
                </a:lnTo>
                <a:lnTo>
                  <a:pt x="53340" y="35560"/>
                </a:lnTo>
                <a:lnTo>
                  <a:pt x="80010" y="35560"/>
                </a:lnTo>
                <a:lnTo>
                  <a:pt x="106680" y="44450"/>
                </a:lnTo>
                <a:lnTo>
                  <a:pt x="133350" y="88900"/>
                </a:lnTo>
                <a:lnTo>
                  <a:pt x="151130" y="133350"/>
                </a:lnTo>
                <a:lnTo>
                  <a:pt x="160020" y="168910"/>
                </a:lnTo>
                <a:lnTo>
                  <a:pt x="168910" y="213360"/>
                </a:lnTo>
                <a:lnTo>
                  <a:pt x="168910" y="250190"/>
                </a:lnTo>
                <a:lnTo>
                  <a:pt x="177800" y="294640"/>
                </a:lnTo>
                <a:lnTo>
                  <a:pt x="1866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938270" y="1366520"/>
            <a:ext cx="168911" cy="232411"/>
          </a:xfrm>
          <a:custGeom>
            <a:avLst/>
            <a:gdLst/>
            <a:ahLst/>
            <a:cxnLst/>
            <a:rect l="0" t="0" r="0" b="0"/>
            <a:pathLst>
              <a:path w="168911" h="232411">
                <a:moveTo>
                  <a:pt x="124460" y="62230"/>
                </a:moveTo>
                <a:lnTo>
                  <a:pt x="106680" y="35560"/>
                </a:lnTo>
                <a:lnTo>
                  <a:pt x="88900" y="17780"/>
                </a:lnTo>
                <a:lnTo>
                  <a:pt x="7112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26670"/>
                </a:lnTo>
                <a:lnTo>
                  <a:pt x="889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195580"/>
                </a:lnTo>
                <a:lnTo>
                  <a:pt x="17780" y="223520"/>
                </a:lnTo>
                <a:lnTo>
                  <a:pt x="35560" y="223520"/>
                </a:lnTo>
                <a:lnTo>
                  <a:pt x="62230" y="205740"/>
                </a:lnTo>
                <a:lnTo>
                  <a:pt x="71120" y="177800"/>
                </a:lnTo>
                <a:lnTo>
                  <a:pt x="97790" y="142240"/>
                </a:lnTo>
                <a:lnTo>
                  <a:pt x="106680" y="97790"/>
                </a:lnTo>
                <a:lnTo>
                  <a:pt x="106680" y="62230"/>
                </a:lnTo>
                <a:lnTo>
                  <a:pt x="106680" y="26670"/>
                </a:lnTo>
                <a:lnTo>
                  <a:pt x="106680" y="8890"/>
                </a:lnTo>
                <a:lnTo>
                  <a:pt x="115570" y="53340"/>
                </a:lnTo>
                <a:lnTo>
                  <a:pt x="124460" y="97790"/>
                </a:lnTo>
                <a:lnTo>
                  <a:pt x="124460" y="133350"/>
                </a:lnTo>
                <a:lnTo>
                  <a:pt x="133350" y="168910"/>
                </a:lnTo>
                <a:lnTo>
                  <a:pt x="151130" y="214630"/>
                </a:lnTo>
                <a:lnTo>
                  <a:pt x="16891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098290" y="1267460"/>
            <a:ext cx="63501" cy="285751"/>
          </a:xfrm>
          <a:custGeom>
            <a:avLst/>
            <a:gdLst/>
            <a:ahLst/>
            <a:cxnLst/>
            <a:rect l="0" t="0" r="0" b="0"/>
            <a:pathLst>
              <a:path w="63501" h="285751">
                <a:moveTo>
                  <a:pt x="0" y="0"/>
                </a:moveTo>
                <a:lnTo>
                  <a:pt x="8890" y="17780"/>
                </a:lnTo>
                <a:lnTo>
                  <a:pt x="8890" y="54610"/>
                </a:lnTo>
                <a:lnTo>
                  <a:pt x="17780" y="90170"/>
                </a:lnTo>
                <a:lnTo>
                  <a:pt x="26670" y="125730"/>
                </a:lnTo>
                <a:lnTo>
                  <a:pt x="35560" y="170180"/>
                </a:lnTo>
                <a:lnTo>
                  <a:pt x="44450" y="205740"/>
                </a:lnTo>
                <a:lnTo>
                  <a:pt x="54610" y="241300"/>
                </a:lnTo>
                <a:lnTo>
                  <a:pt x="63500" y="285750"/>
                </a:lnTo>
                <a:lnTo>
                  <a:pt x="6350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071620" y="140208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26670" y="17780"/>
                </a:lnTo>
                <a:lnTo>
                  <a:pt x="62230" y="17780"/>
                </a:lnTo>
                <a:lnTo>
                  <a:pt x="107950" y="17780"/>
                </a:lnTo>
                <a:lnTo>
                  <a:pt x="152400" y="889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4607560" y="1240790"/>
            <a:ext cx="259081" cy="402591"/>
          </a:xfrm>
          <a:custGeom>
            <a:avLst/>
            <a:gdLst/>
            <a:ahLst/>
            <a:cxnLst/>
            <a:rect l="0" t="0" r="0" b="0"/>
            <a:pathLst>
              <a:path w="259081" h="402591">
                <a:moveTo>
                  <a:pt x="187960" y="26670"/>
                </a:moveTo>
                <a:lnTo>
                  <a:pt x="143510" y="8890"/>
                </a:lnTo>
                <a:lnTo>
                  <a:pt x="97790" y="0"/>
                </a:lnTo>
                <a:lnTo>
                  <a:pt x="7112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8890" y="35560"/>
                </a:lnTo>
                <a:lnTo>
                  <a:pt x="0" y="7239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205740"/>
                </a:lnTo>
                <a:lnTo>
                  <a:pt x="26670" y="214630"/>
                </a:lnTo>
                <a:lnTo>
                  <a:pt x="44450" y="205740"/>
                </a:lnTo>
                <a:lnTo>
                  <a:pt x="80010" y="179070"/>
                </a:lnTo>
                <a:lnTo>
                  <a:pt x="97790" y="152400"/>
                </a:lnTo>
                <a:lnTo>
                  <a:pt x="125730" y="134620"/>
                </a:lnTo>
                <a:lnTo>
                  <a:pt x="143510" y="125730"/>
                </a:lnTo>
                <a:lnTo>
                  <a:pt x="161290" y="125730"/>
                </a:lnTo>
                <a:lnTo>
                  <a:pt x="187960" y="134620"/>
                </a:lnTo>
                <a:lnTo>
                  <a:pt x="205740" y="143510"/>
                </a:lnTo>
                <a:lnTo>
                  <a:pt x="232410" y="179070"/>
                </a:lnTo>
                <a:lnTo>
                  <a:pt x="250190" y="223520"/>
                </a:lnTo>
                <a:lnTo>
                  <a:pt x="259080" y="259080"/>
                </a:lnTo>
                <a:lnTo>
                  <a:pt x="259080" y="285750"/>
                </a:lnTo>
                <a:lnTo>
                  <a:pt x="250190" y="340360"/>
                </a:lnTo>
                <a:lnTo>
                  <a:pt x="232410" y="375920"/>
                </a:lnTo>
                <a:lnTo>
                  <a:pt x="214630" y="393700"/>
                </a:lnTo>
                <a:lnTo>
                  <a:pt x="196850" y="402590"/>
                </a:lnTo>
                <a:lnTo>
                  <a:pt x="161290" y="402590"/>
                </a:lnTo>
                <a:lnTo>
                  <a:pt x="143510" y="402590"/>
                </a:lnTo>
                <a:lnTo>
                  <a:pt x="13462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054600" y="1231900"/>
            <a:ext cx="97791" cy="125731"/>
          </a:xfrm>
          <a:custGeom>
            <a:avLst/>
            <a:gdLst/>
            <a:ahLst/>
            <a:cxnLst/>
            <a:rect l="0" t="0" r="0" b="0"/>
            <a:pathLst>
              <a:path w="97791" h="125731">
                <a:moveTo>
                  <a:pt x="8890" y="44450"/>
                </a:moveTo>
                <a:lnTo>
                  <a:pt x="0" y="72390"/>
                </a:lnTo>
                <a:lnTo>
                  <a:pt x="0" y="99060"/>
                </a:lnTo>
                <a:lnTo>
                  <a:pt x="8890" y="116840"/>
                </a:lnTo>
                <a:lnTo>
                  <a:pt x="35560" y="125730"/>
                </a:lnTo>
                <a:lnTo>
                  <a:pt x="53340" y="116840"/>
                </a:lnTo>
                <a:lnTo>
                  <a:pt x="71120" y="99060"/>
                </a:lnTo>
                <a:lnTo>
                  <a:pt x="88900" y="63500"/>
                </a:lnTo>
                <a:lnTo>
                  <a:pt x="97790" y="44450"/>
                </a:lnTo>
                <a:lnTo>
                  <a:pt x="88900" y="17780"/>
                </a:lnTo>
                <a:lnTo>
                  <a:pt x="71120" y="0"/>
                </a:lnTo>
                <a:lnTo>
                  <a:pt x="53340" y="889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205730" y="1249680"/>
            <a:ext cx="99061" cy="402591"/>
          </a:xfrm>
          <a:custGeom>
            <a:avLst/>
            <a:gdLst/>
            <a:ahLst/>
            <a:cxnLst/>
            <a:rect l="0" t="0" r="0" b="0"/>
            <a:pathLst>
              <a:path w="99061" h="402591">
                <a:moveTo>
                  <a:pt x="99060" y="0"/>
                </a:moveTo>
                <a:lnTo>
                  <a:pt x="90170" y="17780"/>
                </a:lnTo>
                <a:lnTo>
                  <a:pt x="90170" y="54610"/>
                </a:lnTo>
                <a:lnTo>
                  <a:pt x="80010" y="90170"/>
                </a:lnTo>
                <a:lnTo>
                  <a:pt x="71120" y="125730"/>
                </a:lnTo>
                <a:lnTo>
                  <a:pt x="71120" y="161290"/>
                </a:lnTo>
                <a:lnTo>
                  <a:pt x="62230" y="196850"/>
                </a:lnTo>
                <a:lnTo>
                  <a:pt x="62230" y="223520"/>
                </a:lnTo>
                <a:lnTo>
                  <a:pt x="53340" y="267970"/>
                </a:lnTo>
                <a:lnTo>
                  <a:pt x="35560" y="303530"/>
                </a:lnTo>
                <a:lnTo>
                  <a:pt x="26670" y="340360"/>
                </a:lnTo>
                <a:lnTo>
                  <a:pt x="8890" y="384810"/>
                </a:lnTo>
                <a:lnTo>
                  <a:pt x="0" y="40259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384800" y="1455420"/>
            <a:ext cx="160021" cy="170181"/>
          </a:xfrm>
          <a:custGeom>
            <a:avLst/>
            <a:gdLst/>
            <a:ahLst/>
            <a:cxnLst/>
            <a:rect l="0" t="0" r="0" b="0"/>
            <a:pathLst>
              <a:path w="160021" h="170181">
                <a:moveTo>
                  <a:pt x="0" y="53340"/>
                </a:moveTo>
                <a:lnTo>
                  <a:pt x="0" y="80010"/>
                </a:lnTo>
                <a:lnTo>
                  <a:pt x="17780" y="116840"/>
                </a:lnTo>
                <a:lnTo>
                  <a:pt x="26670" y="143510"/>
                </a:lnTo>
                <a:lnTo>
                  <a:pt x="44450" y="161290"/>
                </a:lnTo>
                <a:lnTo>
                  <a:pt x="62230" y="170180"/>
                </a:lnTo>
                <a:lnTo>
                  <a:pt x="88900" y="170180"/>
                </a:lnTo>
                <a:lnTo>
                  <a:pt x="142240" y="116840"/>
                </a:lnTo>
                <a:lnTo>
                  <a:pt x="151130" y="88900"/>
                </a:lnTo>
                <a:lnTo>
                  <a:pt x="160020" y="62230"/>
                </a:lnTo>
                <a:lnTo>
                  <a:pt x="151130" y="26670"/>
                </a:lnTo>
                <a:lnTo>
                  <a:pt x="142240" y="8890"/>
                </a:lnTo>
                <a:lnTo>
                  <a:pt x="124460" y="0"/>
                </a:lnTo>
                <a:lnTo>
                  <a:pt x="88900" y="8890"/>
                </a:lnTo>
                <a:lnTo>
                  <a:pt x="44450" y="62230"/>
                </a:lnTo>
                <a:lnTo>
                  <a:pt x="2667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5885180" y="1249680"/>
            <a:ext cx="151131" cy="402591"/>
          </a:xfrm>
          <a:custGeom>
            <a:avLst/>
            <a:gdLst/>
            <a:ahLst/>
            <a:cxnLst/>
            <a:rect l="0" t="0" r="0" b="0"/>
            <a:pathLst>
              <a:path w="151131" h="402591">
                <a:moveTo>
                  <a:pt x="106680" y="0"/>
                </a:moveTo>
                <a:lnTo>
                  <a:pt x="80010" y="0"/>
                </a:lnTo>
                <a:lnTo>
                  <a:pt x="44450" y="17780"/>
                </a:lnTo>
                <a:lnTo>
                  <a:pt x="35560" y="35560"/>
                </a:lnTo>
                <a:lnTo>
                  <a:pt x="1778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40360"/>
                </a:lnTo>
                <a:lnTo>
                  <a:pt x="26670" y="375920"/>
                </a:lnTo>
                <a:lnTo>
                  <a:pt x="44450" y="393700"/>
                </a:lnTo>
                <a:lnTo>
                  <a:pt x="88900" y="402590"/>
                </a:lnTo>
                <a:lnTo>
                  <a:pt x="106680" y="402590"/>
                </a:lnTo>
                <a:lnTo>
                  <a:pt x="124460" y="393700"/>
                </a:lnTo>
                <a:lnTo>
                  <a:pt x="15113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6098540" y="1285240"/>
            <a:ext cx="72391" cy="259081"/>
          </a:xfrm>
          <a:custGeom>
            <a:avLst/>
            <a:gdLst/>
            <a:ahLst/>
            <a:cxnLst/>
            <a:rect l="0" t="0" r="0" b="0"/>
            <a:pathLst>
              <a:path w="72391" h="259081">
                <a:moveTo>
                  <a:pt x="26670" y="45720"/>
                </a:moveTo>
                <a:lnTo>
                  <a:pt x="8890" y="90170"/>
                </a:lnTo>
                <a:lnTo>
                  <a:pt x="889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17780" y="241300"/>
                </a:lnTo>
                <a:lnTo>
                  <a:pt x="26670" y="259080"/>
                </a:lnTo>
                <a:lnTo>
                  <a:pt x="45720" y="259080"/>
                </a:lnTo>
                <a:lnTo>
                  <a:pt x="63500" y="250190"/>
                </a:lnTo>
                <a:lnTo>
                  <a:pt x="72390" y="223520"/>
                </a:lnTo>
                <a:lnTo>
                  <a:pt x="72390" y="187960"/>
                </a:lnTo>
                <a:lnTo>
                  <a:pt x="72390" y="143510"/>
                </a:lnTo>
                <a:lnTo>
                  <a:pt x="72390" y="107950"/>
                </a:lnTo>
                <a:lnTo>
                  <a:pt x="54610" y="63500"/>
                </a:lnTo>
                <a:lnTo>
                  <a:pt x="35560" y="19050"/>
                </a:lnTo>
                <a:lnTo>
                  <a:pt x="26670" y="0"/>
                </a:lnTo>
                <a:lnTo>
                  <a:pt x="8890" y="0"/>
                </a:lnTo>
                <a:lnTo>
                  <a:pt x="0" y="19050"/>
                </a:lnTo>
                <a:lnTo>
                  <a:pt x="0" y="54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6224270" y="1276350"/>
            <a:ext cx="259081" cy="267971"/>
          </a:xfrm>
          <a:custGeom>
            <a:avLst/>
            <a:gdLst/>
            <a:ahLst/>
            <a:cxnLst/>
            <a:rect l="0" t="0" r="0" b="0"/>
            <a:pathLst>
              <a:path w="259081" h="267971">
                <a:moveTo>
                  <a:pt x="0" y="0"/>
                </a:moveTo>
                <a:lnTo>
                  <a:pt x="0" y="45720"/>
                </a:lnTo>
                <a:lnTo>
                  <a:pt x="0" y="81280"/>
                </a:lnTo>
                <a:lnTo>
                  <a:pt x="8890" y="125730"/>
                </a:lnTo>
                <a:lnTo>
                  <a:pt x="17780" y="170180"/>
                </a:lnTo>
                <a:lnTo>
                  <a:pt x="26670" y="205740"/>
                </a:lnTo>
                <a:lnTo>
                  <a:pt x="26670" y="241300"/>
                </a:lnTo>
                <a:lnTo>
                  <a:pt x="35560" y="267970"/>
                </a:lnTo>
                <a:lnTo>
                  <a:pt x="35560" y="232410"/>
                </a:lnTo>
                <a:lnTo>
                  <a:pt x="44450" y="196850"/>
                </a:lnTo>
                <a:lnTo>
                  <a:pt x="44450" y="161290"/>
                </a:lnTo>
                <a:lnTo>
                  <a:pt x="53340" y="116840"/>
                </a:lnTo>
                <a:lnTo>
                  <a:pt x="53340" y="81280"/>
                </a:lnTo>
                <a:lnTo>
                  <a:pt x="62230" y="45720"/>
                </a:lnTo>
                <a:lnTo>
                  <a:pt x="71120" y="27940"/>
                </a:lnTo>
                <a:lnTo>
                  <a:pt x="88900" y="81280"/>
                </a:lnTo>
                <a:lnTo>
                  <a:pt x="97790" y="107950"/>
                </a:lnTo>
                <a:lnTo>
                  <a:pt x="106680" y="152400"/>
                </a:lnTo>
                <a:lnTo>
                  <a:pt x="115570" y="187960"/>
                </a:lnTo>
                <a:lnTo>
                  <a:pt x="115570" y="223520"/>
                </a:lnTo>
                <a:lnTo>
                  <a:pt x="124460" y="241300"/>
                </a:lnTo>
                <a:lnTo>
                  <a:pt x="124460" y="205740"/>
                </a:lnTo>
                <a:lnTo>
                  <a:pt x="133350" y="161290"/>
                </a:lnTo>
                <a:lnTo>
                  <a:pt x="133350" y="116840"/>
                </a:lnTo>
                <a:lnTo>
                  <a:pt x="142240" y="81280"/>
                </a:lnTo>
                <a:lnTo>
                  <a:pt x="151130" y="45720"/>
                </a:lnTo>
                <a:lnTo>
                  <a:pt x="160020" y="8890"/>
                </a:lnTo>
                <a:lnTo>
                  <a:pt x="177800" y="19050"/>
                </a:lnTo>
                <a:lnTo>
                  <a:pt x="195580" y="72390"/>
                </a:lnTo>
                <a:lnTo>
                  <a:pt x="204470" y="107950"/>
                </a:lnTo>
                <a:lnTo>
                  <a:pt x="214630" y="143510"/>
                </a:lnTo>
                <a:lnTo>
                  <a:pt x="232410" y="179070"/>
                </a:lnTo>
                <a:lnTo>
                  <a:pt x="241300" y="214630"/>
                </a:lnTo>
                <a:lnTo>
                  <a:pt x="25908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6518910" y="1276350"/>
            <a:ext cx="250191" cy="285751"/>
          </a:xfrm>
          <a:custGeom>
            <a:avLst/>
            <a:gdLst/>
            <a:ahLst/>
            <a:cxnLst/>
            <a:rect l="0" t="0" r="0" b="0"/>
            <a:pathLst>
              <a:path w="250191" h="28575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16840"/>
                </a:lnTo>
                <a:lnTo>
                  <a:pt x="0" y="161290"/>
                </a:lnTo>
                <a:lnTo>
                  <a:pt x="8890" y="205740"/>
                </a:lnTo>
                <a:lnTo>
                  <a:pt x="17780" y="241300"/>
                </a:lnTo>
                <a:lnTo>
                  <a:pt x="17780" y="285750"/>
                </a:lnTo>
                <a:lnTo>
                  <a:pt x="17780" y="250190"/>
                </a:lnTo>
                <a:lnTo>
                  <a:pt x="17780" y="214630"/>
                </a:lnTo>
                <a:lnTo>
                  <a:pt x="26670" y="179070"/>
                </a:lnTo>
                <a:lnTo>
                  <a:pt x="26670" y="134620"/>
                </a:lnTo>
                <a:lnTo>
                  <a:pt x="35560" y="90170"/>
                </a:lnTo>
                <a:lnTo>
                  <a:pt x="35560" y="45720"/>
                </a:lnTo>
                <a:lnTo>
                  <a:pt x="44450" y="19050"/>
                </a:lnTo>
                <a:lnTo>
                  <a:pt x="62230" y="8890"/>
                </a:lnTo>
                <a:lnTo>
                  <a:pt x="71120" y="54610"/>
                </a:lnTo>
                <a:lnTo>
                  <a:pt x="80010" y="90170"/>
                </a:lnTo>
                <a:lnTo>
                  <a:pt x="88900" y="125730"/>
                </a:lnTo>
                <a:lnTo>
                  <a:pt x="88900" y="161290"/>
                </a:lnTo>
                <a:lnTo>
                  <a:pt x="97790" y="196850"/>
                </a:lnTo>
                <a:lnTo>
                  <a:pt x="97790" y="232410"/>
                </a:lnTo>
                <a:lnTo>
                  <a:pt x="106680" y="250190"/>
                </a:lnTo>
                <a:lnTo>
                  <a:pt x="115570" y="205740"/>
                </a:lnTo>
                <a:lnTo>
                  <a:pt x="115570" y="179070"/>
                </a:lnTo>
                <a:lnTo>
                  <a:pt x="124460" y="134620"/>
                </a:lnTo>
                <a:lnTo>
                  <a:pt x="133350" y="90170"/>
                </a:lnTo>
                <a:lnTo>
                  <a:pt x="142240" y="45720"/>
                </a:lnTo>
                <a:lnTo>
                  <a:pt x="160020" y="8890"/>
                </a:lnTo>
                <a:lnTo>
                  <a:pt x="177800" y="0"/>
                </a:lnTo>
                <a:lnTo>
                  <a:pt x="196850" y="54610"/>
                </a:lnTo>
                <a:lnTo>
                  <a:pt x="205740" y="90170"/>
                </a:lnTo>
                <a:lnTo>
                  <a:pt x="214630" y="134620"/>
                </a:lnTo>
                <a:lnTo>
                  <a:pt x="223520" y="179070"/>
                </a:lnTo>
                <a:lnTo>
                  <a:pt x="223520" y="214630"/>
                </a:lnTo>
                <a:lnTo>
                  <a:pt x="232410" y="250190"/>
                </a:lnTo>
                <a:lnTo>
                  <a:pt x="241300" y="276860"/>
                </a:lnTo>
                <a:lnTo>
                  <a:pt x="25019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840220" y="1304290"/>
            <a:ext cx="97791" cy="436881"/>
          </a:xfrm>
          <a:custGeom>
            <a:avLst/>
            <a:gdLst/>
            <a:ahLst/>
            <a:cxnLst/>
            <a:rect l="0" t="0" r="0" b="0"/>
            <a:pathLst>
              <a:path w="97791" h="43688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15570"/>
                </a:lnTo>
                <a:lnTo>
                  <a:pt x="8890" y="151130"/>
                </a:lnTo>
                <a:lnTo>
                  <a:pt x="17780" y="186690"/>
                </a:lnTo>
                <a:lnTo>
                  <a:pt x="17780" y="222250"/>
                </a:lnTo>
                <a:lnTo>
                  <a:pt x="26670" y="257810"/>
                </a:lnTo>
                <a:lnTo>
                  <a:pt x="35560" y="285750"/>
                </a:lnTo>
                <a:lnTo>
                  <a:pt x="44450" y="330200"/>
                </a:lnTo>
                <a:lnTo>
                  <a:pt x="62230" y="365760"/>
                </a:lnTo>
                <a:lnTo>
                  <a:pt x="80010" y="401320"/>
                </a:lnTo>
                <a:lnTo>
                  <a:pt x="9779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6527800" y="1322070"/>
            <a:ext cx="151131" cy="463551"/>
          </a:xfrm>
          <a:custGeom>
            <a:avLst/>
            <a:gdLst/>
            <a:ahLst/>
            <a:cxnLst/>
            <a:rect l="0" t="0" r="0" b="0"/>
            <a:pathLst>
              <a:path w="151131" h="463551">
                <a:moveTo>
                  <a:pt x="8890" y="0"/>
                </a:moveTo>
                <a:lnTo>
                  <a:pt x="0" y="26670"/>
                </a:lnTo>
                <a:lnTo>
                  <a:pt x="0" y="53340"/>
                </a:lnTo>
                <a:lnTo>
                  <a:pt x="0" y="88900"/>
                </a:lnTo>
                <a:lnTo>
                  <a:pt x="8890" y="133350"/>
                </a:lnTo>
                <a:lnTo>
                  <a:pt x="17780" y="177800"/>
                </a:lnTo>
                <a:lnTo>
                  <a:pt x="35560" y="222250"/>
                </a:lnTo>
                <a:lnTo>
                  <a:pt x="53340" y="267970"/>
                </a:lnTo>
                <a:lnTo>
                  <a:pt x="71120" y="303530"/>
                </a:lnTo>
                <a:lnTo>
                  <a:pt x="88900" y="347980"/>
                </a:lnTo>
                <a:lnTo>
                  <a:pt x="106680" y="383540"/>
                </a:lnTo>
                <a:lnTo>
                  <a:pt x="124460" y="419100"/>
                </a:lnTo>
                <a:lnTo>
                  <a:pt x="142240" y="463550"/>
                </a:lnTo>
                <a:lnTo>
                  <a:pt x="151130" y="4635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6625590" y="1304290"/>
            <a:ext cx="116841" cy="240031"/>
          </a:xfrm>
          <a:custGeom>
            <a:avLst/>
            <a:gdLst/>
            <a:ahLst/>
            <a:cxnLst/>
            <a:rect l="0" t="0" r="0" b="0"/>
            <a:pathLst>
              <a:path w="116841" h="240031">
                <a:moveTo>
                  <a:pt x="8890" y="17780"/>
                </a:moveTo>
                <a:lnTo>
                  <a:pt x="35560" y="0"/>
                </a:lnTo>
                <a:lnTo>
                  <a:pt x="62230" y="0"/>
                </a:lnTo>
                <a:lnTo>
                  <a:pt x="80010" y="0"/>
                </a:lnTo>
                <a:lnTo>
                  <a:pt x="99060" y="8890"/>
                </a:lnTo>
                <a:lnTo>
                  <a:pt x="107950" y="26670"/>
                </a:lnTo>
                <a:lnTo>
                  <a:pt x="116840" y="53340"/>
                </a:lnTo>
                <a:lnTo>
                  <a:pt x="116840" y="88900"/>
                </a:lnTo>
                <a:lnTo>
                  <a:pt x="116840" y="124460"/>
                </a:lnTo>
                <a:lnTo>
                  <a:pt x="99060" y="160020"/>
                </a:lnTo>
                <a:lnTo>
                  <a:pt x="71120" y="204470"/>
                </a:lnTo>
                <a:lnTo>
                  <a:pt x="44450" y="222250"/>
                </a:lnTo>
                <a:lnTo>
                  <a:pt x="26670" y="231140"/>
                </a:lnTo>
                <a:lnTo>
                  <a:pt x="8890" y="24003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6831330" y="1276350"/>
            <a:ext cx="124461" cy="241301"/>
          </a:xfrm>
          <a:custGeom>
            <a:avLst/>
            <a:gdLst/>
            <a:ahLst/>
            <a:cxnLst/>
            <a:rect l="0" t="0" r="0" b="0"/>
            <a:pathLst>
              <a:path w="124461" h="241301">
                <a:moveTo>
                  <a:pt x="26670" y="8890"/>
                </a:moveTo>
                <a:lnTo>
                  <a:pt x="8890" y="1905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87960"/>
                </a:lnTo>
                <a:lnTo>
                  <a:pt x="17780" y="223520"/>
                </a:lnTo>
                <a:lnTo>
                  <a:pt x="44450" y="241300"/>
                </a:lnTo>
                <a:lnTo>
                  <a:pt x="62230" y="241300"/>
                </a:lnTo>
                <a:lnTo>
                  <a:pt x="97790" y="214630"/>
                </a:lnTo>
                <a:lnTo>
                  <a:pt x="124460" y="170180"/>
                </a:lnTo>
                <a:lnTo>
                  <a:pt x="124460" y="134620"/>
                </a:lnTo>
                <a:lnTo>
                  <a:pt x="124460" y="99060"/>
                </a:lnTo>
                <a:lnTo>
                  <a:pt x="115570" y="72390"/>
                </a:lnTo>
                <a:lnTo>
                  <a:pt x="97790" y="27940"/>
                </a:lnTo>
                <a:lnTo>
                  <a:pt x="80010" y="8890"/>
                </a:lnTo>
                <a:lnTo>
                  <a:pt x="62230" y="0"/>
                </a:lnTo>
                <a:lnTo>
                  <a:pt x="4445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7019290" y="1249680"/>
            <a:ext cx="240031" cy="241301"/>
          </a:xfrm>
          <a:custGeom>
            <a:avLst/>
            <a:gdLst/>
            <a:ahLst/>
            <a:cxnLst/>
            <a:rect l="0" t="0" r="0" b="0"/>
            <a:pathLst>
              <a:path w="240031" h="241301">
                <a:moveTo>
                  <a:pt x="0" y="8890"/>
                </a:moveTo>
                <a:lnTo>
                  <a:pt x="0" y="45720"/>
                </a:lnTo>
                <a:lnTo>
                  <a:pt x="0" y="81280"/>
                </a:lnTo>
                <a:lnTo>
                  <a:pt x="8890" y="125730"/>
                </a:lnTo>
                <a:lnTo>
                  <a:pt x="17780" y="161290"/>
                </a:lnTo>
                <a:lnTo>
                  <a:pt x="26670" y="187960"/>
                </a:lnTo>
                <a:lnTo>
                  <a:pt x="53340" y="214630"/>
                </a:lnTo>
                <a:lnTo>
                  <a:pt x="80010" y="214630"/>
                </a:lnTo>
                <a:lnTo>
                  <a:pt x="97790" y="205740"/>
                </a:lnTo>
                <a:lnTo>
                  <a:pt x="124460" y="161290"/>
                </a:lnTo>
                <a:lnTo>
                  <a:pt x="142240" y="116840"/>
                </a:lnTo>
                <a:lnTo>
                  <a:pt x="142240" y="81280"/>
                </a:lnTo>
                <a:lnTo>
                  <a:pt x="142240" y="45720"/>
                </a:lnTo>
                <a:lnTo>
                  <a:pt x="142240" y="0"/>
                </a:lnTo>
                <a:lnTo>
                  <a:pt x="151130" y="35560"/>
                </a:lnTo>
                <a:lnTo>
                  <a:pt x="160020" y="81280"/>
                </a:lnTo>
                <a:lnTo>
                  <a:pt x="168910" y="116840"/>
                </a:lnTo>
                <a:lnTo>
                  <a:pt x="177800" y="152400"/>
                </a:lnTo>
                <a:lnTo>
                  <a:pt x="186690" y="187960"/>
                </a:lnTo>
                <a:lnTo>
                  <a:pt x="204470" y="232410"/>
                </a:lnTo>
                <a:lnTo>
                  <a:pt x="24003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7277100" y="1240790"/>
            <a:ext cx="223521" cy="276861"/>
          </a:xfrm>
          <a:custGeom>
            <a:avLst/>
            <a:gdLst/>
            <a:ahLst/>
            <a:cxnLst/>
            <a:rect l="0" t="0" r="0" b="0"/>
            <a:pathLst>
              <a:path w="223521" h="276861">
                <a:moveTo>
                  <a:pt x="0" y="0"/>
                </a:moveTo>
                <a:lnTo>
                  <a:pt x="0" y="44450"/>
                </a:lnTo>
                <a:lnTo>
                  <a:pt x="10160" y="81280"/>
                </a:lnTo>
                <a:lnTo>
                  <a:pt x="10160" y="116840"/>
                </a:lnTo>
                <a:lnTo>
                  <a:pt x="19050" y="152400"/>
                </a:lnTo>
                <a:lnTo>
                  <a:pt x="19050" y="187960"/>
                </a:lnTo>
                <a:lnTo>
                  <a:pt x="27940" y="223520"/>
                </a:lnTo>
                <a:lnTo>
                  <a:pt x="36830" y="250190"/>
                </a:lnTo>
                <a:lnTo>
                  <a:pt x="45720" y="232410"/>
                </a:lnTo>
                <a:lnTo>
                  <a:pt x="45720" y="187960"/>
                </a:lnTo>
                <a:lnTo>
                  <a:pt x="54610" y="152400"/>
                </a:lnTo>
                <a:lnTo>
                  <a:pt x="54610" y="116840"/>
                </a:lnTo>
                <a:lnTo>
                  <a:pt x="63500" y="72390"/>
                </a:lnTo>
                <a:lnTo>
                  <a:pt x="72390" y="35560"/>
                </a:lnTo>
                <a:lnTo>
                  <a:pt x="81280" y="17780"/>
                </a:lnTo>
                <a:lnTo>
                  <a:pt x="99060" y="8890"/>
                </a:lnTo>
                <a:lnTo>
                  <a:pt x="134620" y="63500"/>
                </a:lnTo>
                <a:lnTo>
                  <a:pt x="143510" y="99060"/>
                </a:lnTo>
                <a:lnTo>
                  <a:pt x="161290" y="134620"/>
                </a:lnTo>
                <a:lnTo>
                  <a:pt x="170180" y="179070"/>
                </a:lnTo>
                <a:lnTo>
                  <a:pt x="179070" y="214630"/>
                </a:lnTo>
                <a:lnTo>
                  <a:pt x="196850" y="250190"/>
                </a:lnTo>
                <a:lnTo>
                  <a:pt x="205740" y="276860"/>
                </a:lnTo>
                <a:lnTo>
                  <a:pt x="22352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7545070" y="1116330"/>
            <a:ext cx="116841" cy="392431"/>
          </a:xfrm>
          <a:custGeom>
            <a:avLst/>
            <a:gdLst/>
            <a:ahLst/>
            <a:cxnLst/>
            <a:rect l="0" t="0" r="0" b="0"/>
            <a:pathLst>
              <a:path w="116841" h="392431">
                <a:moveTo>
                  <a:pt x="36830" y="0"/>
                </a:moveTo>
                <a:lnTo>
                  <a:pt x="45720" y="17780"/>
                </a:lnTo>
                <a:lnTo>
                  <a:pt x="63500" y="62230"/>
                </a:lnTo>
                <a:lnTo>
                  <a:pt x="72390" y="97790"/>
                </a:lnTo>
                <a:lnTo>
                  <a:pt x="81280" y="133350"/>
                </a:lnTo>
                <a:lnTo>
                  <a:pt x="90170" y="179070"/>
                </a:lnTo>
                <a:lnTo>
                  <a:pt x="99060" y="223520"/>
                </a:lnTo>
                <a:lnTo>
                  <a:pt x="116840" y="267970"/>
                </a:lnTo>
                <a:lnTo>
                  <a:pt x="107950" y="223520"/>
                </a:lnTo>
                <a:lnTo>
                  <a:pt x="99060" y="187960"/>
                </a:lnTo>
                <a:lnTo>
                  <a:pt x="90170" y="168910"/>
                </a:lnTo>
                <a:lnTo>
                  <a:pt x="72390" y="160020"/>
                </a:lnTo>
                <a:lnTo>
                  <a:pt x="54610" y="151130"/>
                </a:lnTo>
                <a:lnTo>
                  <a:pt x="36830" y="160020"/>
                </a:lnTo>
                <a:lnTo>
                  <a:pt x="1778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17780" y="356870"/>
                </a:lnTo>
                <a:lnTo>
                  <a:pt x="36830" y="383540"/>
                </a:lnTo>
                <a:lnTo>
                  <a:pt x="63500" y="392430"/>
                </a:lnTo>
                <a:lnTo>
                  <a:pt x="81280" y="383540"/>
                </a:lnTo>
                <a:lnTo>
                  <a:pt x="9906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7724140" y="1258570"/>
            <a:ext cx="134621" cy="223521"/>
          </a:xfrm>
          <a:custGeom>
            <a:avLst/>
            <a:gdLst/>
            <a:ahLst/>
            <a:cxnLst/>
            <a:rect l="0" t="0" r="0" b="0"/>
            <a:pathLst>
              <a:path w="134621" h="223521">
                <a:moveTo>
                  <a:pt x="0" y="161290"/>
                </a:moveTo>
                <a:lnTo>
                  <a:pt x="17780" y="170180"/>
                </a:lnTo>
                <a:lnTo>
                  <a:pt x="35560" y="170180"/>
                </a:lnTo>
                <a:lnTo>
                  <a:pt x="53340" y="161290"/>
                </a:lnTo>
                <a:lnTo>
                  <a:pt x="71120" y="134620"/>
                </a:lnTo>
                <a:lnTo>
                  <a:pt x="97790" y="99060"/>
                </a:lnTo>
                <a:lnTo>
                  <a:pt x="97790" y="72390"/>
                </a:lnTo>
                <a:lnTo>
                  <a:pt x="97790" y="36830"/>
                </a:lnTo>
                <a:lnTo>
                  <a:pt x="97790" y="8890"/>
                </a:lnTo>
                <a:lnTo>
                  <a:pt x="80010" y="0"/>
                </a:lnTo>
                <a:lnTo>
                  <a:pt x="53340" y="0"/>
                </a:lnTo>
                <a:lnTo>
                  <a:pt x="44450" y="17780"/>
                </a:lnTo>
                <a:lnTo>
                  <a:pt x="35560" y="63500"/>
                </a:lnTo>
                <a:lnTo>
                  <a:pt x="26670" y="99060"/>
                </a:lnTo>
                <a:lnTo>
                  <a:pt x="26670" y="134620"/>
                </a:lnTo>
                <a:lnTo>
                  <a:pt x="35560" y="179070"/>
                </a:lnTo>
                <a:lnTo>
                  <a:pt x="44450" y="205740"/>
                </a:lnTo>
                <a:lnTo>
                  <a:pt x="53340" y="223520"/>
                </a:lnTo>
                <a:lnTo>
                  <a:pt x="71120" y="223520"/>
                </a:lnTo>
                <a:lnTo>
                  <a:pt x="88900" y="223520"/>
                </a:lnTo>
                <a:lnTo>
                  <a:pt x="106680" y="214630"/>
                </a:lnTo>
                <a:lnTo>
                  <a:pt x="13462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7867650" y="1080770"/>
            <a:ext cx="177801" cy="401321"/>
          </a:xfrm>
          <a:custGeom>
            <a:avLst/>
            <a:gdLst/>
            <a:ahLst/>
            <a:cxnLst/>
            <a:rect l="0" t="0" r="0" b="0"/>
            <a:pathLst>
              <a:path w="177801" h="401321">
                <a:moveTo>
                  <a:pt x="53340" y="0"/>
                </a:moveTo>
                <a:lnTo>
                  <a:pt x="53340" y="26670"/>
                </a:lnTo>
                <a:lnTo>
                  <a:pt x="53340" y="62230"/>
                </a:lnTo>
                <a:lnTo>
                  <a:pt x="62230" y="106680"/>
                </a:lnTo>
                <a:lnTo>
                  <a:pt x="71120" y="142240"/>
                </a:lnTo>
                <a:lnTo>
                  <a:pt x="80010" y="177800"/>
                </a:lnTo>
                <a:lnTo>
                  <a:pt x="88900" y="214630"/>
                </a:lnTo>
                <a:lnTo>
                  <a:pt x="106680" y="250190"/>
                </a:lnTo>
                <a:lnTo>
                  <a:pt x="124460" y="294640"/>
                </a:lnTo>
                <a:lnTo>
                  <a:pt x="133350" y="267970"/>
                </a:lnTo>
                <a:lnTo>
                  <a:pt x="124460" y="241300"/>
                </a:lnTo>
                <a:lnTo>
                  <a:pt x="106680" y="214630"/>
                </a:lnTo>
                <a:lnTo>
                  <a:pt x="88900" y="204470"/>
                </a:lnTo>
                <a:lnTo>
                  <a:pt x="71120" y="214630"/>
                </a:lnTo>
                <a:lnTo>
                  <a:pt x="44450" y="223520"/>
                </a:lnTo>
                <a:lnTo>
                  <a:pt x="26670" y="241300"/>
                </a:lnTo>
                <a:lnTo>
                  <a:pt x="17780" y="267970"/>
                </a:lnTo>
                <a:lnTo>
                  <a:pt x="8890" y="303530"/>
                </a:lnTo>
                <a:lnTo>
                  <a:pt x="0" y="339090"/>
                </a:lnTo>
                <a:lnTo>
                  <a:pt x="0" y="365760"/>
                </a:lnTo>
                <a:lnTo>
                  <a:pt x="8890" y="383540"/>
                </a:lnTo>
                <a:lnTo>
                  <a:pt x="26670" y="392430"/>
                </a:lnTo>
                <a:lnTo>
                  <a:pt x="44450" y="401320"/>
                </a:lnTo>
                <a:lnTo>
                  <a:pt x="62230" y="401320"/>
                </a:lnTo>
                <a:lnTo>
                  <a:pt x="97790" y="401320"/>
                </a:lnTo>
                <a:lnTo>
                  <a:pt x="133350" y="383540"/>
                </a:lnTo>
                <a:lnTo>
                  <a:pt x="17780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6545580" y="1304290"/>
            <a:ext cx="223521" cy="463551"/>
          </a:xfrm>
          <a:custGeom>
            <a:avLst/>
            <a:gdLst/>
            <a:ahLst/>
            <a:cxnLst/>
            <a:rect l="0" t="0" r="0" b="0"/>
            <a:pathLst>
              <a:path w="223521" h="46355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115570"/>
                </a:lnTo>
                <a:lnTo>
                  <a:pt x="17780" y="151130"/>
                </a:lnTo>
                <a:lnTo>
                  <a:pt x="26670" y="195580"/>
                </a:lnTo>
                <a:lnTo>
                  <a:pt x="35560" y="231140"/>
                </a:lnTo>
                <a:lnTo>
                  <a:pt x="35560" y="267970"/>
                </a:lnTo>
                <a:lnTo>
                  <a:pt x="44450" y="294640"/>
                </a:lnTo>
                <a:lnTo>
                  <a:pt x="53340" y="321310"/>
                </a:lnTo>
                <a:lnTo>
                  <a:pt x="62230" y="365760"/>
                </a:lnTo>
                <a:lnTo>
                  <a:pt x="71120" y="401320"/>
                </a:lnTo>
                <a:lnTo>
                  <a:pt x="88900" y="445770"/>
                </a:lnTo>
                <a:lnTo>
                  <a:pt x="106680" y="463550"/>
                </a:lnTo>
                <a:lnTo>
                  <a:pt x="106680" y="410210"/>
                </a:lnTo>
                <a:lnTo>
                  <a:pt x="97790" y="374650"/>
                </a:lnTo>
                <a:lnTo>
                  <a:pt x="80010" y="339090"/>
                </a:lnTo>
                <a:lnTo>
                  <a:pt x="71120" y="303530"/>
                </a:lnTo>
                <a:lnTo>
                  <a:pt x="62230" y="267970"/>
                </a:lnTo>
                <a:lnTo>
                  <a:pt x="44450" y="222250"/>
                </a:lnTo>
                <a:lnTo>
                  <a:pt x="44450" y="186690"/>
                </a:lnTo>
                <a:lnTo>
                  <a:pt x="44450" y="142240"/>
                </a:lnTo>
                <a:lnTo>
                  <a:pt x="53340" y="106680"/>
                </a:lnTo>
                <a:lnTo>
                  <a:pt x="71120" y="71120"/>
                </a:lnTo>
                <a:lnTo>
                  <a:pt x="88900" y="53340"/>
                </a:lnTo>
                <a:lnTo>
                  <a:pt x="97790" y="35560"/>
                </a:lnTo>
                <a:lnTo>
                  <a:pt x="115570" y="26670"/>
                </a:lnTo>
                <a:lnTo>
                  <a:pt x="133350" y="17780"/>
                </a:lnTo>
                <a:lnTo>
                  <a:pt x="151130" y="17780"/>
                </a:lnTo>
                <a:lnTo>
                  <a:pt x="179070" y="26670"/>
                </a:lnTo>
                <a:lnTo>
                  <a:pt x="214630" y="71120"/>
                </a:lnTo>
                <a:lnTo>
                  <a:pt x="223520" y="88900"/>
                </a:lnTo>
                <a:lnTo>
                  <a:pt x="223520" y="115570"/>
                </a:lnTo>
                <a:lnTo>
                  <a:pt x="205740" y="160020"/>
                </a:lnTo>
                <a:lnTo>
                  <a:pt x="179070" y="195580"/>
                </a:lnTo>
                <a:lnTo>
                  <a:pt x="133350" y="231140"/>
                </a:lnTo>
                <a:lnTo>
                  <a:pt x="115570" y="257810"/>
                </a:lnTo>
                <a:lnTo>
                  <a:pt x="80010" y="294640"/>
                </a:lnTo>
                <a:lnTo>
                  <a:pt x="6223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849110" y="1267460"/>
            <a:ext cx="151131" cy="214631"/>
          </a:xfrm>
          <a:custGeom>
            <a:avLst/>
            <a:gdLst/>
            <a:ahLst/>
            <a:cxnLst/>
            <a:rect l="0" t="0" r="0" b="0"/>
            <a:pathLst>
              <a:path w="151131" h="214631">
                <a:moveTo>
                  <a:pt x="44450" y="8890"/>
                </a:moveTo>
                <a:lnTo>
                  <a:pt x="26670" y="45720"/>
                </a:lnTo>
                <a:lnTo>
                  <a:pt x="8890" y="90170"/>
                </a:lnTo>
                <a:lnTo>
                  <a:pt x="8890" y="116840"/>
                </a:lnTo>
                <a:lnTo>
                  <a:pt x="8890" y="152400"/>
                </a:lnTo>
                <a:lnTo>
                  <a:pt x="17780" y="179070"/>
                </a:lnTo>
                <a:lnTo>
                  <a:pt x="35560" y="205740"/>
                </a:lnTo>
                <a:lnTo>
                  <a:pt x="53340" y="214630"/>
                </a:lnTo>
                <a:lnTo>
                  <a:pt x="71120" y="214630"/>
                </a:lnTo>
                <a:lnTo>
                  <a:pt x="97790" y="196850"/>
                </a:lnTo>
                <a:lnTo>
                  <a:pt x="133350" y="152400"/>
                </a:lnTo>
                <a:lnTo>
                  <a:pt x="151130" y="116840"/>
                </a:lnTo>
                <a:lnTo>
                  <a:pt x="151130" y="81280"/>
                </a:lnTo>
                <a:lnTo>
                  <a:pt x="151130" y="63500"/>
                </a:lnTo>
                <a:lnTo>
                  <a:pt x="151130" y="45720"/>
                </a:lnTo>
                <a:lnTo>
                  <a:pt x="133350" y="8890"/>
                </a:lnTo>
                <a:lnTo>
                  <a:pt x="115570" y="0"/>
                </a:lnTo>
                <a:lnTo>
                  <a:pt x="97790" y="0"/>
                </a:lnTo>
                <a:lnTo>
                  <a:pt x="80010" y="8890"/>
                </a:lnTo>
                <a:lnTo>
                  <a:pt x="35560" y="63500"/>
                </a:lnTo>
                <a:lnTo>
                  <a:pt x="8890" y="10795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1089660" y="2106930"/>
            <a:ext cx="347981" cy="402591"/>
          </a:xfrm>
          <a:custGeom>
            <a:avLst/>
            <a:gdLst/>
            <a:ahLst/>
            <a:cxnLst/>
            <a:rect l="0" t="0" r="0" b="0"/>
            <a:pathLst>
              <a:path w="347981" h="402591">
                <a:moveTo>
                  <a:pt x="133350" y="0"/>
                </a:moveTo>
                <a:lnTo>
                  <a:pt x="106680" y="0"/>
                </a:lnTo>
                <a:lnTo>
                  <a:pt x="71120" y="26670"/>
                </a:lnTo>
                <a:lnTo>
                  <a:pt x="44450" y="72390"/>
                </a:lnTo>
                <a:lnTo>
                  <a:pt x="26670" y="107950"/>
                </a:lnTo>
                <a:lnTo>
                  <a:pt x="17780" y="15240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21310"/>
                </a:lnTo>
                <a:lnTo>
                  <a:pt x="35560" y="358140"/>
                </a:lnTo>
                <a:lnTo>
                  <a:pt x="53340" y="375920"/>
                </a:lnTo>
                <a:lnTo>
                  <a:pt x="88900" y="402590"/>
                </a:lnTo>
                <a:lnTo>
                  <a:pt x="124460" y="402590"/>
                </a:lnTo>
                <a:lnTo>
                  <a:pt x="151130" y="402590"/>
                </a:lnTo>
                <a:lnTo>
                  <a:pt x="186690" y="393700"/>
                </a:lnTo>
                <a:lnTo>
                  <a:pt x="223520" y="375920"/>
                </a:lnTo>
                <a:lnTo>
                  <a:pt x="267970" y="349250"/>
                </a:lnTo>
                <a:lnTo>
                  <a:pt x="294640" y="312420"/>
                </a:lnTo>
                <a:lnTo>
                  <a:pt x="321310" y="276860"/>
                </a:lnTo>
                <a:lnTo>
                  <a:pt x="339090" y="232410"/>
                </a:lnTo>
                <a:lnTo>
                  <a:pt x="347980" y="196850"/>
                </a:lnTo>
                <a:lnTo>
                  <a:pt x="347980" y="161290"/>
                </a:lnTo>
                <a:lnTo>
                  <a:pt x="347980" y="125730"/>
                </a:lnTo>
                <a:lnTo>
                  <a:pt x="330200" y="90170"/>
                </a:lnTo>
                <a:lnTo>
                  <a:pt x="303530" y="45720"/>
                </a:lnTo>
                <a:lnTo>
                  <a:pt x="267970" y="17780"/>
                </a:lnTo>
                <a:lnTo>
                  <a:pt x="241300" y="8890"/>
                </a:lnTo>
                <a:lnTo>
                  <a:pt x="195580" y="8890"/>
                </a:lnTo>
                <a:lnTo>
                  <a:pt x="160020" y="8890"/>
                </a:lnTo>
                <a:lnTo>
                  <a:pt x="133350" y="8890"/>
                </a:lnTo>
                <a:lnTo>
                  <a:pt x="88900" y="26670"/>
                </a:lnTo>
                <a:lnTo>
                  <a:pt x="88900" y="36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1258570" y="2241550"/>
            <a:ext cx="214631" cy="321311"/>
          </a:xfrm>
          <a:custGeom>
            <a:avLst/>
            <a:gdLst/>
            <a:ahLst/>
            <a:cxnLst/>
            <a:rect l="0" t="0" r="0" b="0"/>
            <a:pathLst>
              <a:path w="214631" h="321311">
                <a:moveTo>
                  <a:pt x="0" y="0"/>
                </a:moveTo>
                <a:lnTo>
                  <a:pt x="8890" y="26670"/>
                </a:lnTo>
                <a:lnTo>
                  <a:pt x="17780" y="62230"/>
                </a:lnTo>
                <a:lnTo>
                  <a:pt x="36830" y="97790"/>
                </a:lnTo>
                <a:lnTo>
                  <a:pt x="63500" y="142240"/>
                </a:lnTo>
                <a:lnTo>
                  <a:pt x="90170" y="186690"/>
                </a:lnTo>
                <a:lnTo>
                  <a:pt x="125730" y="223520"/>
                </a:lnTo>
                <a:lnTo>
                  <a:pt x="152400" y="259080"/>
                </a:lnTo>
                <a:lnTo>
                  <a:pt x="179070" y="303530"/>
                </a:lnTo>
                <a:lnTo>
                  <a:pt x="21463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1490980" y="2232660"/>
            <a:ext cx="303531" cy="232411"/>
          </a:xfrm>
          <a:custGeom>
            <a:avLst/>
            <a:gdLst/>
            <a:ahLst/>
            <a:cxnLst/>
            <a:rect l="0" t="0" r="0" b="0"/>
            <a:pathLst>
              <a:path w="303531" h="2324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17780" y="142240"/>
                </a:lnTo>
                <a:lnTo>
                  <a:pt x="35560" y="177800"/>
                </a:lnTo>
                <a:lnTo>
                  <a:pt x="53340" y="205740"/>
                </a:lnTo>
                <a:lnTo>
                  <a:pt x="62230" y="223520"/>
                </a:lnTo>
                <a:lnTo>
                  <a:pt x="81280" y="232410"/>
                </a:lnTo>
                <a:lnTo>
                  <a:pt x="99060" y="232410"/>
                </a:lnTo>
                <a:lnTo>
                  <a:pt x="125730" y="214630"/>
                </a:lnTo>
                <a:lnTo>
                  <a:pt x="143510" y="186690"/>
                </a:lnTo>
                <a:lnTo>
                  <a:pt x="152400" y="142240"/>
                </a:lnTo>
                <a:lnTo>
                  <a:pt x="161290" y="115570"/>
                </a:lnTo>
                <a:lnTo>
                  <a:pt x="170180" y="80010"/>
                </a:lnTo>
                <a:lnTo>
                  <a:pt x="170180" y="44450"/>
                </a:lnTo>
                <a:lnTo>
                  <a:pt x="170180" y="17780"/>
                </a:lnTo>
                <a:lnTo>
                  <a:pt x="170180" y="0"/>
                </a:lnTo>
                <a:lnTo>
                  <a:pt x="161290" y="53340"/>
                </a:lnTo>
                <a:lnTo>
                  <a:pt x="161290" y="80010"/>
                </a:lnTo>
                <a:lnTo>
                  <a:pt x="161290" y="124460"/>
                </a:lnTo>
                <a:lnTo>
                  <a:pt x="170180" y="160020"/>
                </a:lnTo>
                <a:lnTo>
                  <a:pt x="179070" y="195580"/>
                </a:lnTo>
                <a:lnTo>
                  <a:pt x="179070" y="214630"/>
                </a:lnTo>
                <a:lnTo>
                  <a:pt x="187960" y="232410"/>
                </a:lnTo>
                <a:lnTo>
                  <a:pt x="205740" y="232410"/>
                </a:lnTo>
                <a:lnTo>
                  <a:pt x="241300" y="214630"/>
                </a:lnTo>
                <a:lnTo>
                  <a:pt x="250190" y="186690"/>
                </a:lnTo>
                <a:lnTo>
                  <a:pt x="276860" y="142240"/>
                </a:lnTo>
                <a:lnTo>
                  <a:pt x="30353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1705610" y="2241550"/>
            <a:ext cx="151131" cy="241301"/>
          </a:xfrm>
          <a:custGeom>
            <a:avLst/>
            <a:gdLst/>
            <a:ahLst/>
            <a:cxnLst/>
            <a:rect l="0" t="0" r="0" b="0"/>
            <a:pathLst>
              <a:path w="151131" h="241301">
                <a:moveTo>
                  <a:pt x="115570" y="17780"/>
                </a:moveTo>
                <a:lnTo>
                  <a:pt x="106680" y="0"/>
                </a:lnTo>
                <a:lnTo>
                  <a:pt x="88900" y="0"/>
                </a:lnTo>
                <a:lnTo>
                  <a:pt x="53340" y="44450"/>
                </a:lnTo>
                <a:lnTo>
                  <a:pt x="26670" y="8001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6850"/>
                </a:lnTo>
                <a:lnTo>
                  <a:pt x="0" y="214630"/>
                </a:lnTo>
                <a:lnTo>
                  <a:pt x="0" y="232410"/>
                </a:lnTo>
                <a:lnTo>
                  <a:pt x="26670" y="241300"/>
                </a:lnTo>
                <a:lnTo>
                  <a:pt x="53340" y="232410"/>
                </a:lnTo>
                <a:lnTo>
                  <a:pt x="71120" y="196850"/>
                </a:lnTo>
                <a:lnTo>
                  <a:pt x="80010" y="177800"/>
                </a:lnTo>
                <a:lnTo>
                  <a:pt x="88900" y="133350"/>
                </a:lnTo>
                <a:lnTo>
                  <a:pt x="97790" y="97790"/>
                </a:lnTo>
                <a:lnTo>
                  <a:pt x="97790" y="53340"/>
                </a:lnTo>
                <a:lnTo>
                  <a:pt x="97790" y="17780"/>
                </a:lnTo>
                <a:lnTo>
                  <a:pt x="106680" y="0"/>
                </a:lnTo>
                <a:lnTo>
                  <a:pt x="106680" y="17780"/>
                </a:lnTo>
                <a:lnTo>
                  <a:pt x="115570" y="62230"/>
                </a:lnTo>
                <a:lnTo>
                  <a:pt x="124460" y="97790"/>
                </a:lnTo>
                <a:lnTo>
                  <a:pt x="124460" y="133350"/>
                </a:lnTo>
                <a:lnTo>
                  <a:pt x="133350" y="168910"/>
                </a:lnTo>
                <a:lnTo>
                  <a:pt x="133350" y="186690"/>
                </a:lnTo>
                <a:lnTo>
                  <a:pt x="15113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1902460" y="2241550"/>
            <a:ext cx="106681" cy="205741"/>
          </a:xfrm>
          <a:custGeom>
            <a:avLst/>
            <a:gdLst/>
            <a:ahLst/>
            <a:cxnLst/>
            <a:rect l="0" t="0" r="0" b="0"/>
            <a:pathLst>
              <a:path w="106681" h="2057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60020"/>
                </a:lnTo>
                <a:lnTo>
                  <a:pt x="8890" y="205740"/>
                </a:lnTo>
                <a:lnTo>
                  <a:pt x="17780" y="151130"/>
                </a:lnTo>
                <a:lnTo>
                  <a:pt x="26670" y="115570"/>
                </a:lnTo>
                <a:lnTo>
                  <a:pt x="35560" y="71120"/>
                </a:lnTo>
                <a:lnTo>
                  <a:pt x="62230" y="26670"/>
                </a:lnTo>
                <a:lnTo>
                  <a:pt x="80010" y="889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2133600" y="2152650"/>
            <a:ext cx="19051" cy="312421"/>
          </a:xfrm>
          <a:custGeom>
            <a:avLst/>
            <a:gdLst/>
            <a:ahLst/>
            <a:cxnLst/>
            <a:rect l="0" t="0" r="0" b="0"/>
            <a:pathLst>
              <a:path w="19051" h="3124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31140"/>
                </a:lnTo>
                <a:lnTo>
                  <a:pt x="10160" y="266700"/>
                </a:lnTo>
                <a:lnTo>
                  <a:pt x="19050" y="312420"/>
                </a:lnTo>
                <a:lnTo>
                  <a:pt x="190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2053590" y="225044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16840" y="8890"/>
                </a:lnTo>
                <a:lnTo>
                  <a:pt x="15240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2268220" y="2053590"/>
            <a:ext cx="17781" cy="356871"/>
          </a:xfrm>
          <a:custGeom>
            <a:avLst/>
            <a:gdLst/>
            <a:ahLst/>
            <a:cxnLst/>
            <a:rect l="0" t="0" r="0" b="0"/>
            <a:pathLst>
              <a:path w="17781" h="356871">
                <a:moveTo>
                  <a:pt x="17780" y="0"/>
                </a:moveTo>
                <a:lnTo>
                  <a:pt x="8890" y="26670"/>
                </a:lnTo>
                <a:lnTo>
                  <a:pt x="17780" y="62230"/>
                </a:lnTo>
                <a:lnTo>
                  <a:pt x="17780" y="90170"/>
                </a:lnTo>
                <a:lnTo>
                  <a:pt x="17780" y="134620"/>
                </a:lnTo>
                <a:lnTo>
                  <a:pt x="17780" y="170180"/>
                </a:lnTo>
                <a:lnTo>
                  <a:pt x="17780" y="205740"/>
                </a:lnTo>
                <a:lnTo>
                  <a:pt x="8890" y="232410"/>
                </a:lnTo>
                <a:lnTo>
                  <a:pt x="8890" y="276860"/>
                </a:lnTo>
                <a:lnTo>
                  <a:pt x="8890" y="312420"/>
                </a:lnTo>
                <a:lnTo>
                  <a:pt x="8890" y="330200"/>
                </a:lnTo>
                <a:lnTo>
                  <a:pt x="8890" y="34798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2250440" y="2161540"/>
            <a:ext cx="160021" cy="276861"/>
          </a:xfrm>
          <a:custGeom>
            <a:avLst/>
            <a:gdLst/>
            <a:ahLst/>
            <a:cxnLst/>
            <a:rect l="0" t="0" r="0" b="0"/>
            <a:pathLst>
              <a:path w="160021" h="276861">
                <a:moveTo>
                  <a:pt x="0" y="213360"/>
                </a:moveTo>
                <a:lnTo>
                  <a:pt x="17780" y="204470"/>
                </a:lnTo>
                <a:lnTo>
                  <a:pt x="35560" y="204470"/>
                </a:lnTo>
                <a:lnTo>
                  <a:pt x="80010" y="177800"/>
                </a:lnTo>
                <a:lnTo>
                  <a:pt x="115570" y="124460"/>
                </a:lnTo>
                <a:lnTo>
                  <a:pt x="124460" y="106680"/>
                </a:lnTo>
                <a:lnTo>
                  <a:pt x="124460" y="88900"/>
                </a:lnTo>
                <a:lnTo>
                  <a:pt x="115570" y="53340"/>
                </a:lnTo>
                <a:lnTo>
                  <a:pt x="106680" y="35560"/>
                </a:lnTo>
                <a:lnTo>
                  <a:pt x="71120" y="8890"/>
                </a:lnTo>
                <a:lnTo>
                  <a:pt x="53340" y="0"/>
                </a:lnTo>
                <a:lnTo>
                  <a:pt x="26670" y="8890"/>
                </a:lnTo>
                <a:lnTo>
                  <a:pt x="8890" y="2667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17780" y="160020"/>
                </a:lnTo>
                <a:lnTo>
                  <a:pt x="35560" y="195580"/>
                </a:lnTo>
                <a:lnTo>
                  <a:pt x="71120" y="231140"/>
                </a:lnTo>
                <a:lnTo>
                  <a:pt x="97790" y="257810"/>
                </a:lnTo>
                <a:lnTo>
                  <a:pt x="115570" y="266700"/>
                </a:lnTo>
                <a:lnTo>
                  <a:pt x="16002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2465070" y="2197100"/>
            <a:ext cx="124461" cy="195581"/>
          </a:xfrm>
          <a:custGeom>
            <a:avLst/>
            <a:gdLst/>
            <a:ahLst/>
            <a:cxnLst/>
            <a:rect l="0" t="0" r="0" b="0"/>
            <a:pathLst>
              <a:path w="124461" h="195581">
                <a:moveTo>
                  <a:pt x="8890" y="26670"/>
                </a:move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60020"/>
                </a:lnTo>
                <a:lnTo>
                  <a:pt x="8890" y="195580"/>
                </a:lnTo>
                <a:lnTo>
                  <a:pt x="8890" y="151130"/>
                </a:lnTo>
                <a:lnTo>
                  <a:pt x="17780" y="124460"/>
                </a:lnTo>
                <a:lnTo>
                  <a:pt x="26670" y="80010"/>
                </a:lnTo>
                <a:lnTo>
                  <a:pt x="44450" y="44450"/>
                </a:lnTo>
                <a:lnTo>
                  <a:pt x="62230" y="26670"/>
                </a:lnTo>
                <a:lnTo>
                  <a:pt x="8890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2669540" y="2053590"/>
            <a:ext cx="54611" cy="356871"/>
          </a:xfrm>
          <a:custGeom>
            <a:avLst/>
            <a:gdLst/>
            <a:ahLst/>
            <a:cxnLst/>
            <a:rect l="0" t="0" r="0" b="0"/>
            <a:pathLst>
              <a:path w="54611" h="3568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59080"/>
                </a:lnTo>
                <a:lnTo>
                  <a:pt x="8890" y="294640"/>
                </a:lnTo>
                <a:lnTo>
                  <a:pt x="17780" y="330200"/>
                </a:lnTo>
                <a:lnTo>
                  <a:pt x="35560" y="356870"/>
                </a:lnTo>
                <a:lnTo>
                  <a:pt x="5461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2651760" y="2161540"/>
            <a:ext cx="339091" cy="534671"/>
          </a:xfrm>
          <a:custGeom>
            <a:avLst/>
            <a:gdLst/>
            <a:ahLst/>
            <a:cxnLst/>
            <a:rect l="0" t="0" r="0" b="0"/>
            <a:pathLst>
              <a:path w="339091" h="534671">
                <a:moveTo>
                  <a:pt x="125730" y="97790"/>
                </a:moveTo>
                <a:lnTo>
                  <a:pt x="125730" y="80010"/>
                </a:lnTo>
                <a:lnTo>
                  <a:pt x="143510" y="124460"/>
                </a:lnTo>
                <a:lnTo>
                  <a:pt x="170180" y="160020"/>
                </a:lnTo>
                <a:lnTo>
                  <a:pt x="196850" y="177800"/>
                </a:lnTo>
                <a:lnTo>
                  <a:pt x="214630" y="186690"/>
                </a:lnTo>
                <a:lnTo>
                  <a:pt x="232410" y="177800"/>
                </a:lnTo>
                <a:lnTo>
                  <a:pt x="250190" y="168910"/>
                </a:lnTo>
                <a:lnTo>
                  <a:pt x="267970" y="160020"/>
                </a:lnTo>
                <a:lnTo>
                  <a:pt x="294640" y="124460"/>
                </a:lnTo>
                <a:lnTo>
                  <a:pt x="312420" y="80010"/>
                </a:lnTo>
                <a:lnTo>
                  <a:pt x="330200" y="35560"/>
                </a:lnTo>
                <a:lnTo>
                  <a:pt x="339090" y="0"/>
                </a:lnTo>
                <a:lnTo>
                  <a:pt x="339090" y="35560"/>
                </a:lnTo>
                <a:lnTo>
                  <a:pt x="339090" y="71120"/>
                </a:lnTo>
                <a:lnTo>
                  <a:pt x="339090" y="97790"/>
                </a:lnTo>
                <a:lnTo>
                  <a:pt x="339090" y="133350"/>
                </a:lnTo>
                <a:lnTo>
                  <a:pt x="339090" y="168910"/>
                </a:lnTo>
                <a:lnTo>
                  <a:pt x="339090" y="204470"/>
                </a:lnTo>
                <a:lnTo>
                  <a:pt x="339090" y="248920"/>
                </a:lnTo>
                <a:lnTo>
                  <a:pt x="339090" y="285750"/>
                </a:lnTo>
                <a:lnTo>
                  <a:pt x="339090" y="321310"/>
                </a:lnTo>
                <a:lnTo>
                  <a:pt x="339090" y="356870"/>
                </a:lnTo>
                <a:lnTo>
                  <a:pt x="330200" y="392430"/>
                </a:lnTo>
                <a:lnTo>
                  <a:pt x="321310" y="419100"/>
                </a:lnTo>
                <a:lnTo>
                  <a:pt x="303530" y="463550"/>
                </a:lnTo>
                <a:lnTo>
                  <a:pt x="285750" y="490220"/>
                </a:lnTo>
                <a:lnTo>
                  <a:pt x="250190" y="516890"/>
                </a:lnTo>
                <a:lnTo>
                  <a:pt x="205740" y="534670"/>
                </a:lnTo>
                <a:lnTo>
                  <a:pt x="161290" y="534670"/>
                </a:lnTo>
                <a:lnTo>
                  <a:pt x="134620" y="534670"/>
                </a:lnTo>
                <a:lnTo>
                  <a:pt x="90170" y="516890"/>
                </a:lnTo>
                <a:lnTo>
                  <a:pt x="53340" y="490220"/>
                </a:lnTo>
                <a:lnTo>
                  <a:pt x="8890" y="445770"/>
                </a:lnTo>
                <a:lnTo>
                  <a:pt x="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3643630" y="1169670"/>
            <a:ext cx="80011" cy="464821"/>
          </a:xfrm>
          <a:custGeom>
            <a:avLst/>
            <a:gdLst/>
            <a:ahLst/>
            <a:cxnLst/>
            <a:rect l="0" t="0" r="0" b="0"/>
            <a:pathLst>
              <a:path w="80011" h="46482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15570"/>
                </a:lnTo>
                <a:lnTo>
                  <a:pt x="53340" y="152400"/>
                </a:lnTo>
                <a:lnTo>
                  <a:pt x="53340" y="196850"/>
                </a:lnTo>
                <a:lnTo>
                  <a:pt x="53340" y="232410"/>
                </a:lnTo>
                <a:lnTo>
                  <a:pt x="53340" y="267970"/>
                </a:lnTo>
                <a:lnTo>
                  <a:pt x="44450" y="303530"/>
                </a:lnTo>
                <a:lnTo>
                  <a:pt x="44450" y="347980"/>
                </a:lnTo>
                <a:lnTo>
                  <a:pt x="35560" y="383540"/>
                </a:lnTo>
                <a:lnTo>
                  <a:pt x="35560" y="402590"/>
                </a:lnTo>
                <a:lnTo>
                  <a:pt x="44450" y="429260"/>
                </a:lnTo>
                <a:lnTo>
                  <a:pt x="62230" y="447040"/>
                </a:lnTo>
                <a:lnTo>
                  <a:pt x="8001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3571240" y="1304290"/>
            <a:ext cx="214631" cy="80011"/>
          </a:xfrm>
          <a:custGeom>
            <a:avLst/>
            <a:gdLst/>
            <a:ahLst/>
            <a:cxnLst/>
            <a:rect l="0" t="0" r="0" b="0"/>
            <a:pathLst>
              <a:path w="214631" h="80011">
                <a:moveTo>
                  <a:pt x="0" y="80010"/>
                </a:moveTo>
                <a:lnTo>
                  <a:pt x="10160" y="53340"/>
                </a:lnTo>
                <a:lnTo>
                  <a:pt x="36830" y="35560"/>
                </a:lnTo>
                <a:lnTo>
                  <a:pt x="81280" y="17780"/>
                </a:lnTo>
                <a:lnTo>
                  <a:pt x="116840" y="8890"/>
                </a:lnTo>
                <a:lnTo>
                  <a:pt x="152400" y="0"/>
                </a:lnTo>
                <a:lnTo>
                  <a:pt x="18796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3276600" y="963930"/>
            <a:ext cx="1813561" cy="152401"/>
          </a:xfrm>
          <a:custGeom>
            <a:avLst/>
            <a:gdLst/>
            <a:ahLst/>
            <a:cxnLst/>
            <a:rect l="0" t="0" r="0" b="0"/>
            <a:pathLst>
              <a:path w="1813561" h="152401">
                <a:moveTo>
                  <a:pt x="0" y="107950"/>
                </a:moveTo>
                <a:lnTo>
                  <a:pt x="0" y="72390"/>
                </a:lnTo>
                <a:lnTo>
                  <a:pt x="10160" y="54610"/>
                </a:lnTo>
                <a:lnTo>
                  <a:pt x="45720" y="17780"/>
                </a:lnTo>
                <a:lnTo>
                  <a:pt x="72390" y="8890"/>
                </a:lnTo>
                <a:lnTo>
                  <a:pt x="90170" y="8890"/>
                </a:lnTo>
                <a:lnTo>
                  <a:pt x="116840" y="26670"/>
                </a:lnTo>
                <a:lnTo>
                  <a:pt x="125730" y="45720"/>
                </a:lnTo>
                <a:lnTo>
                  <a:pt x="152400" y="90170"/>
                </a:lnTo>
                <a:lnTo>
                  <a:pt x="179070" y="134620"/>
                </a:lnTo>
                <a:lnTo>
                  <a:pt x="205740" y="152400"/>
                </a:lnTo>
                <a:lnTo>
                  <a:pt x="232410" y="152400"/>
                </a:lnTo>
                <a:lnTo>
                  <a:pt x="250190" y="152400"/>
                </a:lnTo>
                <a:lnTo>
                  <a:pt x="285750" y="134620"/>
                </a:lnTo>
                <a:lnTo>
                  <a:pt x="322580" y="99060"/>
                </a:lnTo>
                <a:lnTo>
                  <a:pt x="367030" y="63500"/>
                </a:lnTo>
                <a:lnTo>
                  <a:pt x="402590" y="36830"/>
                </a:lnTo>
                <a:lnTo>
                  <a:pt x="429260" y="17780"/>
                </a:lnTo>
                <a:lnTo>
                  <a:pt x="455930" y="17780"/>
                </a:lnTo>
                <a:lnTo>
                  <a:pt x="482600" y="17780"/>
                </a:lnTo>
                <a:lnTo>
                  <a:pt x="518160" y="26670"/>
                </a:lnTo>
                <a:lnTo>
                  <a:pt x="562610" y="63500"/>
                </a:lnTo>
                <a:lnTo>
                  <a:pt x="599440" y="90170"/>
                </a:lnTo>
                <a:lnTo>
                  <a:pt x="635000" y="116840"/>
                </a:lnTo>
                <a:lnTo>
                  <a:pt x="670560" y="143510"/>
                </a:lnTo>
                <a:lnTo>
                  <a:pt x="715010" y="152400"/>
                </a:lnTo>
                <a:lnTo>
                  <a:pt x="750570" y="152400"/>
                </a:lnTo>
                <a:lnTo>
                  <a:pt x="777240" y="152400"/>
                </a:lnTo>
                <a:lnTo>
                  <a:pt x="812800" y="134620"/>
                </a:lnTo>
                <a:lnTo>
                  <a:pt x="848360" y="107950"/>
                </a:lnTo>
                <a:lnTo>
                  <a:pt x="894080" y="81280"/>
                </a:lnTo>
                <a:lnTo>
                  <a:pt x="929640" y="45720"/>
                </a:lnTo>
                <a:lnTo>
                  <a:pt x="974090" y="17780"/>
                </a:lnTo>
                <a:lnTo>
                  <a:pt x="1000760" y="0"/>
                </a:lnTo>
                <a:lnTo>
                  <a:pt x="1027430" y="0"/>
                </a:lnTo>
                <a:lnTo>
                  <a:pt x="1062990" y="0"/>
                </a:lnTo>
                <a:lnTo>
                  <a:pt x="1098550" y="17780"/>
                </a:lnTo>
                <a:lnTo>
                  <a:pt x="1134110" y="45720"/>
                </a:lnTo>
                <a:lnTo>
                  <a:pt x="1179830" y="81280"/>
                </a:lnTo>
                <a:lnTo>
                  <a:pt x="1224280" y="107950"/>
                </a:lnTo>
                <a:lnTo>
                  <a:pt x="1250950" y="134620"/>
                </a:lnTo>
                <a:lnTo>
                  <a:pt x="1286510" y="143510"/>
                </a:lnTo>
                <a:lnTo>
                  <a:pt x="1313180" y="143510"/>
                </a:lnTo>
                <a:lnTo>
                  <a:pt x="1348740" y="134620"/>
                </a:lnTo>
                <a:lnTo>
                  <a:pt x="1384300" y="125730"/>
                </a:lnTo>
                <a:lnTo>
                  <a:pt x="1428750" y="99060"/>
                </a:lnTo>
                <a:lnTo>
                  <a:pt x="1474470" y="72390"/>
                </a:lnTo>
                <a:lnTo>
                  <a:pt x="1518920" y="45720"/>
                </a:lnTo>
                <a:lnTo>
                  <a:pt x="1563370" y="36830"/>
                </a:lnTo>
                <a:lnTo>
                  <a:pt x="1607820" y="26670"/>
                </a:lnTo>
                <a:lnTo>
                  <a:pt x="1643380" y="26670"/>
                </a:lnTo>
                <a:lnTo>
                  <a:pt x="1678940" y="36830"/>
                </a:lnTo>
                <a:lnTo>
                  <a:pt x="1714500" y="54610"/>
                </a:lnTo>
                <a:lnTo>
                  <a:pt x="1751330" y="81280"/>
                </a:lnTo>
                <a:lnTo>
                  <a:pt x="1795780" y="107950"/>
                </a:lnTo>
                <a:lnTo>
                  <a:pt x="1813560" y="116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1000760" y="2875280"/>
            <a:ext cx="248921" cy="401321"/>
          </a:xfrm>
          <a:custGeom>
            <a:avLst/>
            <a:gdLst/>
            <a:ahLst/>
            <a:cxnLst/>
            <a:rect l="0" t="0" r="0" b="0"/>
            <a:pathLst>
              <a:path w="248921" h="401321">
                <a:moveTo>
                  <a:pt x="248920" y="17780"/>
                </a:moveTo>
                <a:lnTo>
                  <a:pt x="213360" y="0"/>
                </a:lnTo>
                <a:lnTo>
                  <a:pt x="177800" y="0"/>
                </a:lnTo>
                <a:lnTo>
                  <a:pt x="151130" y="0"/>
                </a:lnTo>
                <a:lnTo>
                  <a:pt x="106680" y="8890"/>
                </a:lnTo>
                <a:lnTo>
                  <a:pt x="62230" y="26670"/>
                </a:lnTo>
                <a:lnTo>
                  <a:pt x="26670" y="35560"/>
                </a:lnTo>
                <a:lnTo>
                  <a:pt x="8890" y="53340"/>
                </a:lnTo>
                <a:lnTo>
                  <a:pt x="0" y="80010"/>
                </a:lnTo>
                <a:lnTo>
                  <a:pt x="8890" y="106680"/>
                </a:lnTo>
                <a:lnTo>
                  <a:pt x="44450" y="124460"/>
                </a:lnTo>
                <a:lnTo>
                  <a:pt x="80010" y="143510"/>
                </a:lnTo>
                <a:lnTo>
                  <a:pt x="124460" y="187960"/>
                </a:lnTo>
                <a:lnTo>
                  <a:pt x="160020" y="232410"/>
                </a:lnTo>
                <a:lnTo>
                  <a:pt x="177800" y="267970"/>
                </a:lnTo>
                <a:lnTo>
                  <a:pt x="186690" y="285750"/>
                </a:lnTo>
                <a:lnTo>
                  <a:pt x="186690" y="312420"/>
                </a:lnTo>
                <a:lnTo>
                  <a:pt x="177800" y="347980"/>
                </a:lnTo>
                <a:lnTo>
                  <a:pt x="177800" y="365760"/>
                </a:lnTo>
                <a:lnTo>
                  <a:pt x="160020" y="383540"/>
                </a:lnTo>
                <a:lnTo>
                  <a:pt x="142240" y="392430"/>
                </a:lnTo>
                <a:lnTo>
                  <a:pt x="124460" y="401320"/>
                </a:lnTo>
                <a:lnTo>
                  <a:pt x="106680" y="392430"/>
                </a:lnTo>
                <a:lnTo>
                  <a:pt x="80010" y="383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1071880" y="2821940"/>
            <a:ext cx="53341" cy="535941"/>
          </a:xfrm>
          <a:custGeom>
            <a:avLst/>
            <a:gdLst/>
            <a:ahLst/>
            <a:cxnLst/>
            <a:rect l="0" t="0" r="0" b="0"/>
            <a:pathLst>
              <a:path w="53341" h="535941">
                <a:moveTo>
                  <a:pt x="2667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0" y="339090"/>
                </a:lnTo>
                <a:lnTo>
                  <a:pt x="0" y="365760"/>
                </a:lnTo>
                <a:lnTo>
                  <a:pt x="0" y="410210"/>
                </a:lnTo>
                <a:lnTo>
                  <a:pt x="8890" y="445770"/>
                </a:lnTo>
                <a:lnTo>
                  <a:pt x="8890" y="491490"/>
                </a:lnTo>
                <a:lnTo>
                  <a:pt x="8890" y="527050"/>
                </a:lnTo>
                <a:lnTo>
                  <a:pt x="26670" y="535940"/>
                </a:lnTo>
                <a:lnTo>
                  <a:pt x="35560" y="491490"/>
                </a:lnTo>
                <a:lnTo>
                  <a:pt x="44450" y="454660"/>
                </a:lnTo>
                <a:lnTo>
                  <a:pt x="53340" y="4457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1125220" y="2848610"/>
            <a:ext cx="26671" cy="580391"/>
          </a:xfrm>
          <a:custGeom>
            <a:avLst/>
            <a:gdLst/>
            <a:ahLst/>
            <a:cxnLst/>
            <a:rect l="0" t="0" r="0" b="0"/>
            <a:pathLst>
              <a:path w="26671" h="580391">
                <a:moveTo>
                  <a:pt x="1778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17780" y="106680"/>
                </a:lnTo>
                <a:lnTo>
                  <a:pt x="8890" y="14224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85750"/>
                </a:lnTo>
                <a:lnTo>
                  <a:pt x="0" y="321310"/>
                </a:lnTo>
                <a:lnTo>
                  <a:pt x="0" y="347980"/>
                </a:lnTo>
                <a:lnTo>
                  <a:pt x="0" y="383540"/>
                </a:lnTo>
                <a:lnTo>
                  <a:pt x="0" y="410210"/>
                </a:lnTo>
                <a:lnTo>
                  <a:pt x="0" y="455930"/>
                </a:lnTo>
                <a:lnTo>
                  <a:pt x="0" y="491490"/>
                </a:lnTo>
                <a:lnTo>
                  <a:pt x="0" y="535940"/>
                </a:lnTo>
                <a:lnTo>
                  <a:pt x="0" y="562610"/>
                </a:lnTo>
                <a:lnTo>
                  <a:pt x="26670" y="5803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1437640" y="2795270"/>
            <a:ext cx="35561" cy="678181"/>
          </a:xfrm>
          <a:custGeom>
            <a:avLst/>
            <a:gdLst/>
            <a:ahLst/>
            <a:cxnLst/>
            <a:rect l="0" t="0" r="0" b="0"/>
            <a:pathLst>
              <a:path w="35561" h="678181">
                <a:moveTo>
                  <a:pt x="35560" y="0"/>
                </a:moveTo>
                <a:lnTo>
                  <a:pt x="35560" y="26670"/>
                </a:lnTo>
                <a:lnTo>
                  <a:pt x="35560" y="71120"/>
                </a:lnTo>
                <a:lnTo>
                  <a:pt x="26670" y="106680"/>
                </a:lnTo>
                <a:lnTo>
                  <a:pt x="26670" y="151130"/>
                </a:lnTo>
                <a:lnTo>
                  <a:pt x="26670" y="177800"/>
                </a:lnTo>
                <a:lnTo>
                  <a:pt x="17780" y="214630"/>
                </a:lnTo>
                <a:lnTo>
                  <a:pt x="17780" y="241300"/>
                </a:lnTo>
                <a:lnTo>
                  <a:pt x="17780" y="276860"/>
                </a:lnTo>
                <a:lnTo>
                  <a:pt x="17780" y="312420"/>
                </a:lnTo>
                <a:lnTo>
                  <a:pt x="17780" y="339090"/>
                </a:lnTo>
                <a:lnTo>
                  <a:pt x="8890" y="374650"/>
                </a:lnTo>
                <a:lnTo>
                  <a:pt x="8890" y="410210"/>
                </a:lnTo>
                <a:lnTo>
                  <a:pt x="8890" y="445770"/>
                </a:lnTo>
                <a:lnTo>
                  <a:pt x="8890" y="481330"/>
                </a:lnTo>
                <a:lnTo>
                  <a:pt x="0" y="509270"/>
                </a:lnTo>
                <a:lnTo>
                  <a:pt x="0" y="544830"/>
                </a:lnTo>
                <a:lnTo>
                  <a:pt x="0" y="580390"/>
                </a:lnTo>
                <a:lnTo>
                  <a:pt x="0" y="607060"/>
                </a:lnTo>
                <a:lnTo>
                  <a:pt x="0" y="651510"/>
                </a:lnTo>
                <a:lnTo>
                  <a:pt x="0" y="678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392430" y="2928620"/>
            <a:ext cx="81281" cy="429261"/>
          </a:xfrm>
          <a:custGeom>
            <a:avLst/>
            <a:gdLst/>
            <a:ahLst/>
            <a:cxnLst/>
            <a:rect l="0" t="0" r="0" b="0"/>
            <a:pathLst>
              <a:path w="81281" h="429261">
                <a:moveTo>
                  <a:pt x="81280" y="0"/>
                </a:moveTo>
                <a:lnTo>
                  <a:pt x="81280" y="26670"/>
                </a:lnTo>
                <a:lnTo>
                  <a:pt x="81280" y="53340"/>
                </a:lnTo>
                <a:lnTo>
                  <a:pt x="63500" y="99060"/>
                </a:lnTo>
                <a:lnTo>
                  <a:pt x="45720" y="143510"/>
                </a:lnTo>
                <a:lnTo>
                  <a:pt x="45720" y="170180"/>
                </a:lnTo>
                <a:lnTo>
                  <a:pt x="36830" y="214630"/>
                </a:lnTo>
                <a:lnTo>
                  <a:pt x="26670" y="259080"/>
                </a:lnTo>
                <a:lnTo>
                  <a:pt x="26670" y="294640"/>
                </a:lnTo>
                <a:lnTo>
                  <a:pt x="17780" y="330200"/>
                </a:lnTo>
                <a:lnTo>
                  <a:pt x="8890" y="367030"/>
                </a:lnTo>
                <a:lnTo>
                  <a:pt x="0" y="402590"/>
                </a:lnTo>
                <a:lnTo>
                  <a:pt x="0" y="429260"/>
                </a:lnTo>
                <a:lnTo>
                  <a:pt x="8890" y="429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383540" y="2884170"/>
            <a:ext cx="223521" cy="285751"/>
          </a:xfrm>
          <a:custGeom>
            <a:avLst/>
            <a:gdLst/>
            <a:ahLst/>
            <a:cxnLst/>
            <a:rect l="0" t="0" r="0" b="0"/>
            <a:pathLst>
              <a:path w="223521" h="285751">
                <a:moveTo>
                  <a:pt x="54610" y="62230"/>
                </a:moveTo>
                <a:lnTo>
                  <a:pt x="54610" y="44450"/>
                </a:lnTo>
                <a:lnTo>
                  <a:pt x="99060" y="0"/>
                </a:lnTo>
                <a:lnTo>
                  <a:pt x="125730" y="0"/>
                </a:lnTo>
                <a:lnTo>
                  <a:pt x="161290" y="0"/>
                </a:lnTo>
                <a:lnTo>
                  <a:pt x="179070" y="0"/>
                </a:lnTo>
                <a:lnTo>
                  <a:pt x="205740" y="26670"/>
                </a:lnTo>
                <a:lnTo>
                  <a:pt x="223520" y="62230"/>
                </a:lnTo>
                <a:lnTo>
                  <a:pt x="223520" y="88900"/>
                </a:lnTo>
                <a:lnTo>
                  <a:pt x="223520" y="115570"/>
                </a:lnTo>
                <a:lnTo>
                  <a:pt x="214630" y="152400"/>
                </a:lnTo>
                <a:lnTo>
                  <a:pt x="179070" y="196850"/>
                </a:lnTo>
                <a:lnTo>
                  <a:pt x="161290" y="214630"/>
                </a:lnTo>
                <a:lnTo>
                  <a:pt x="116840" y="232410"/>
                </a:lnTo>
                <a:lnTo>
                  <a:pt x="72390" y="250190"/>
                </a:lnTo>
                <a:lnTo>
                  <a:pt x="26670" y="267970"/>
                </a:lnTo>
                <a:lnTo>
                  <a:pt x="8890" y="26797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741680" y="309880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0"/>
                </a:moveTo>
                <a:lnTo>
                  <a:pt x="35560" y="0"/>
                </a:lnTo>
                <a:lnTo>
                  <a:pt x="53340" y="0"/>
                </a:lnTo>
                <a:lnTo>
                  <a:pt x="7112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687070" y="321437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0"/>
                </a:moveTo>
                <a:lnTo>
                  <a:pt x="26670" y="0"/>
                </a:lnTo>
                <a:lnTo>
                  <a:pt x="63500" y="0"/>
                </a:lnTo>
                <a:lnTo>
                  <a:pt x="9906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455930" y="3482340"/>
            <a:ext cx="204471" cy="500381"/>
          </a:xfrm>
          <a:custGeom>
            <a:avLst/>
            <a:gdLst/>
            <a:ahLst/>
            <a:cxnLst/>
            <a:rect l="0" t="0" r="0" b="0"/>
            <a:pathLst>
              <a:path w="204471" h="500381">
                <a:moveTo>
                  <a:pt x="44450" y="0"/>
                </a:moveTo>
                <a:lnTo>
                  <a:pt x="26670" y="26670"/>
                </a:lnTo>
                <a:lnTo>
                  <a:pt x="26670" y="62230"/>
                </a:lnTo>
                <a:lnTo>
                  <a:pt x="8890" y="10795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65760"/>
                </a:lnTo>
                <a:lnTo>
                  <a:pt x="8890" y="393700"/>
                </a:lnTo>
                <a:lnTo>
                  <a:pt x="44450" y="438150"/>
                </a:lnTo>
                <a:lnTo>
                  <a:pt x="80010" y="473710"/>
                </a:lnTo>
                <a:lnTo>
                  <a:pt x="124460" y="491490"/>
                </a:lnTo>
                <a:lnTo>
                  <a:pt x="142240" y="500380"/>
                </a:lnTo>
                <a:lnTo>
                  <a:pt x="177800" y="500380"/>
                </a:lnTo>
                <a:lnTo>
                  <a:pt x="204470" y="5003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401320" y="366141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36830" y="26670"/>
                </a:lnTo>
                <a:lnTo>
                  <a:pt x="72390" y="17780"/>
                </a:lnTo>
                <a:lnTo>
                  <a:pt x="116840" y="8890"/>
                </a:lnTo>
                <a:lnTo>
                  <a:pt x="152400" y="889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723900" y="366141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759460" y="3776980"/>
            <a:ext cx="177801" cy="8891"/>
          </a:xfrm>
          <a:custGeom>
            <a:avLst/>
            <a:gdLst/>
            <a:ahLst/>
            <a:cxnLst/>
            <a:rect l="0" t="0" r="0" b="0"/>
            <a:pathLst>
              <a:path w="177801" h="889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7780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1196340" y="3625850"/>
            <a:ext cx="53341" cy="419101"/>
          </a:xfrm>
          <a:custGeom>
            <a:avLst/>
            <a:gdLst/>
            <a:ahLst/>
            <a:cxnLst/>
            <a:rect l="0" t="0" r="0" b="0"/>
            <a:pathLst>
              <a:path w="53341" h="41910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86690"/>
                </a:lnTo>
                <a:lnTo>
                  <a:pt x="8890" y="222250"/>
                </a:lnTo>
                <a:lnTo>
                  <a:pt x="17780" y="259080"/>
                </a:lnTo>
                <a:lnTo>
                  <a:pt x="26670" y="303530"/>
                </a:lnTo>
                <a:lnTo>
                  <a:pt x="35560" y="339090"/>
                </a:lnTo>
                <a:lnTo>
                  <a:pt x="35560" y="374650"/>
                </a:lnTo>
                <a:lnTo>
                  <a:pt x="53340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6170930" y="1838960"/>
            <a:ext cx="26671" cy="482601"/>
          </a:xfrm>
          <a:custGeom>
            <a:avLst/>
            <a:gdLst/>
            <a:ahLst/>
            <a:cxnLst/>
            <a:rect l="0" t="0" r="0" b="0"/>
            <a:pathLst>
              <a:path w="26671" h="482601">
                <a:moveTo>
                  <a:pt x="26670" y="0"/>
                </a:moveTo>
                <a:lnTo>
                  <a:pt x="8890" y="8890"/>
                </a:lnTo>
                <a:lnTo>
                  <a:pt x="8890" y="5461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23520"/>
                </a:lnTo>
                <a:lnTo>
                  <a:pt x="8890" y="250190"/>
                </a:lnTo>
                <a:lnTo>
                  <a:pt x="8890" y="285750"/>
                </a:lnTo>
                <a:lnTo>
                  <a:pt x="8890" y="331470"/>
                </a:lnTo>
                <a:lnTo>
                  <a:pt x="8890" y="367030"/>
                </a:lnTo>
                <a:lnTo>
                  <a:pt x="8890" y="402590"/>
                </a:lnTo>
                <a:lnTo>
                  <a:pt x="8890" y="438150"/>
                </a:lnTo>
                <a:lnTo>
                  <a:pt x="8890" y="45593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6027420" y="1830070"/>
            <a:ext cx="356871" cy="54611"/>
          </a:xfrm>
          <a:custGeom>
            <a:avLst/>
            <a:gdLst/>
            <a:ahLst/>
            <a:cxnLst/>
            <a:rect l="0" t="0" r="0" b="0"/>
            <a:pathLst>
              <a:path w="356871" h="54611">
                <a:moveTo>
                  <a:pt x="0" y="54610"/>
                </a:moveTo>
                <a:lnTo>
                  <a:pt x="17780" y="45720"/>
                </a:lnTo>
                <a:lnTo>
                  <a:pt x="62230" y="45720"/>
                </a:lnTo>
                <a:lnTo>
                  <a:pt x="97790" y="45720"/>
                </a:lnTo>
                <a:lnTo>
                  <a:pt x="134620" y="36830"/>
                </a:lnTo>
                <a:lnTo>
                  <a:pt x="170180" y="36830"/>
                </a:lnTo>
                <a:lnTo>
                  <a:pt x="205740" y="26670"/>
                </a:lnTo>
                <a:lnTo>
                  <a:pt x="250190" y="17780"/>
                </a:lnTo>
                <a:lnTo>
                  <a:pt x="285750" y="8890"/>
                </a:lnTo>
                <a:lnTo>
                  <a:pt x="321310" y="0"/>
                </a:lnTo>
                <a:lnTo>
                  <a:pt x="35687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6027420" y="2268220"/>
            <a:ext cx="339091" cy="53341"/>
          </a:xfrm>
          <a:custGeom>
            <a:avLst/>
            <a:gdLst/>
            <a:ahLst/>
            <a:cxnLst/>
            <a:rect l="0" t="0" r="0" b="0"/>
            <a:pathLst>
              <a:path w="339091" h="53341">
                <a:moveTo>
                  <a:pt x="0" y="53340"/>
                </a:moveTo>
                <a:lnTo>
                  <a:pt x="17780" y="44450"/>
                </a:lnTo>
                <a:lnTo>
                  <a:pt x="62230" y="35560"/>
                </a:lnTo>
                <a:lnTo>
                  <a:pt x="97790" y="26670"/>
                </a:lnTo>
                <a:lnTo>
                  <a:pt x="134620" y="17780"/>
                </a:lnTo>
                <a:lnTo>
                  <a:pt x="170180" y="8890"/>
                </a:lnTo>
                <a:lnTo>
                  <a:pt x="205740" y="0"/>
                </a:lnTo>
                <a:lnTo>
                  <a:pt x="241300" y="0"/>
                </a:lnTo>
                <a:lnTo>
                  <a:pt x="276860" y="0"/>
                </a:lnTo>
                <a:lnTo>
                  <a:pt x="312420" y="0"/>
                </a:lnTo>
                <a:lnTo>
                  <a:pt x="3390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6438900" y="200914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0" y="35560"/>
                </a:moveTo>
                <a:lnTo>
                  <a:pt x="44450" y="17780"/>
                </a:lnTo>
                <a:lnTo>
                  <a:pt x="88900" y="8890"/>
                </a:lnTo>
                <a:lnTo>
                  <a:pt x="124460" y="0"/>
                </a:lnTo>
                <a:lnTo>
                  <a:pt x="16891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6438900" y="2161540"/>
            <a:ext cx="186691" cy="26671"/>
          </a:xfrm>
          <a:custGeom>
            <a:avLst/>
            <a:gdLst/>
            <a:ahLst/>
            <a:cxnLst/>
            <a:rect l="0" t="0" r="0" b="0"/>
            <a:pathLst>
              <a:path w="186691" h="26671">
                <a:moveTo>
                  <a:pt x="0" y="2667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6891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6760210" y="1856740"/>
            <a:ext cx="88901" cy="447041"/>
          </a:xfrm>
          <a:custGeom>
            <a:avLst/>
            <a:gdLst/>
            <a:ahLst/>
            <a:cxnLst/>
            <a:rect l="0" t="0" r="0" b="0"/>
            <a:pathLst>
              <a:path w="88901" h="447041">
                <a:moveTo>
                  <a:pt x="17780" y="0"/>
                </a:moveTo>
                <a:lnTo>
                  <a:pt x="0" y="27940"/>
                </a:lnTo>
                <a:lnTo>
                  <a:pt x="0" y="54610"/>
                </a:lnTo>
                <a:lnTo>
                  <a:pt x="0" y="99060"/>
                </a:lnTo>
                <a:lnTo>
                  <a:pt x="8890" y="134620"/>
                </a:lnTo>
                <a:lnTo>
                  <a:pt x="17780" y="179070"/>
                </a:lnTo>
                <a:lnTo>
                  <a:pt x="26670" y="223520"/>
                </a:lnTo>
                <a:lnTo>
                  <a:pt x="35560" y="267970"/>
                </a:lnTo>
                <a:lnTo>
                  <a:pt x="44450" y="304800"/>
                </a:lnTo>
                <a:lnTo>
                  <a:pt x="53340" y="340360"/>
                </a:lnTo>
                <a:lnTo>
                  <a:pt x="62230" y="375920"/>
                </a:lnTo>
                <a:lnTo>
                  <a:pt x="71120" y="411480"/>
                </a:lnTo>
                <a:lnTo>
                  <a:pt x="80010" y="438150"/>
                </a:lnTo>
                <a:lnTo>
                  <a:pt x="88900" y="447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6742430" y="1847850"/>
            <a:ext cx="204471" cy="267971"/>
          </a:xfrm>
          <a:custGeom>
            <a:avLst/>
            <a:gdLst/>
            <a:ahLst/>
            <a:cxnLst/>
            <a:rect l="0" t="0" r="0" b="0"/>
            <a:pathLst>
              <a:path w="204471" h="267971">
                <a:moveTo>
                  <a:pt x="0" y="36830"/>
                </a:moveTo>
                <a:lnTo>
                  <a:pt x="0" y="19050"/>
                </a:ln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8890"/>
                </a:lnTo>
                <a:lnTo>
                  <a:pt x="195580" y="36830"/>
                </a:lnTo>
                <a:lnTo>
                  <a:pt x="204470" y="54610"/>
                </a:lnTo>
                <a:lnTo>
                  <a:pt x="204470" y="72390"/>
                </a:lnTo>
                <a:lnTo>
                  <a:pt x="186690" y="107950"/>
                </a:lnTo>
                <a:lnTo>
                  <a:pt x="160020" y="143510"/>
                </a:lnTo>
                <a:lnTo>
                  <a:pt x="124460" y="179070"/>
                </a:lnTo>
                <a:lnTo>
                  <a:pt x="97790" y="223520"/>
                </a:lnTo>
                <a:lnTo>
                  <a:pt x="8001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7028180" y="2018030"/>
            <a:ext cx="97791" cy="205741"/>
          </a:xfrm>
          <a:custGeom>
            <a:avLst/>
            <a:gdLst/>
            <a:ahLst/>
            <a:cxnLst/>
            <a:rect l="0" t="0" r="0" b="0"/>
            <a:pathLst>
              <a:path w="97791" h="20574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05740"/>
                </a:lnTo>
                <a:lnTo>
                  <a:pt x="0" y="187960"/>
                </a:lnTo>
                <a:lnTo>
                  <a:pt x="0" y="152400"/>
                </a:lnTo>
                <a:lnTo>
                  <a:pt x="17780" y="106680"/>
                </a:lnTo>
                <a:lnTo>
                  <a:pt x="35560" y="71120"/>
                </a:lnTo>
                <a:lnTo>
                  <a:pt x="44450" y="53340"/>
                </a:lnTo>
                <a:lnTo>
                  <a:pt x="71120" y="44450"/>
                </a:lnTo>
                <a:lnTo>
                  <a:pt x="9779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7268210" y="1893570"/>
            <a:ext cx="196851" cy="392431"/>
          </a:xfrm>
          <a:custGeom>
            <a:avLst/>
            <a:gdLst/>
            <a:ahLst/>
            <a:cxnLst/>
            <a:rect l="0" t="0" r="0" b="0"/>
            <a:pathLst>
              <a:path w="196851" h="392431">
                <a:moveTo>
                  <a:pt x="2794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0" y="9779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22250"/>
                </a:lnTo>
                <a:lnTo>
                  <a:pt x="0" y="259080"/>
                </a:lnTo>
                <a:lnTo>
                  <a:pt x="8890" y="303530"/>
                </a:lnTo>
                <a:lnTo>
                  <a:pt x="19050" y="339090"/>
                </a:lnTo>
                <a:lnTo>
                  <a:pt x="36830" y="365760"/>
                </a:lnTo>
                <a:lnTo>
                  <a:pt x="54610" y="383540"/>
                </a:lnTo>
                <a:lnTo>
                  <a:pt x="81280" y="392430"/>
                </a:lnTo>
                <a:lnTo>
                  <a:pt x="116840" y="383540"/>
                </a:lnTo>
                <a:lnTo>
                  <a:pt x="143510" y="374650"/>
                </a:lnTo>
                <a:lnTo>
                  <a:pt x="179070" y="330200"/>
                </a:lnTo>
                <a:lnTo>
                  <a:pt x="19685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7241540" y="1982470"/>
            <a:ext cx="143511" cy="44451"/>
          </a:xfrm>
          <a:custGeom>
            <a:avLst/>
            <a:gdLst/>
            <a:ahLst/>
            <a:cxnLst/>
            <a:rect l="0" t="0" r="0" b="0"/>
            <a:pathLst>
              <a:path w="143511" h="44451">
                <a:moveTo>
                  <a:pt x="0" y="44450"/>
                </a:moveTo>
                <a:lnTo>
                  <a:pt x="17780" y="26670"/>
                </a:lnTo>
                <a:lnTo>
                  <a:pt x="35560" y="17780"/>
                </a:lnTo>
                <a:lnTo>
                  <a:pt x="81280" y="0"/>
                </a:lnTo>
                <a:lnTo>
                  <a:pt x="12573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161290" y="2669540"/>
            <a:ext cx="1776731" cy="1554481"/>
          </a:xfrm>
          <a:custGeom>
            <a:avLst/>
            <a:gdLst/>
            <a:ahLst/>
            <a:cxnLst/>
            <a:rect l="0" t="0" r="0" b="0"/>
            <a:pathLst>
              <a:path w="1776731" h="1554481">
                <a:moveTo>
                  <a:pt x="1776730" y="26670"/>
                </a:moveTo>
                <a:lnTo>
                  <a:pt x="1750060" y="17780"/>
                </a:lnTo>
                <a:lnTo>
                  <a:pt x="1714500" y="17780"/>
                </a:lnTo>
                <a:lnTo>
                  <a:pt x="1668780" y="8890"/>
                </a:lnTo>
                <a:lnTo>
                  <a:pt x="1633220" y="8890"/>
                </a:lnTo>
                <a:lnTo>
                  <a:pt x="1588770" y="8890"/>
                </a:lnTo>
                <a:lnTo>
                  <a:pt x="1544320" y="17780"/>
                </a:lnTo>
                <a:lnTo>
                  <a:pt x="1508760" y="17780"/>
                </a:lnTo>
                <a:lnTo>
                  <a:pt x="1473200" y="26670"/>
                </a:lnTo>
                <a:lnTo>
                  <a:pt x="1428750" y="26670"/>
                </a:lnTo>
                <a:lnTo>
                  <a:pt x="1383030" y="26670"/>
                </a:lnTo>
                <a:lnTo>
                  <a:pt x="1347470" y="26670"/>
                </a:lnTo>
                <a:lnTo>
                  <a:pt x="1303020" y="26670"/>
                </a:lnTo>
                <a:lnTo>
                  <a:pt x="1267460" y="35560"/>
                </a:lnTo>
                <a:lnTo>
                  <a:pt x="1231900" y="35560"/>
                </a:lnTo>
                <a:lnTo>
                  <a:pt x="1196340" y="35560"/>
                </a:lnTo>
                <a:lnTo>
                  <a:pt x="1160780" y="35560"/>
                </a:lnTo>
                <a:lnTo>
                  <a:pt x="1123950" y="35560"/>
                </a:lnTo>
                <a:lnTo>
                  <a:pt x="1079500" y="35560"/>
                </a:lnTo>
                <a:lnTo>
                  <a:pt x="1043940" y="35560"/>
                </a:lnTo>
                <a:lnTo>
                  <a:pt x="999490" y="35560"/>
                </a:lnTo>
                <a:lnTo>
                  <a:pt x="963930" y="35560"/>
                </a:lnTo>
                <a:lnTo>
                  <a:pt x="928370" y="45720"/>
                </a:lnTo>
                <a:lnTo>
                  <a:pt x="883920" y="35560"/>
                </a:lnTo>
                <a:lnTo>
                  <a:pt x="848360" y="35560"/>
                </a:lnTo>
                <a:lnTo>
                  <a:pt x="802640" y="35560"/>
                </a:lnTo>
                <a:lnTo>
                  <a:pt x="767080" y="35560"/>
                </a:lnTo>
                <a:lnTo>
                  <a:pt x="731520" y="26670"/>
                </a:lnTo>
                <a:lnTo>
                  <a:pt x="695960" y="26670"/>
                </a:lnTo>
                <a:lnTo>
                  <a:pt x="660400" y="26670"/>
                </a:lnTo>
                <a:lnTo>
                  <a:pt x="615950" y="26670"/>
                </a:lnTo>
                <a:lnTo>
                  <a:pt x="580390" y="26670"/>
                </a:lnTo>
                <a:lnTo>
                  <a:pt x="543560" y="26670"/>
                </a:lnTo>
                <a:lnTo>
                  <a:pt x="499110" y="26670"/>
                </a:lnTo>
                <a:lnTo>
                  <a:pt x="463550" y="26670"/>
                </a:lnTo>
                <a:lnTo>
                  <a:pt x="427990" y="26670"/>
                </a:lnTo>
                <a:lnTo>
                  <a:pt x="392430" y="26670"/>
                </a:lnTo>
                <a:lnTo>
                  <a:pt x="347980" y="26670"/>
                </a:lnTo>
                <a:lnTo>
                  <a:pt x="312420" y="17780"/>
                </a:lnTo>
                <a:lnTo>
                  <a:pt x="276860" y="8890"/>
                </a:lnTo>
                <a:lnTo>
                  <a:pt x="240030" y="8890"/>
                </a:lnTo>
                <a:lnTo>
                  <a:pt x="204470" y="8890"/>
                </a:lnTo>
                <a:lnTo>
                  <a:pt x="168910" y="0"/>
                </a:lnTo>
                <a:lnTo>
                  <a:pt x="124460" y="0"/>
                </a:lnTo>
                <a:lnTo>
                  <a:pt x="88900" y="0"/>
                </a:lnTo>
                <a:lnTo>
                  <a:pt x="53340" y="0"/>
                </a:lnTo>
                <a:lnTo>
                  <a:pt x="26670" y="0"/>
                </a:lnTo>
                <a:lnTo>
                  <a:pt x="8890" y="8890"/>
                </a:ln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8890" y="367030"/>
                </a:lnTo>
                <a:lnTo>
                  <a:pt x="8890" y="411480"/>
                </a:lnTo>
                <a:lnTo>
                  <a:pt x="17780" y="447040"/>
                </a:lnTo>
                <a:lnTo>
                  <a:pt x="17780" y="482600"/>
                </a:lnTo>
                <a:lnTo>
                  <a:pt x="26670" y="527050"/>
                </a:lnTo>
                <a:lnTo>
                  <a:pt x="26670" y="562610"/>
                </a:lnTo>
                <a:lnTo>
                  <a:pt x="35560" y="607060"/>
                </a:lnTo>
                <a:lnTo>
                  <a:pt x="35560" y="643890"/>
                </a:lnTo>
                <a:lnTo>
                  <a:pt x="35560" y="679450"/>
                </a:lnTo>
                <a:lnTo>
                  <a:pt x="35560" y="715010"/>
                </a:lnTo>
                <a:lnTo>
                  <a:pt x="35560" y="750570"/>
                </a:lnTo>
                <a:lnTo>
                  <a:pt x="44450" y="786130"/>
                </a:lnTo>
                <a:lnTo>
                  <a:pt x="44450" y="821690"/>
                </a:lnTo>
                <a:lnTo>
                  <a:pt x="44450" y="857250"/>
                </a:lnTo>
                <a:lnTo>
                  <a:pt x="44450" y="901700"/>
                </a:lnTo>
                <a:lnTo>
                  <a:pt x="44450" y="938530"/>
                </a:lnTo>
                <a:lnTo>
                  <a:pt x="44450" y="974090"/>
                </a:lnTo>
                <a:lnTo>
                  <a:pt x="53340" y="1009650"/>
                </a:lnTo>
                <a:lnTo>
                  <a:pt x="53340" y="1045210"/>
                </a:lnTo>
                <a:lnTo>
                  <a:pt x="53340" y="1080770"/>
                </a:lnTo>
                <a:lnTo>
                  <a:pt x="53340" y="1116330"/>
                </a:lnTo>
                <a:lnTo>
                  <a:pt x="53340" y="1151890"/>
                </a:lnTo>
                <a:lnTo>
                  <a:pt x="53340" y="1188720"/>
                </a:lnTo>
                <a:lnTo>
                  <a:pt x="62230" y="1215390"/>
                </a:lnTo>
                <a:lnTo>
                  <a:pt x="62230" y="1259840"/>
                </a:lnTo>
                <a:lnTo>
                  <a:pt x="62230" y="1304290"/>
                </a:lnTo>
                <a:lnTo>
                  <a:pt x="71120" y="1339850"/>
                </a:lnTo>
                <a:lnTo>
                  <a:pt x="71120" y="1384300"/>
                </a:lnTo>
                <a:lnTo>
                  <a:pt x="80010" y="1419860"/>
                </a:lnTo>
                <a:lnTo>
                  <a:pt x="97790" y="1455420"/>
                </a:lnTo>
                <a:lnTo>
                  <a:pt x="106680" y="1492250"/>
                </a:lnTo>
                <a:lnTo>
                  <a:pt x="115570" y="1510030"/>
                </a:lnTo>
                <a:lnTo>
                  <a:pt x="142240" y="1527810"/>
                </a:lnTo>
                <a:lnTo>
                  <a:pt x="168910" y="1545590"/>
                </a:lnTo>
                <a:lnTo>
                  <a:pt x="213360" y="1554480"/>
                </a:lnTo>
                <a:lnTo>
                  <a:pt x="248920" y="1554480"/>
                </a:lnTo>
                <a:lnTo>
                  <a:pt x="285750" y="1554480"/>
                </a:lnTo>
                <a:lnTo>
                  <a:pt x="321310" y="1554480"/>
                </a:lnTo>
                <a:lnTo>
                  <a:pt x="356870" y="1554480"/>
                </a:lnTo>
                <a:lnTo>
                  <a:pt x="401320" y="1554480"/>
                </a:lnTo>
                <a:lnTo>
                  <a:pt x="436880" y="1554480"/>
                </a:lnTo>
                <a:lnTo>
                  <a:pt x="463550" y="1554480"/>
                </a:lnTo>
                <a:lnTo>
                  <a:pt x="499110" y="1545590"/>
                </a:lnTo>
                <a:lnTo>
                  <a:pt x="534670" y="1545590"/>
                </a:lnTo>
                <a:lnTo>
                  <a:pt x="571500" y="1545590"/>
                </a:lnTo>
                <a:lnTo>
                  <a:pt x="607060" y="1545590"/>
                </a:lnTo>
                <a:lnTo>
                  <a:pt x="642620" y="1545590"/>
                </a:lnTo>
                <a:lnTo>
                  <a:pt x="678180" y="1545590"/>
                </a:lnTo>
                <a:lnTo>
                  <a:pt x="713740" y="1536700"/>
                </a:lnTo>
                <a:lnTo>
                  <a:pt x="749300" y="1536700"/>
                </a:lnTo>
                <a:lnTo>
                  <a:pt x="784860" y="1536700"/>
                </a:lnTo>
                <a:lnTo>
                  <a:pt x="811530" y="1536700"/>
                </a:lnTo>
                <a:lnTo>
                  <a:pt x="848360" y="1536700"/>
                </a:lnTo>
                <a:lnTo>
                  <a:pt x="883920" y="1536700"/>
                </a:lnTo>
                <a:lnTo>
                  <a:pt x="910590" y="1527810"/>
                </a:lnTo>
                <a:lnTo>
                  <a:pt x="946150" y="1527810"/>
                </a:lnTo>
                <a:lnTo>
                  <a:pt x="990600" y="1527810"/>
                </a:lnTo>
                <a:lnTo>
                  <a:pt x="1026160" y="1527810"/>
                </a:lnTo>
                <a:lnTo>
                  <a:pt x="1061720" y="1527810"/>
                </a:lnTo>
                <a:lnTo>
                  <a:pt x="1097280" y="1527810"/>
                </a:lnTo>
                <a:lnTo>
                  <a:pt x="1134110" y="1527810"/>
                </a:lnTo>
                <a:lnTo>
                  <a:pt x="1169670" y="1518920"/>
                </a:lnTo>
                <a:lnTo>
                  <a:pt x="1196340" y="1518920"/>
                </a:lnTo>
                <a:lnTo>
                  <a:pt x="1223010" y="1492250"/>
                </a:lnTo>
                <a:lnTo>
                  <a:pt x="1240790" y="1483360"/>
                </a:lnTo>
                <a:lnTo>
                  <a:pt x="1258570" y="1446530"/>
                </a:lnTo>
                <a:lnTo>
                  <a:pt x="1285240" y="1402080"/>
                </a:lnTo>
                <a:lnTo>
                  <a:pt x="1303020" y="1366520"/>
                </a:lnTo>
                <a:lnTo>
                  <a:pt x="1320800" y="1322070"/>
                </a:lnTo>
                <a:lnTo>
                  <a:pt x="1338580" y="1277620"/>
                </a:lnTo>
                <a:lnTo>
                  <a:pt x="1347470" y="1242060"/>
                </a:lnTo>
                <a:lnTo>
                  <a:pt x="1356360" y="1206500"/>
                </a:lnTo>
                <a:lnTo>
                  <a:pt x="1365250" y="1178560"/>
                </a:lnTo>
                <a:lnTo>
                  <a:pt x="1365250" y="1143000"/>
                </a:lnTo>
                <a:lnTo>
                  <a:pt x="1374140" y="1107440"/>
                </a:lnTo>
                <a:lnTo>
                  <a:pt x="1374140" y="1071880"/>
                </a:lnTo>
                <a:lnTo>
                  <a:pt x="1383030" y="1036320"/>
                </a:lnTo>
                <a:lnTo>
                  <a:pt x="1383030" y="1000760"/>
                </a:lnTo>
                <a:lnTo>
                  <a:pt x="1391920" y="965200"/>
                </a:lnTo>
                <a:lnTo>
                  <a:pt x="1400810" y="920750"/>
                </a:lnTo>
                <a:lnTo>
                  <a:pt x="1400810" y="883920"/>
                </a:lnTo>
                <a:lnTo>
                  <a:pt x="1410970" y="848360"/>
                </a:lnTo>
                <a:lnTo>
                  <a:pt x="1419860" y="803910"/>
                </a:lnTo>
                <a:lnTo>
                  <a:pt x="1419860" y="768350"/>
                </a:lnTo>
                <a:lnTo>
                  <a:pt x="1428750" y="723900"/>
                </a:lnTo>
                <a:lnTo>
                  <a:pt x="1428750" y="679450"/>
                </a:lnTo>
                <a:lnTo>
                  <a:pt x="1428750" y="643890"/>
                </a:lnTo>
                <a:lnTo>
                  <a:pt x="1437640" y="607060"/>
                </a:lnTo>
                <a:lnTo>
                  <a:pt x="1446530" y="562610"/>
                </a:lnTo>
                <a:lnTo>
                  <a:pt x="1446530" y="527050"/>
                </a:lnTo>
                <a:lnTo>
                  <a:pt x="1446530" y="491490"/>
                </a:lnTo>
                <a:lnTo>
                  <a:pt x="1446530" y="455930"/>
                </a:lnTo>
                <a:lnTo>
                  <a:pt x="1455420" y="420370"/>
                </a:lnTo>
                <a:lnTo>
                  <a:pt x="1455420" y="384810"/>
                </a:lnTo>
                <a:lnTo>
                  <a:pt x="1455420" y="358140"/>
                </a:lnTo>
                <a:lnTo>
                  <a:pt x="1455420" y="321310"/>
                </a:lnTo>
                <a:lnTo>
                  <a:pt x="1455420" y="276860"/>
                </a:lnTo>
                <a:lnTo>
                  <a:pt x="1455420" y="241300"/>
                </a:lnTo>
                <a:lnTo>
                  <a:pt x="1455420" y="205740"/>
                </a:lnTo>
                <a:lnTo>
                  <a:pt x="1455420" y="161290"/>
                </a:lnTo>
                <a:lnTo>
                  <a:pt x="1464310" y="125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5947410" y="1535430"/>
            <a:ext cx="1955801" cy="294641"/>
          </a:xfrm>
          <a:custGeom>
            <a:avLst/>
            <a:gdLst/>
            <a:ahLst/>
            <a:cxnLst/>
            <a:rect l="0" t="0" r="0" b="0"/>
            <a:pathLst>
              <a:path w="1955801" h="294641">
                <a:moveTo>
                  <a:pt x="0" y="134620"/>
                </a:moveTo>
                <a:lnTo>
                  <a:pt x="8890" y="170180"/>
                </a:lnTo>
                <a:lnTo>
                  <a:pt x="26670" y="205740"/>
                </a:lnTo>
                <a:lnTo>
                  <a:pt x="53340" y="250190"/>
                </a:lnTo>
                <a:lnTo>
                  <a:pt x="80010" y="285750"/>
                </a:lnTo>
                <a:lnTo>
                  <a:pt x="106680" y="294640"/>
                </a:lnTo>
                <a:lnTo>
                  <a:pt x="124460" y="285750"/>
                </a:lnTo>
                <a:lnTo>
                  <a:pt x="168910" y="232410"/>
                </a:lnTo>
                <a:lnTo>
                  <a:pt x="205740" y="187960"/>
                </a:lnTo>
                <a:lnTo>
                  <a:pt x="232410" y="152400"/>
                </a:lnTo>
                <a:lnTo>
                  <a:pt x="267970" y="107950"/>
                </a:lnTo>
                <a:lnTo>
                  <a:pt x="303530" y="81280"/>
                </a:lnTo>
                <a:lnTo>
                  <a:pt x="321310" y="81280"/>
                </a:lnTo>
                <a:lnTo>
                  <a:pt x="365760" y="99060"/>
                </a:lnTo>
                <a:lnTo>
                  <a:pt x="401320" y="125730"/>
                </a:lnTo>
                <a:lnTo>
                  <a:pt x="445770" y="161290"/>
                </a:lnTo>
                <a:lnTo>
                  <a:pt x="472440" y="179070"/>
                </a:lnTo>
                <a:lnTo>
                  <a:pt x="509270" y="179070"/>
                </a:lnTo>
                <a:lnTo>
                  <a:pt x="535940" y="179070"/>
                </a:lnTo>
                <a:lnTo>
                  <a:pt x="571500" y="170180"/>
                </a:lnTo>
                <a:lnTo>
                  <a:pt x="607060" y="134620"/>
                </a:lnTo>
                <a:lnTo>
                  <a:pt x="651510" y="99060"/>
                </a:lnTo>
                <a:lnTo>
                  <a:pt x="687070" y="63500"/>
                </a:lnTo>
                <a:lnTo>
                  <a:pt x="722630" y="36830"/>
                </a:lnTo>
                <a:lnTo>
                  <a:pt x="768350" y="8890"/>
                </a:lnTo>
                <a:lnTo>
                  <a:pt x="786130" y="8890"/>
                </a:lnTo>
                <a:lnTo>
                  <a:pt x="821690" y="17780"/>
                </a:lnTo>
                <a:lnTo>
                  <a:pt x="866140" y="45720"/>
                </a:lnTo>
                <a:lnTo>
                  <a:pt x="910590" y="81280"/>
                </a:lnTo>
                <a:lnTo>
                  <a:pt x="955040" y="107950"/>
                </a:lnTo>
                <a:lnTo>
                  <a:pt x="999490" y="125730"/>
                </a:lnTo>
                <a:lnTo>
                  <a:pt x="1017270" y="134620"/>
                </a:lnTo>
                <a:lnTo>
                  <a:pt x="1052830" y="125730"/>
                </a:lnTo>
                <a:lnTo>
                  <a:pt x="1089660" y="116840"/>
                </a:lnTo>
                <a:lnTo>
                  <a:pt x="1134110" y="99060"/>
                </a:lnTo>
                <a:lnTo>
                  <a:pt x="1178560" y="63500"/>
                </a:lnTo>
                <a:lnTo>
                  <a:pt x="1214120" y="36830"/>
                </a:lnTo>
                <a:lnTo>
                  <a:pt x="1249680" y="8890"/>
                </a:lnTo>
                <a:lnTo>
                  <a:pt x="1285240" y="0"/>
                </a:lnTo>
                <a:lnTo>
                  <a:pt x="1311910" y="0"/>
                </a:lnTo>
                <a:lnTo>
                  <a:pt x="1329690" y="0"/>
                </a:lnTo>
                <a:lnTo>
                  <a:pt x="1348740" y="8890"/>
                </a:lnTo>
                <a:lnTo>
                  <a:pt x="1393190" y="36830"/>
                </a:lnTo>
                <a:lnTo>
                  <a:pt x="1428750" y="63500"/>
                </a:lnTo>
                <a:lnTo>
                  <a:pt x="1464310" y="81280"/>
                </a:lnTo>
                <a:lnTo>
                  <a:pt x="1499870" y="90170"/>
                </a:lnTo>
                <a:lnTo>
                  <a:pt x="1535430" y="99060"/>
                </a:lnTo>
                <a:lnTo>
                  <a:pt x="1562100" y="99060"/>
                </a:lnTo>
                <a:lnTo>
                  <a:pt x="1606550" y="90170"/>
                </a:lnTo>
                <a:lnTo>
                  <a:pt x="1643380" y="72390"/>
                </a:lnTo>
                <a:lnTo>
                  <a:pt x="1687830" y="63500"/>
                </a:lnTo>
                <a:lnTo>
                  <a:pt x="1723390" y="45720"/>
                </a:lnTo>
                <a:lnTo>
                  <a:pt x="1767840" y="26670"/>
                </a:lnTo>
                <a:lnTo>
                  <a:pt x="1803400" y="17780"/>
                </a:lnTo>
                <a:lnTo>
                  <a:pt x="1838960" y="17780"/>
                </a:lnTo>
                <a:lnTo>
                  <a:pt x="1874520" y="17780"/>
                </a:lnTo>
                <a:lnTo>
                  <a:pt x="1911350" y="36830"/>
                </a:lnTo>
                <a:lnTo>
                  <a:pt x="1955800" y="54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1785620" y="2465070"/>
            <a:ext cx="965201" cy="195581"/>
          </a:xfrm>
          <a:custGeom>
            <a:avLst/>
            <a:gdLst/>
            <a:ahLst/>
            <a:cxnLst/>
            <a:rect l="0" t="0" r="0" b="0"/>
            <a:pathLst>
              <a:path w="965201" h="195581">
                <a:moveTo>
                  <a:pt x="0" y="8890"/>
                </a:moveTo>
                <a:lnTo>
                  <a:pt x="17780" y="0"/>
                </a:lnTo>
                <a:lnTo>
                  <a:pt x="53340" y="17780"/>
                </a:lnTo>
                <a:lnTo>
                  <a:pt x="90170" y="44450"/>
                </a:lnTo>
                <a:lnTo>
                  <a:pt x="125730" y="88900"/>
                </a:lnTo>
                <a:lnTo>
                  <a:pt x="161290" y="133350"/>
                </a:lnTo>
                <a:lnTo>
                  <a:pt x="196850" y="168910"/>
                </a:lnTo>
                <a:lnTo>
                  <a:pt x="223520" y="186690"/>
                </a:lnTo>
                <a:lnTo>
                  <a:pt x="250190" y="195580"/>
                </a:lnTo>
                <a:lnTo>
                  <a:pt x="267970" y="195580"/>
                </a:lnTo>
                <a:lnTo>
                  <a:pt x="312420" y="177800"/>
                </a:lnTo>
                <a:lnTo>
                  <a:pt x="347980" y="151130"/>
                </a:lnTo>
                <a:lnTo>
                  <a:pt x="384810" y="115570"/>
                </a:lnTo>
                <a:lnTo>
                  <a:pt x="420370" y="88900"/>
                </a:lnTo>
                <a:lnTo>
                  <a:pt x="455930" y="62230"/>
                </a:lnTo>
                <a:lnTo>
                  <a:pt x="491490" y="53340"/>
                </a:lnTo>
                <a:lnTo>
                  <a:pt x="527050" y="53340"/>
                </a:lnTo>
                <a:lnTo>
                  <a:pt x="553720" y="53340"/>
                </a:lnTo>
                <a:lnTo>
                  <a:pt x="589280" y="71120"/>
                </a:lnTo>
                <a:lnTo>
                  <a:pt x="633730" y="106680"/>
                </a:lnTo>
                <a:lnTo>
                  <a:pt x="679450" y="124460"/>
                </a:lnTo>
                <a:lnTo>
                  <a:pt x="715010" y="151130"/>
                </a:lnTo>
                <a:lnTo>
                  <a:pt x="750570" y="168910"/>
                </a:lnTo>
                <a:lnTo>
                  <a:pt x="786130" y="168910"/>
                </a:lnTo>
                <a:lnTo>
                  <a:pt x="821690" y="168910"/>
                </a:lnTo>
                <a:lnTo>
                  <a:pt x="857250" y="160020"/>
                </a:lnTo>
                <a:lnTo>
                  <a:pt x="901700" y="151130"/>
                </a:lnTo>
                <a:lnTo>
                  <a:pt x="947420" y="142240"/>
                </a:lnTo>
                <a:lnTo>
                  <a:pt x="96520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3535680" y="2392680"/>
            <a:ext cx="90171" cy="643891"/>
          </a:xfrm>
          <a:custGeom>
            <a:avLst/>
            <a:gdLst/>
            <a:ahLst/>
            <a:cxnLst/>
            <a:rect l="0" t="0" r="0" b="0"/>
            <a:pathLst>
              <a:path w="90171" h="643891">
                <a:moveTo>
                  <a:pt x="90170" y="0"/>
                </a:moveTo>
                <a:lnTo>
                  <a:pt x="81280" y="26670"/>
                </a:lnTo>
                <a:lnTo>
                  <a:pt x="72390" y="72390"/>
                </a:lnTo>
                <a:lnTo>
                  <a:pt x="72390" y="107950"/>
                </a:lnTo>
                <a:lnTo>
                  <a:pt x="63500" y="152400"/>
                </a:lnTo>
                <a:lnTo>
                  <a:pt x="54610" y="187960"/>
                </a:lnTo>
                <a:lnTo>
                  <a:pt x="45720" y="223520"/>
                </a:lnTo>
                <a:lnTo>
                  <a:pt x="35560" y="267970"/>
                </a:lnTo>
                <a:lnTo>
                  <a:pt x="26670" y="303530"/>
                </a:lnTo>
                <a:lnTo>
                  <a:pt x="26670" y="340360"/>
                </a:lnTo>
                <a:lnTo>
                  <a:pt x="17780" y="367030"/>
                </a:lnTo>
                <a:lnTo>
                  <a:pt x="17780" y="393700"/>
                </a:lnTo>
                <a:lnTo>
                  <a:pt x="17780" y="429260"/>
                </a:lnTo>
                <a:lnTo>
                  <a:pt x="8890" y="455930"/>
                </a:lnTo>
                <a:lnTo>
                  <a:pt x="0" y="482600"/>
                </a:lnTo>
                <a:lnTo>
                  <a:pt x="0" y="527050"/>
                </a:lnTo>
                <a:lnTo>
                  <a:pt x="0" y="562610"/>
                </a:lnTo>
                <a:lnTo>
                  <a:pt x="0" y="607060"/>
                </a:lnTo>
                <a:lnTo>
                  <a:pt x="0" y="626110"/>
                </a:lnTo>
                <a:lnTo>
                  <a:pt x="8890" y="643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3643630" y="2438400"/>
            <a:ext cx="177801" cy="552451"/>
          </a:xfrm>
          <a:custGeom>
            <a:avLst/>
            <a:gdLst/>
            <a:ahLst/>
            <a:cxnLst/>
            <a:rect l="0" t="0" r="0" b="0"/>
            <a:pathLst>
              <a:path w="177801" h="552451">
                <a:moveTo>
                  <a:pt x="0" y="0"/>
                </a:moveTo>
                <a:lnTo>
                  <a:pt x="17780" y="44450"/>
                </a:lnTo>
                <a:lnTo>
                  <a:pt x="26670" y="80010"/>
                </a:lnTo>
                <a:lnTo>
                  <a:pt x="35560" y="115570"/>
                </a:lnTo>
                <a:lnTo>
                  <a:pt x="44450" y="160020"/>
                </a:lnTo>
                <a:lnTo>
                  <a:pt x="53340" y="204470"/>
                </a:lnTo>
                <a:lnTo>
                  <a:pt x="62230" y="248920"/>
                </a:lnTo>
                <a:lnTo>
                  <a:pt x="80010" y="285750"/>
                </a:lnTo>
                <a:lnTo>
                  <a:pt x="97790" y="330200"/>
                </a:lnTo>
                <a:lnTo>
                  <a:pt x="106680" y="374650"/>
                </a:lnTo>
                <a:lnTo>
                  <a:pt x="124460" y="410210"/>
                </a:lnTo>
                <a:lnTo>
                  <a:pt x="133350" y="445770"/>
                </a:lnTo>
                <a:lnTo>
                  <a:pt x="151130" y="481330"/>
                </a:lnTo>
                <a:lnTo>
                  <a:pt x="168910" y="525780"/>
                </a:lnTo>
                <a:lnTo>
                  <a:pt x="177800" y="552450"/>
                </a:lnTo>
                <a:lnTo>
                  <a:pt x="168910" y="552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3491230" y="2705100"/>
            <a:ext cx="312421" cy="54611"/>
          </a:xfrm>
          <a:custGeom>
            <a:avLst/>
            <a:gdLst/>
            <a:ahLst/>
            <a:cxnLst/>
            <a:rect l="0" t="0" r="0" b="0"/>
            <a:pathLst>
              <a:path w="312421" h="54611">
                <a:moveTo>
                  <a:pt x="0" y="54610"/>
                </a:moveTo>
                <a:lnTo>
                  <a:pt x="35560" y="45720"/>
                </a:lnTo>
                <a:lnTo>
                  <a:pt x="71120" y="45720"/>
                </a:lnTo>
                <a:lnTo>
                  <a:pt x="116840" y="36830"/>
                </a:lnTo>
                <a:lnTo>
                  <a:pt x="152400" y="27940"/>
                </a:lnTo>
                <a:lnTo>
                  <a:pt x="187960" y="19050"/>
                </a:lnTo>
                <a:lnTo>
                  <a:pt x="223520" y="10160"/>
                </a:lnTo>
                <a:lnTo>
                  <a:pt x="259080" y="10160"/>
                </a:lnTo>
                <a:lnTo>
                  <a:pt x="30353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3911600" y="2642870"/>
            <a:ext cx="204471" cy="44451"/>
          </a:xfrm>
          <a:custGeom>
            <a:avLst/>
            <a:gdLst/>
            <a:ahLst/>
            <a:cxnLst/>
            <a:rect l="0" t="0" r="0" b="0"/>
            <a:pathLst>
              <a:path w="204471" h="44451">
                <a:moveTo>
                  <a:pt x="0" y="44450"/>
                </a:moveTo>
                <a:lnTo>
                  <a:pt x="35560" y="17780"/>
                </a:lnTo>
                <a:lnTo>
                  <a:pt x="80010" y="8890"/>
                </a:lnTo>
                <a:lnTo>
                  <a:pt x="115570" y="0"/>
                </a:lnTo>
                <a:lnTo>
                  <a:pt x="160020" y="0"/>
                </a:lnTo>
                <a:lnTo>
                  <a:pt x="2044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3973830" y="2795270"/>
            <a:ext cx="124461" cy="26671"/>
          </a:xfrm>
          <a:custGeom>
            <a:avLst/>
            <a:gdLst/>
            <a:ahLst/>
            <a:cxnLst/>
            <a:rect l="0" t="0" r="0" b="0"/>
            <a:pathLst>
              <a:path w="124461" h="26671">
                <a:moveTo>
                  <a:pt x="0" y="26670"/>
                </a:moveTo>
                <a:lnTo>
                  <a:pt x="0" y="8890"/>
                </a:ln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4241800" y="2383790"/>
            <a:ext cx="62231" cy="553721"/>
          </a:xfrm>
          <a:custGeom>
            <a:avLst/>
            <a:gdLst/>
            <a:ahLst/>
            <a:cxnLst/>
            <a:rect l="0" t="0" r="0" b="0"/>
            <a:pathLst>
              <a:path w="62231" h="553721">
                <a:moveTo>
                  <a:pt x="0" y="0"/>
                </a:moveTo>
                <a:lnTo>
                  <a:pt x="0" y="3556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8890" y="241300"/>
                </a:lnTo>
                <a:lnTo>
                  <a:pt x="17780" y="285750"/>
                </a:lnTo>
                <a:lnTo>
                  <a:pt x="26670" y="331470"/>
                </a:lnTo>
                <a:lnTo>
                  <a:pt x="26670" y="375920"/>
                </a:lnTo>
                <a:lnTo>
                  <a:pt x="35560" y="411480"/>
                </a:lnTo>
                <a:lnTo>
                  <a:pt x="44450" y="447040"/>
                </a:lnTo>
                <a:lnTo>
                  <a:pt x="44450" y="482600"/>
                </a:lnTo>
                <a:lnTo>
                  <a:pt x="53340" y="518160"/>
                </a:lnTo>
                <a:lnTo>
                  <a:pt x="6223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4224020" y="2392680"/>
            <a:ext cx="223521" cy="259081"/>
          </a:xfrm>
          <a:custGeom>
            <a:avLst/>
            <a:gdLst/>
            <a:ahLst/>
            <a:cxnLst/>
            <a:rect l="0" t="0" r="0" b="0"/>
            <a:pathLst>
              <a:path w="223521" h="259081">
                <a:moveTo>
                  <a:pt x="0" y="72390"/>
                </a:moveTo>
                <a:lnTo>
                  <a:pt x="8890" y="45720"/>
                </a:lnTo>
                <a:lnTo>
                  <a:pt x="62230" y="8890"/>
                </a:lnTo>
                <a:lnTo>
                  <a:pt x="88900" y="0"/>
                </a:lnTo>
                <a:lnTo>
                  <a:pt x="133350" y="0"/>
                </a:lnTo>
                <a:lnTo>
                  <a:pt x="168910" y="0"/>
                </a:lnTo>
                <a:lnTo>
                  <a:pt x="195580" y="8890"/>
                </a:lnTo>
                <a:lnTo>
                  <a:pt x="214630" y="17780"/>
                </a:lnTo>
                <a:lnTo>
                  <a:pt x="223520" y="35560"/>
                </a:lnTo>
                <a:lnTo>
                  <a:pt x="223520" y="54610"/>
                </a:lnTo>
                <a:lnTo>
                  <a:pt x="223520" y="72390"/>
                </a:lnTo>
                <a:lnTo>
                  <a:pt x="205740" y="107950"/>
                </a:lnTo>
                <a:lnTo>
                  <a:pt x="177800" y="143510"/>
                </a:lnTo>
                <a:lnTo>
                  <a:pt x="142240" y="187960"/>
                </a:lnTo>
                <a:lnTo>
                  <a:pt x="97790" y="223520"/>
                </a:lnTo>
                <a:lnTo>
                  <a:pt x="8001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4563110" y="2303780"/>
            <a:ext cx="170181" cy="695961"/>
          </a:xfrm>
          <a:custGeom>
            <a:avLst/>
            <a:gdLst/>
            <a:ahLst/>
            <a:cxnLst/>
            <a:rect l="0" t="0" r="0" b="0"/>
            <a:pathLst>
              <a:path w="170181" h="695961">
                <a:moveTo>
                  <a:pt x="53340" y="0"/>
                </a:moveTo>
                <a:lnTo>
                  <a:pt x="35560" y="35560"/>
                </a:lnTo>
                <a:lnTo>
                  <a:pt x="26670" y="71120"/>
                </a:lnTo>
                <a:lnTo>
                  <a:pt x="17780" y="106680"/>
                </a:lnTo>
                <a:lnTo>
                  <a:pt x="8890" y="15240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0" y="374650"/>
                </a:lnTo>
                <a:lnTo>
                  <a:pt x="0" y="411480"/>
                </a:lnTo>
                <a:lnTo>
                  <a:pt x="8890" y="447040"/>
                </a:lnTo>
                <a:lnTo>
                  <a:pt x="17780" y="482600"/>
                </a:lnTo>
                <a:lnTo>
                  <a:pt x="26670" y="518160"/>
                </a:lnTo>
                <a:lnTo>
                  <a:pt x="44450" y="553720"/>
                </a:lnTo>
                <a:lnTo>
                  <a:pt x="62230" y="580390"/>
                </a:lnTo>
                <a:lnTo>
                  <a:pt x="88900" y="624840"/>
                </a:lnTo>
                <a:lnTo>
                  <a:pt x="124460" y="660400"/>
                </a:lnTo>
                <a:lnTo>
                  <a:pt x="170180" y="695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4751070" y="2374900"/>
            <a:ext cx="71121" cy="580391"/>
          </a:xfrm>
          <a:custGeom>
            <a:avLst/>
            <a:gdLst/>
            <a:ahLst/>
            <a:cxnLst/>
            <a:rect l="0" t="0" r="0" b="0"/>
            <a:pathLst>
              <a:path w="71121" h="58039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8890" y="285750"/>
                </a:lnTo>
                <a:lnTo>
                  <a:pt x="17780" y="321310"/>
                </a:lnTo>
                <a:lnTo>
                  <a:pt x="26670" y="358140"/>
                </a:lnTo>
                <a:lnTo>
                  <a:pt x="26670" y="384810"/>
                </a:lnTo>
                <a:lnTo>
                  <a:pt x="35560" y="429260"/>
                </a:lnTo>
                <a:lnTo>
                  <a:pt x="44450" y="464820"/>
                </a:lnTo>
                <a:lnTo>
                  <a:pt x="53340" y="509270"/>
                </a:lnTo>
                <a:lnTo>
                  <a:pt x="62230" y="553720"/>
                </a:lnTo>
                <a:lnTo>
                  <a:pt x="7112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4991100" y="2438400"/>
            <a:ext cx="72391" cy="347981"/>
          </a:xfrm>
          <a:custGeom>
            <a:avLst/>
            <a:gdLst/>
            <a:ahLst/>
            <a:cxnLst/>
            <a:rect l="0" t="0" r="0" b="0"/>
            <a:pathLst>
              <a:path w="72391" h="34798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10160" y="106680"/>
                </a:lnTo>
                <a:lnTo>
                  <a:pt x="10160" y="142240"/>
                </a:lnTo>
                <a:lnTo>
                  <a:pt x="19050" y="186690"/>
                </a:lnTo>
                <a:lnTo>
                  <a:pt x="27940" y="231140"/>
                </a:lnTo>
                <a:lnTo>
                  <a:pt x="45720" y="266700"/>
                </a:lnTo>
                <a:lnTo>
                  <a:pt x="54610" y="312420"/>
                </a:lnTo>
                <a:lnTo>
                  <a:pt x="7239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4937760" y="2607310"/>
            <a:ext cx="205741" cy="62231"/>
          </a:xfrm>
          <a:custGeom>
            <a:avLst/>
            <a:gdLst/>
            <a:ahLst/>
            <a:cxnLst/>
            <a:rect l="0" t="0" r="0" b="0"/>
            <a:pathLst>
              <a:path w="205741" h="62231">
                <a:moveTo>
                  <a:pt x="0" y="62230"/>
                </a:moveTo>
                <a:lnTo>
                  <a:pt x="8890" y="44450"/>
                </a:lnTo>
                <a:lnTo>
                  <a:pt x="44450" y="35560"/>
                </a:lnTo>
                <a:lnTo>
                  <a:pt x="63500" y="26670"/>
                </a:lnTo>
                <a:lnTo>
                  <a:pt x="107950" y="17780"/>
                </a:lnTo>
                <a:lnTo>
                  <a:pt x="152400" y="8890"/>
                </a:lnTo>
                <a:lnTo>
                  <a:pt x="18796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5223510" y="2277110"/>
            <a:ext cx="196851" cy="170181"/>
          </a:xfrm>
          <a:custGeom>
            <a:avLst/>
            <a:gdLst/>
            <a:ahLst/>
            <a:cxnLst/>
            <a:rect l="0" t="0" r="0" b="0"/>
            <a:pathLst>
              <a:path w="196851" h="17018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51130"/>
                </a:lnTo>
                <a:lnTo>
                  <a:pt x="8890" y="170180"/>
                </a:lnTo>
                <a:lnTo>
                  <a:pt x="17780" y="142240"/>
                </a:lnTo>
                <a:lnTo>
                  <a:pt x="35560" y="106680"/>
                </a:lnTo>
                <a:lnTo>
                  <a:pt x="44450" y="88900"/>
                </a:lnTo>
                <a:lnTo>
                  <a:pt x="72390" y="53340"/>
                </a:lnTo>
                <a:lnTo>
                  <a:pt x="99060" y="44450"/>
                </a:lnTo>
                <a:lnTo>
                  <a:pt x="143510" y="44450"/>
                </a:lnTo>
                <a:lnTo>
                  <a:pt x="170180" y="53340"/>
                </a:lnTo>
                <a:lnTo>
                  <a:pt x="19685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5214620" y="2545080"/>
            <a:ext cx="241301" cy="62231"/>
          </a:xfrm>
          <a:custGeom>
            <a:avLst/>
            <a:gdLst/>
            <a:ahLst/>
            <a:cxnLst/>
            <a:rect l="0" t="0" r="0" b="0"/>
            <a:pathLst>
              <a:path w="241301" h="62231">
                <a:moveTo>
                  <a:pt x="0" y="62230"/>
                </a:moveTo>
                <a:lnTo>
                  <a:pt x="35560" y="44450"/>
                </a:lnTo>
                <a:lnTo>
                  <a:pt x="71120" y="35560"/>
                </a:lnTo>
                <a:lnTo>
                  <a:pt x="116840" y="26670"/>
                </a:lnTo>
                <a:lnTo>
                  <a:pt x="161290" y="8890"/>
                </a:lnTo>
                <a:lnTo>
                  <a:pt x="19685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5285740" y="2687320"/>
            <a:ext cx="223521" cy="196851"/>
          </a:xfrm>
          <a:custGeom>
            <a:avLst/>
            <a:gdLst/>
            <a:ahLst/>
            <a:cxnLst/>
            <a:rect l="0" t="0" r="0" b="0"/>
            <a:pathLst>
              <a:path w="223521" h="196851">
                <a:moveTo>
                  <a:pt x="10160" y="8890"/>
                </a:moveTo>
                <a:lnTo>
                  <a:pt x="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10160" y="152400"/>
                </a:lnTo>
                <a:lnTo>
                  <a:pt x="19050" y="187960"/>
                </a:lnTo>
                <a:lnTo>
                  <a:pt x="36830" y="187960"/>
                </a:lnTo>
                <a:lnTo>
                  <a:pt x="45720" y="143510"/>
                </a:lnTo>
                <a:lnTo>
                  <a:pt x="45720" y="107950"/>
                </a:lnTo>
                <a:lnTo>
                  <a:pt x="54610" y="72390"/>
                </a:lnTo>
                <a:lnTo>
                  <a:pt x="63500" y="27940"/>
                </a:lnTo>
                <a:lnTo>
                  <a:pt x="72390" y="8890"/>
                </a:lnTo>
                <a:lnTo>
                  <a:pt x="99060" y="0"/>
                </a:lnTo>
                <a:lnTo>
                  <a:pt x="116840" y="0"/>
                </a:lnTo>
                <a:lnTo>
                  <a:pt x="143510" y="17780"/>
                </a:lnTo>
                <a:lnTo>
                  <a:pt x="179070" y="63500"/>
                </a:lnTo>
                <a:lnTo>
                  <a:pt x="187960" y="90170"/>
                </a:lnTo>
                <a:lnTo>
                  <a:pt x="196850" y="134620"/>
                </a:lnTo>
                <a:lnTo>
                  <a:pt x="205740" y="170180"/>
                </a:lnTo>
                <a:lnTo>
                  <a:pt x="214630" y="187960"/>
                </a:lnTo>
                <a:lnTo>
                  <a:pt x="22352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5509260" y="2250440"/>
            <a:ext cx="143511" cy="768351"/>
          </a:xfrm>
          <a:custGeom>
            <a:avLst/>
            <a:gdLst/>
            <a:ahLst/>
            <a:cxnLst/>
            <a:rect l="0" t="0" r="0" b="0"/>
            <a:pathLst>
              <a:path w="143511" h="768351">
                <a:moveTo>
                  <a:pt x="0" y="0"/>
                </a:moveTo>
                <a:lnTo>
                  <a:pt x="17780" y="35560"/>
                </a:lnTo>
                <a:lnTo>
                  <a:pt x="44450" y="71120"/>
                </a:lnTo>
                <a:lnTo>
                  <a:pt x="63500" y="106680"/>
                </a:lnTo>
                <a:lnTo>
                  <a:pt x="81280" y="151130"/>
                </a:lnTo>
                <a:lnTo>
                  <a:pt x="107950" y="187960"/>
                </a:lnTo>
                <a:lnTo>
                  <a:pt x="125730" y="232410"/>
                </a:lnTo>
                <a:lnTo>
                  <a:pt x="134620" y="276860"/>
                </a:lnTo>
                <a:lnTo>
                  <a:pt x="143510" y="321310"/>
                </a:lnTo>
                <a:lnTo>
                  <a:pt x="143510" y="356870"/>
                </a:lnTo>
                <a:lnTo>
                  <a:pt x="143510" y="392430"/>
                </a:lnTo>
                <a:lnTo>
                  <a:pt x="143510" y="427990"/>
                </a:lnTo>
                <a:lnTo>
                  <a:pt x="143510" y="464820"/>
                </a:lnTo>
                <a:lnTo>
                  <a:pt x="134620" y="500380"/>
                </a:lnTo>
                <a:lnTo>
                  <a:pt x="125730" y="535940"/>
                </a:lnTo>
                <a:lnTo>
                  <a:pt x="116840" y="571500"/>
                </a:lnTo>
                <a:lnTo>
                  <a:pt x="107950" y="598170"/>
                </a:lnTo>
                <a:lnTo>
                  <a:pt x="99060" y="633730"/>
                </a:lnTo>
                <a:lnTo>
                  <a:pt x="90170" y="678180"/>
                </a:lnTo>
                <a:lnTo>
                  <a:pt x="72390" y="713740"/>
                </a:lnTo>
                <a:lnTo>
                  <a:pt x="63500" y="740410"/>
                </a:lnTo>
                <a:lnTo>
                  <a:pt x="44450" y="768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5626100" y="2223770"/>
            <a:ext cx="142241" cy="160021"/>
          </a:xfrm>
          <a:custGeom>
            <a:avLst/>
            <a:gdLst/>
            <a:ahLst/>
            <a:cxnLst/>
            <a:rect l="0" t="0" r="0" b="0"/>
            <a:pathLst>
              <a:path w="142241" h="16002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115570"/>
                </a:lnTo>
                <a:lnTo>
                  <a:pt x="8890" y="133350"/>
                </a:lnTo>
                <a:lnTo>
                  <a:pt x="17780" y="88900"/>
                </a:lnTo>
                <a:lnTo>
                  <a:pt x="35560" y="44450"/>
                </a:lnTo>
                <a:lnTo>
                  <a:pt x="53340" y="26670"/>
                </a:lnTo>
                <a:lnTo>
                  <a:pt x="71120" y="35560"/>
                </a:lnTo>
                <a:lnTo>
                  <a:pt x="97790" y="53340"/>
                </a:lnTo>
                <a:lnTo>
                  <a:pt x="106680" y="71120"/>
                </a:lnTo>
                <a:lnTo>
                  <a:pt x="124460" y="115570"/>
                </a:lnTo>
                <a:lnTo>
                  <a:pt x="14224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5812790" y="2197100"/>
            <a:ext cx="134621" cy="177801"/>
          </a:xfrm>
          <a:custGeom>
            <a:avLst/>
            <a:gdLst/>
            <a:ahLst/>
            <a:cxnLst/>
            <a:rect l="0" t="0" r="0" b="0"/>
            <a:pathLst>
              <a:path w="134621" h="177801">
                <a:moveTo>
                  <a:pt x="17780" y="0"/>
                </a:moveTo>
                <a:lnTo>
                  <a:pt x="0" y="8890"/>
                </a:ln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1130"/>
                </a:lnTo>
                <a:lnTo>
                  <a:pt x="35560" y="177800"/>
                </a:lnTo>
                <a:lnTo>
                  <a:pt x="54610" y="177800"/>
                </a:lnTo>
                <a:lnTo>
                  <a:pt x="81280" y="168910"/>
                </a:lnTo>
                <a:lnTo>
                  <a:pt x="107950" y="160020"/>
                </a:lnTo>
                <a:lnTo>
                  <a:pt x="116840" y="142240"/>
                </a:lnTo>
                <a:lnTo>
                  <a:pt x="13462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5786120" y="2259330"/>
            <a:ext cx="99061" cy="26671"/>
          </a:xfrm>
          <a:custGeom>
            <a:avLst/>
            <a:gdLst/>
            <a:ahLst/>
            <a:cxnLst/>
            <a:rect l="0" t="0" r="0" b="0"/>
            <a:pathLst>
              <a:path w="99061" h="26671">
                <a:moveTo>
                  <a:pt x="0" y="26670"/>
                </a:moveTo>
                <a:lnTo>
                  <a:pt x="35560" y="0"/>
                </a:lnTo>
                <a:lnTo>
                  <a:pt x="5334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1911350" y="2893060"/>
            <a:ext cx="241301" cy="312421"/>
          </a:xfrm>
          <a:custGeom>
            <a:avLst/>
            <a:gdLst/>
            <a:ahLst/>
            <a:cxnLst/>
            <a:rect l="0" t="0" r="0" b="0"/>
            <a:pathLst>
              <a:path w="241301" h="312421">
                <a:moveTo>
                  <a:pt x="17780" y="17780"/>
                </a:moveTo>
                <a:lnTo>
                  <a:pt x="0" y="44450"/>
                </a:lnTo>
                <a:lnTo>
                  <a:pt x="0" y="8001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8890" y="276860"/>
                </a:lnTo>
                <a:lnTo>
                  <a:pt x="8890" y="312420"/>
                </a:lnTo>
                <a:lnTo>
                  <a:pt x="8890" y="276860"/>
                </a:lnTo>
                <a:lnTo>
                  <a:pt x="17780" y="241300"/>
                </a:lnTo>
                <a:lnTo>
                  <a:pt x="26670" y="205740"/>
                </a:lnTo>
                <a:lnTo>
                  <a:pt x="35560" y="161290"/>
                </a:lnTo>
                <a:lnTo>
                  <a:pt x="53340" y="125730"/>
                </a:lnTo>
                <a:lnTo>
                  <a:pt x="71120" y="88900"/>
                </a:lnTo>
                <a:lnTo>
                  <a:pt x="88900" y="62230"/>
                </a:lnTo>
                <a:lnTo>
                  <a:pt x="133350" y="17780"/>
                </a:lnTo>
                <a:lnTo>
                  <a:pt x="151130" y="8890"/>
                </a:lnTo>
                <a:lnTo>
                  <a:pt x="168910" y="0"/>
                </a:lnTo>
                <a:lnTo>
                  <a:pt x="186690" y="0"/>
                </a:lnTo>
                <a:lnTo>
                  <a:pt x="204470" y="0"/>
                </a:lnTo>
                <a:lnTo>
                  <a:pt x="222250" y="8890"/>
                </a:lnTo>
                <a:lnTo>
                  <a:pt x="222250" y="26670"/>
                </a:lnTo>
                <a:lnTo>
                  <a:pt x="232410" y="62230"/>
                </a:lnTo>
                <a:lnTo>
                  <a:pt x="232410" y="106680"/>
                </a:lnTo>
                <a:lnTo>
                  <a:pt x="232410" y="143510"/>
                </a:lnTo>
                <a:lnTo>
                  <a:pt x="232410" y="187960"/>
                </a:lnTo>
                <a:lnTo>
                  <a:pt x="232410" y="232410"/>
                </a:lnTo>
                <a:lnTo>
                  <a:pt x="24130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2205990" y="301879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35560" y="8890"/>
                </a:lnTo>
                <a:lnTo>
                  <a:pt x="5334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2250440" y="311658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2491740" y="2804160"/>
            <a:ext cx="213361" cy="223521"/>
          </a:xfrm>
          <a:custGeom>
            <a:avLst/>
            <a:gdLst/>
            <a:ahLst/>
            <a:cxnLst/>
            <a:rect l="0" t="0" r="0" b="0"/>
            <a:pathLst>
              <a:path w="213361" h="223521">
                <a:moveTo>
                  <a:pt x="35560" y="0"/>
                </a:moveTo>
                <a:lnTo>
                  <a:pt x="17780" y="0"/>
                </a:lnTo>
                <a:lnTo>
                  <a:pt x="889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177800"/>
                </a:lnTo>
                <a:lnTo>
                  <a:pt x="26670" y="186690"/>
                </a:lnTo>
                <a:lnTo>
                  <a:pt x="71120" y="186690"/>
                </a:lnTo>
                <a:lnTo>
                  <a:pt x="97790" y="195580"/>
                </a:lnTo>
                <a:lnTo>
                  <a:pt x="133350" y="205740"/>
                </a:lnTo>
                <a:lnTo>
                  <a:pt x="168910" y="205740"/>
                </a:lnTo>
                <a:lnTo>
                  <a:pt x="21336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2633980" y="2786380"/>
            <a:ext cx="35561" cy="544831"/>
          </a:xfrm>
          <a:custGeom>
            <a:avLst/>
            <a:gdLst/>
            <a:ahLst/>
            <a:cxnLst/>
            <a:rect l="0" t="0" r="0" b="0"/>
            <a:pathLst>
              <a:path w="35561" h="544831">
                <a:moveTo>
                  <a:pt x="3556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106680"/>
                </a:lnTo>
                <a:lnTo>
                  <a:pt x="8890" y="142240"/>
                </a:lnTo>
                <a:lnTo>
                  <a:pt x="0" y="177800"/>
                </a:lnTo>
                <a:lnTo>
                  <a:pt x="0" y="195580"/>
                </a:lnTo>
                <a:lnTo>
                  <a:pt x="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0" y="427990"/>
                </a:lnTo>
                <a:lnTo>
                  <a:pt x="0" y="463550"/>
                </a:lnTo>
                <a:lnTo>
                  <a:pt x="8890" y="509270"/>
                </a:lnTo>
                <a:lnTo>
                  <a:pt x="889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1866900" y="3464560"/>
            <a:ext cx="339091" cy="455931"/>
          </a:xfrm>
          <a:custGeom>
            <a:avLst/>
            <a:gdLst/>
            <a:ahLst/>
            <a:cxnLst/>
            <a:rect l="0" t="0" r="0" b="0"/>
            <a:pathLst>
              <a:path w="339091" h="455931">
                <a:moveTo>
                  <a:pt x="0" y="0"/>
                </a:moveTo>
                <a:lnTo>
                  <a:pt x="0" y="35560"/>
                </a:lnTo>
                <a:lnTo>
                  <a:pt x="8890" y="80010"/>
                </a:lnTo>
                <a:lnTo>
                  <a:pt x="8890" y="116840"/>
                </a:lnTo>
                <a:lnTo>
                  <a:pt x="8890" y="152400"/>
                </a:lnTo>
                <a:lnTo>
                  <a:pt x="8890" y="196850"/>
                </a:lnTo>
                <a:lnTo>
                  <a:pt x="8890" y="232410"/>
                </a:lnTo>
                <a:lnTo>
                  <a:pt x="8890" y="267970"/>
                </a:lnTo>
                <a:lnTo>
                  <a:pt x="8890" y="312420"/>
                </a:lnTo>
                <a:lnTo>
                  <a:pt x="8890" y="347980"/>
                </a:lnTo>
                <a:lnTo>
                  <a:pt x="8890" y="393700"/>
                </a:lnTo>
                <a:lnTo>
                  <a:pt x="17780" y="438150"/>
                </a:lnTo>
                <a:lnTo>
                  <a:pt x="17780" y="455930"/>
                </a:lnTo>
                <a:lnTo>
                  <a:pt x="26670" y="438150"/>
                </a:lnTo>
                <a:lnTo>
                  <a:pt x="35560" y="402590"/>
                </a:lnTo>
                <a:lnTo>
                  <a:pt x="44450" y="365760"/>
                </a:lnTo>
                <a:lnTo>
                  <a:pt x="53340" y="330200"/>
                </a:lnTo>
                <a:lnTo>
                  <a:pt x="71120" y="294640"/>
                </a:lnTo>
                <a:lnTo>
                  <a:pt x="88900" y="259080"/>
                </a:lnTo>
                <a:lnTo>
                  <a:pt x="115570" y="223520"/>
                </a:lnTo>
                <a:lnTo>
                  <a:pt x="142240" y="187960"/>
                </a:lnTo>
                <a:lnTo>
                  <a:pt x="177800" y="143510"/>
                </a:lnTo>
                <a:lnTo>
                  <a:pt x="213360" y="125730"/>
                </a:lnTo>
                <a:lnTo>
                  <a:pt x="257810" y="106680"/>
                </a:lnTo>
                <a:lnTo>
                  <a:pt x="294640" y="97790"/>
                </a:lnTo>
                <a:lnTo>
                  <a:pt x="312420" y="88900"/>
                </a:lnTo>
                <a:lnTo>
                  <a:pt x="33909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2188210" y="3652520"/>
            <a:ext cx="204471" cy="53341"/>
          </a:xfrm>
          <a:custGeom>
            <a:avLst/>
            <a:gdLst/>
            <a:ahLst/>
            <a:cxnLst/>
            <a:rect l="0" t="0" r="0" b="0"/>
            <a:pathLst>
              <a:path w="204471" h="53341">
                <a:moveTo>
                  <a:pt x="0" y="5334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15570" y="0"/>
                </a:lnTo>
                <a:lnTo>
                  <a:pt x="151130" y="0"/>
                </a:lnTo>
                <a:lnTo>
                  <a:pt x="195580" y="0"/>
                </a:lnTo>
                <a:lnTo>
                  <a:pt x="2044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2268220" y="3785870"/>
            <a:ext cx="142241" cy="35561"/>
          </a:xfrm>
          <a:custGeom>
            <a:avLst/>
            <a:gdLst/>
            <a:ahLst/>
            <a:cxnLst/>
            <a:rect l="0" t="0" r="0" b="0"/>
            <a:pathLst>
              <a:path w="142241" h="35561">
                <a:moveTo>
                  <a:pt x="0" y="35560"/>
                </a:moveTo>
                <a:lnTo>
                  <a:pt x="0" y="17780"/>
                </a:lnTo>
                <a:lnTo>
                  <a:pt x="44450" y="8890"/>
                </a:lnTo>
                <a:lnTo>
                  <a:pt x="88900" y="0"/>
                </a:lnTo>
                <a:lnTo>
                  <a:pt x="13335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2696210" y="3517900"/>
            <a:ext cx="143511" cy="349251"/>
          </a:xfrm>
          <a:custGeom>
            <a:avLst/>
            <a:gdLst/>
            <a:ahLst/>
            <a:cxnLst/>
            <a:rect l="0" t="0" r="0" b="0"/>
            <a:pathLst>
              <a:path w="143511" h="349251">
                <a:moveTo>
                  <a:pt x="27940" y="8890"/>
                </a:moveTo>
                <a:lnTo>
                  <a:pt x="0" y="3556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8890" y="223520"/>
                </a:lnTo>
                <a:lnTo>
                  <a:pt x="8890" y="267970"/>
                </a:lnTo>
                <a:lnTo>
                  <a:pt x="36830" y="303530"/>
                </a:lnTo>
                <a:lnTo>
                  <a:pt x="45720" y="321310"/>
                </a:lnTo>
                <a:lnTo>
                  <a:pt x="63500" y="340360"/>
                </a:lnTo>
                <a:lnTo>
                  <a:pt x="81280" y="349250"/>
                </a:lnTo>
                <a:lnTo>
                  <a:pt x="107950" y="349250"/>
                </a:lnTo>
                <a:lnTo>
                  <a:pt x="125730" y="340360"/>
                </a:lnTo>
                <a:lnTo>
                  <a:pt x="134620" y="321310"/>
                </a:lnTo>
                <a:lnTo>
                  <a:pt x="143510" y="285750"/>
                </a:lnTo>
                <a:lnTo>
                  <a:pt x="143510" y="250190"/>
                </a:lnTo>
                <a:lnTo>
                  <a:pt x="143510" y="214630"/>
                </a:lnTo>
                <a:lnTo>
                  <a:pt x="143510" y="179070"/>
                </a:lnTo>
                <a:lnTo>
                  <a:pt x="134620" y="143510"/>
                </a:lnTo>
                <a:lnTo>
                  <a:pt x="134620" y="107950"/>
                </a:lnTo>
                <a:lnTo>
                  <a:pt x="116840" y="72390"/>
                </a:lnTo>
                <a:lnTo>
                  <a:pt x="99060" y="35560"/>
                </a:lnTo>
                <a:lnTo>
                  <a:pt x="90170" y="17780"/>
                </a:lnTo>
                <a:lnTo>
                  <a:pt x="63500" y="0"/>
                </a:lnTo>
                <a:lnTo>
                  <a:pt x="45720" y="0"/>
                </a:lnTo>
                <a:lnTo>
                  <a:pt x="27940" y="8890"/>
                </a:lnTo>
                <a:lnTo>
                  <a:pt x="1905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2901950" y="3429000"/>
            <a:ext cx="196851" cy="429261"/>
          </a:xfrm>
          <a:custGeom>
            <a:avLst/>
            <a:gdLst/>
            <a:ahLst/>
            <a:cxnLst/>
            <a:rect l="0" t="0" r="0" b="0"/>
            <a:pathLst>
              <a:path w="196851" h="429261">
                <a:moveTo>
                  <a:pt x="134620" y="26670"/>
                </a:moveTo>
                <a:lnTo>
                  <a:pt x="8890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32410"/>
                </a:lnTo>
                <a:lnTo>
                  <a:pt x="26670" y="250190"/>
                </a:lnTo>
                <a:lnTo>
                  <a:pt x="62230" y="250190"/>
                </a:lnTo>
                <a:lnTo>
                  <a:pt x="97790" y="241300"/>
                </a:lnTo>
                <a:lnTo>
                  <a:pt x="134620" y="241300"/>
                </a:lnTo>
                <a:lnTo>
                  <a:pt x="152400" y="241300"/>
                </a:lnTo>
                <a:lnTo>
                  <a:pt x="179070" y="267970"/>
                </a:lnTo>
                <a:lnTo>
                  <a:pt x="196850" y="303530"/>
                </a:lnTo>
                <a:lnTo>
                  <a:pt x="187960" y="339090"/>
                </a:lnTo>
                <a:lnTo>
                  <a:pt x="170180" y="365760"/>
                </a:lnTo>
                <a:lnTo>
                  <a:pt x="152400" y="383540"/>
                </a:lnTo>
                <a:lnTo>
                  <a:pt x="116840" y="419100"/>
                </a:lnTo>
                <a:lnTo>
                  <a:pt x="8890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2571750" y="3794760"/>
            <a:ext cx="26671" cy="53341"/>
          </a:xfrm>
          <a:custGeom>
            <a:avLst/>
            <a:gdLst/>
            <a:ahLst/>
            <a:cxnLst/>
            <a:rect l="0" t="0" r="0" b="0"/>
            <a:pathLst>
              <a:path w="26671" h="53341">
                <a:moveTo>
                  <a:pt x="26670" y="35560"/>
                </a:moveTo>
                <a:lnTo>
                  <a:pt x="26670" y="53340"/>
                </a:lnTo>
                <a:lnTo>
                  <a:pt x="8890" y="44450"/>
                </a:lnTo>
                <a:lnTo>
                  <a:pt x="0" y="17780"/>
                </a:lnTo>
                <a:lnTo>
                  <a:pt x="0" y="0"/>
                </a:lnTo>
                <a:lnTo>
                  <a:pt x="177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3991610" y="3267710"/>
            <a:ext cx="80011" cy="438151"/>
          </a:xfrm>
          <a:custGeom>
            <a:avLst/>
            <a:gdLst/>
            <a:ahLst/>
            <a:cxnLst/>
            <a:rect l="0" t="0" r="0" b="0"/>
            <a:pathLst>
              <a:path w="80011" h="438151">
                <a:moveTo>
                  <a:pt x="80010" y="0"/>
                </a:moveTo>
                <a:lnTo>
                  <a:pt x="62230" y="36830"/>
                </a:lnTo>
                <a:lnTo>
                  <a:pt x="53340" y="72390"/>
                </a:lnTo>
                <a:lnTo>
                  <a:pt x="44450" y="107950"/>
                </a:lnTo>
                <a:lnTo>
                  <a:pt x="35560" y="143510"/>
                </a:lnTo>
                <a:lnTo>
                  <a:pt x="26670" y="179070"/>
                </a:lnTo>
                <a:lnTo>
                  <a:pt x="26670" y="214630"/>
                </a:lnTo>
                <a:lnTo>
                  <a:pt x="26670" y="241300"/>
                </a:lnTo>
                <a:lnTo>
                  <a:pt x="17780" y="285750"/>
                </a:lnTo>
                <a:lnTo>
                  <a:pt x="8890" y="331470"/>
                </a:lnTo>
                <a:lnTo>
                  <a:pt x="0" y="367030"/>
                </a:lnTo>
                <a:lnTo>
                  <a:pt x="0" y="41148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4071620" y="3276600"/>
            <a:ext cx="143511" cy="429261"/>
          </a:xfrm>
          <a:custGeom>
            <a:avLst/>
            <a:gdLst/>
            <a:ahLst/>
            <a:cxnLst/>
            <a:rect l="0" t="0" r="0" b="0"/>
            <a:pathLst>
              <a:path w="143511" h="429261">
                <a:moveTo>
                  <a:pt x="0" y="0"/>
                </a:moveTo>
                <a:lnTo>
                  <a:pt x="17780" y="0"/>
                </a:lnTo>
                <a:lnTo>
                  <a:pt x="35560" y="27940"/>
                </a:lnTo>
                <a:lnTo>
                  <a:pt x="44450" y="72390"/>
                </a:lnTo>
                <a:lnTo>
                  <a:pt x="53340" y="107950"/>
                </a:lnTo>
                <a:lnTo>
                  <a:pt x="53340" y="152400"/>
                </a:lnTo>
                <a:lnTo>
                  <a:pt x="62230" y="187960"/>
                </a:lnTo>
                <a:lnTo>
                  <a:pt x="62230" y="232410"/>
                </a:lnTo>
                <a:lnTo>
                  <a:pt x="71120" y="267970"/>
                </a:lnTo>
                <a:lnTo>
                  <a:pt x="81280" y="304800"/>
                </a:lnTo>
                <a:lnTo>
                  <a:pt x="99060" y="340360"/>
                </a:lnTo>
                <a:lnTo>
                  <a:pt x="116840" y="384810"/>
                </a:lnTo>
                <a:lnTo>
                  <a:pt x="125730" y="402590"/>
                </a:lnTo>
                <a:lnTo>
                  <a:pt x="14351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3982720" y="3500120"/>
            <a:ext cx="187961" cy="8891"/>
          </a:xfrm>
          <a:custGeom>
            <a:avLst/>
            <a:gdLst/>
            <a:ahLst/>
            <a:cxnLst/>
            <a:rect l="0" t="0" r="0" b="0"/>
            <a:pathLst>
              <a:path w="18796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4348480" y="343789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44450" y="8890"/>
                </a:lnTo>
                <a:lnTo>
                  <a:pt x="71120" y="0"/>
                </a:lnTo>
                <a:lnTo>
                  <a:pt x="11684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4410710" y="3535680"/>
            <a:ext cx="125731" cy="1"/>
          </a:xfrm>
          <a:custGeom>
            <a:avLst/>
            <a:gdLst/>
            <a:ahLst/>
            <a:cxnLst/>
            <a:rect l="0" t="0" r="0" b="0"/>
            <a:pathLst>
              <a:path w="125731" h="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4742180" y="3196590"/>
            <a:ext cx="53341" cy="544831"/>
          </a:xfrm>
          <a:custGeom>
            <a:avLst/>
            <a:gdLst/>
            <a:ahLst/>
            <a:cxnLst/>
            <a:rect l="0" t="0" r="0" b="0"/>
            <a:pathLst>
              <a:path w="53341" h="544831">
                <a:moveTo>
                  <a:pt x="17780" y="0"/>
                </a:moveTo>
                <a:lnTo>
                  <a:pt x="0" y="0"/>
                </a:lnTo>
                <a:lnTo>
                  <a:pt x="0" y="44450"/>
                </a:lnTo>
                <a:lnTo>
                  <a:pt x="8890" y="80010"/>
                </a:lnTo>
                <a:lnTo>
                  <a:pt x="8890" y="125730"/>
                </a:lnTo>
                <a:lnTo>
                  <a:pt x="17780" y="170180"/>
                </a:lnTo>
                <a:lnTo>
                  <a:pt x="17780" y="205740"/>
                </a:lnTo>
                <a:lnTo>
                  <a:pt x="17780" y="250190"/>
                </a:lnTo>
                <a:lnTo>
                  <a:pt x="17780" y="285750"/>
                </a:lnTo>
                <a:lnTo>
                  <a:pt x="26670" y="330200"/>
                </a:lnTo>
                <a:lnTo>
                  <a:pt x="26670" y="365760"/>
                </a:lnTo>
                <a:lnTo>
                  <a:pt x="26670" y="402590"/>
                </a:lnTo>
                <a:lnTo>
                  <a:pt x="26670" y="438150"/>
                </a:lnTo>
                <a:lnTo>
                  <a:pt x="35560" y="473710"/>
                </a:lnTo>
                <a:lnTo>
                  <a:pt x="44450" y="518160"/>
                </a:lnTo>
                <a:lnTo>
                  <a:pt x="5334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4928870" y="3161030"/>
            <a:ext cx="170181" cy="715011"/>
          </a:xfrm>
          <a:custGeom>
            <a:avLst/>
            <a:gdLst/>
            <a:ahLst/>
            <a:cxnLst/>
            <a:rect l="0" t="0" r="0" b="0"/>
            <a:pathLst>
              <a:path w="170181" h="715011">
                <a:moveTo>
                  <a:pt x="7239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26670" y="97790"/>
                </a:lnTo>
                <a:lnTo>
                  <a:pt x="17780" y="143510"/>
                </a:lnTo>
                <a:lnTo>
                  <a:pt x="8890" y="179070"/>
                </a:lnTo>
                <a:lnTo>
                  <a:pt x="8890" y="223520"/>
                </a:lnTo>
                <a:lnTo>
                  <a:pt x="8890" y="250190"/>
                </a:lnTo>
                <a:lnTo>
                  <a:pt x="0" y="28575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0" y="410210"/>
                </a:lnTo>
                <a:lnTo>
                  <a:pt x="8890" y="447040"/>
                </a:lnTo>
                <a:lnTo>
                  <a:pt x="8890" y="491490"/>
                </a:lnTo>
                <a:lnTo>
                  <a:pt x="26670" y="527050"/>
                </a:lnTo>
                <a:lnTo>
                  <a:pt x="44450" y="562610"/>
                </a:lnTo>
                <a:lnTo>
                  <a:pt x="62230" y="598170"/>
                </a:lnTo>
                <a:lnTo>
                  <a:pt x="90170" y="633730"/>
                </a:lnTo>
                <a:lnTo>
                  <a:pt x="116840" y="660400"/>
                </a:lnTo>
                <a:lnTo>
                  <a:pt x="161290" y="706120"/>
                </a:lnTo>
                <a:lnTo>
                  <a:pt x="170180" y="715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5205730" y="3241040"/>
            <a:ext cx="26671" cy="473711"/>
          </a:xfrm>
          <a:custGeom>
            <a:avLst/>
            <a:gdLst/>
            <a:ahLst/>
            <a:cxnLst/>
            <a:rect l="0" t="0" r="0" b="0"/>
            <a:pathLst>
              <a:path w="26671" h="473711">
                <a:moveTo>
                  <a:pt x="0" y="0"/>
                </a:moveTo>
                <a:lnTo>
                  <a:pt x="0" y="3556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40360"/>
                </a:lnTo>
                <a:lnTo>
                  <a:pt x="0" y="375920"/>
                </a:lnTo>
                <a:lnTo>
                  <a:pt x="0" y="420370"/>
                </a:lnTo>
                <a:lnTo>
                  <a:pt x="17780" y="455930"/>
                </a:lnTo>
                <a:lnTo>
                  <a:pt x="2667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5411470" y="3331210"/>
            <a:ext cx="8891" cy="240031"/>
          </a:xfrm>
          <a:custGeom>
            <a:avLst/>
            <a:gdLst/>
            <a:ahLst/>
            <a:cxnLst/>
            <a:rect l="0" t="0" r="0" b="0"/>
            <a:pathLst>
              <a:path w="8891" h="24003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31140"/>
                </a:lnTo>
                <a:lnTo>
                  <a:pt x="889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5349240" y="345567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17780" y="0"/>
                </a:lnTo>
                <a:lnTo>
                  <a:pt x="44450" y="0"/>
                </a:lnTo>
                <a:lnTo>
                  <a:pt x="8890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5697220" y="3286760"/>
            <a:ext cx="1" cy="44451"/>
          </a:xfrm>
          <a:custGeom>
            <a:avLst/>
            <a:gdLst/>
            <a:ahLst/>
            <a:cxnLst/>
            <a:rect l="0" t="0" r="0" b="0"/>
            <a:pathLst>
              <a:path w="1" h="44451">
                <a:moveTo>
                  <a:pt x="0" y="0"/>
                </a:move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5786120" y="3152140"/>
            <a:ext cx="107951" cy="134621"/>
          </a:xfrm>
          <a:custGeom>
            <a:avLst/>
            <a:gdLst/>
            <a:ahLst/>
            <a:cxnLst/>
            <a:rect l="0" t="0" r="0" b="0"/>
            <a:pathLst>
              <a:path w="107951" h="134621">
                <a:moveTo>
                  <a:pt x="8890" y="26670"/>
                </a:moveTo>
                <a:lnTo>
                  <a:pt x="0" y="53340"/>
                </a:lnTo>
                <a:lnTo>
                  <a:pt x="0" y="71120"/>
                </a:lnTo>
                <a:lnTo>
                  <a:pt x="8890" y="115570"/>
                </a:lnTo>
                <a:lnTo>
                  <a:pt x="26670" y="134620"/>
                </a:lnTo>
                <a:lnTo>
                  <a:pt x="44450" y="134620"/>
                </a:lnTo>
                <a:lnTo>
                  <a:pt x="71120" y="115570"/>
                </a:lnTo>
                <a:lnTo>
                  <a:pt x="90170" y="106680"/>
                </a:lnTo>
                <a:lnTo>
                  <a:pt x="99060" y="88900"/>
                </a:lnTo>
                <a:lnTo>
                  <a:pt x="107950" y="71120"/>
                </a:lnTo>
                <a:lnTo>
                  <a:pt x="107950" y="53340"/>
                </a:lnTo>
                <a:lnTo>
                  <a:pt x="99060" y="35560"/>
                </a:lnTo>
                <a:lnTo>
                  <a:pt x="90170" y="17780"/>
                </a:lnTo>
                <a:lnTo>
                  <a:pt x="71120" y="8890"/>
                </a:lnTo>
                <a:lnTo>
                  <a:pt x="53340" y="0"/>
                </a:lnTo>
                <a:lnTo>
                  <a:pt x="17780" y="17780"/>
                </a:lnTo>
                <a:lnTo>
                  <a:pt x="1778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5974080" y="3098800"/>
            <a:ext cx="133351" cy="241301"/>
          </a:xfrm>
          <a:custGeom>
            <a:avLst/>
            <a:gdLst/>
            <a:ahLst/>
            <a:cxnLst/>
            <a:rect l="0" t="0" r="0" b="0"/>
            <a:pathLst>
              <a:path w="133351" h="241301">
                <a:moveTo>
                  <a:pt x="88900" y="8890"/>
                </a:moveTo>
                <a:lnTo>
                  <a:pt x="71120" y="0"/>
                </a:lnTo>
                <a:lnTo>
                  <a:pt x="35560" y="0"/>
                </a:lnTo>
                <a:lnTo>
                  <a:pt x="17780" y="8890"/>
                </a:lnTo>
                <a:lnTo>
                  <a:pt x="0" y="26670"/>
                </a:lnTo>
                <a:lnTo>
                  <a:pt x="0" y="53340"/>
                </a:lnTo>
                <a:lnTo>
                  <a:pt x="0" y="71120"/>
                </a:lnTo>
                <a:lnTo>
                  <a:pt x="8890" y="88900"/>
                </a:lnTo>
                <a:lnTo>
                  <a:pt x="26670" y="97790"/>
                </a:lnTo>
                <a:lnTo>
                  <a:pt x="44450" y="97790"/>
                </a:lnTo>
                <a:lnTo>
                  <a:pt x="80010" y="97790"/>
                </a:lnTo>
                <a:lnTo>
                  <a:pt x="97790" y="97790"/>
                </a:lnTo>
                <a:lnTo>
                  <a:pt x="115570" y="97790"/>
                </a:lnTo>
                <a:lnTo>
                  <a:pt x="133350" y="106680"/>
                </a:lnTo>
                <a:lnTo>
                  <a:pt x="133350" y="124460"/>
                </a:lnTo>
                <a:lnTo>
                  <a:pt x="133350" y="142240"/>
                </a:lnTo>
                <a:lnTo>
                  <a:pt x="124460" y="160020"/>
                </a:lnTo>
                <a:lnTo>
                  <a:pt x="106680" y="187960"/>
                </a:lnTo>
                <a:lnTo>
                  <a:pt x="62230" y="223520"/>
                </a:lnTo>
                <a:lnTo>
                  <a:pt x="4445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5670550" y="3331210"/>
            <a:ext cx="535941" cy="44451"/>
          </a:xfrm>
          <a:custGeom>
            <a:avLst/>
            <a:gdLst/>
            <a:ahLst/>
            <a:cxnLst/>
            <a:rect l="0" t="0" r="0" b="0"/>
            <a:pathLst>
              <a:path w="535941" h="44451">
                <a:moveTo>
                  <a:pt x="0" y="44450"/>
                </a:moveTo>
                <a:lnTo>
                  <a:pt x="35560" y="35560"/>
                </a:lnTo>
                <a:lnTo>
                  <a:pt x="71120" y="35560"/>
                </a:lnTo>
                <a:lnTo>
                  <a:pt x="115570" y="35560"/>
                </a:lnTo>
                <a:lnTo>
                  <a:pt x="160020" y="26670"/>
                </a:lnTo>
                <a:lnTo>
                  <a:pt x="196850" y="26670"/>
                </a:lnTo>
                <a:lnTo>
                  <a:pt x="232410" y="26670"/>
                </a:lnTo>
                <a:lnTo>
                  <a:pt x="267970" y="17780"/>
                </a:lnTo>
                <a:lnTo>
                  <a:pt x="303530" y="17780"/>
                </a:lnTo>
                <a:lnTo>
                  <a:pt x="339090" y="17780"/>
                </a:lnTo>
                <a:lnTo>
                  <a:pt x="374650" y="17780"/>
                </a:lnTo>
                <a:lnTo>
                  <a:pt x="410210" y="17780"/>
                </a:lnTo>
                <a:lnTo>
                  <a:pt x="454660" y="8890"/>
                </a:lnTo>
                <a:lnTo>
                  <a:pt x="500380" y="0"/>
                </a:lnTo>
                <a:lnTo>
                  <a:pt x="5359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5894070" y="3437890"/>
            <a:ext cx="160021" cy="161291"/>
          </a:xfrm>
          <a:custGeom>
            <a:avLst/>
            <a:gdLst/>
            <a:ahLst/>
            <a:cxnLst/>
            <a:rect l="0" t="0" r="0" b="0"/>
            <a:pathLst>
              <a:path w="160021" h="16129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24460"/>
                </a:lnTo>
                <a:lnTo>
                  <a:pt x="0" y="143510"/>
                </a:lnTo>
                <a:lnTo>
                  <a:pt x="8890" y="161290"/>
                </a:lnTo>
                <a:lnTo>
                  <a:pt x="26670" y="161290"/>
                </a:lnTo>
                <a:lnTo>
                  <a:pt x="71120" y="152400"/>
                </a:lnTo>
                <a:lnTo>
                  <a:pt x="106680" y="152400"/>
                </a:lnTo>
                <a:lnTo>
                  <a:pt x="151130" y="143510"/>
                </a:lnTo>
                <a:lnTo>
                  <a:pt x="16002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6080760" y="3455670"/>
            <a:ext cx="44451" cy="294641"/>
          </a:xfrm>
          <a:custGeom>
            <a:avLst/>
            <a:gdLst/>
            <a:ahLst/>
            <a:cxnLst/>
            <a:rect l="0" t="0" r="0" b="0"/>
            <a:pathLst>
              <a:path w="44451" h="294641">
                <a:moveTo>
                  <a:pt x="17780" y="0"/>
                </a:moveTo>
                <a:lnTo>
                  <a:pt x="0" y="0"/>
                </a:ln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462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59080"/>
                </a:lnTo>
                <a:lnTo>
                  <a:pt x="17780" y="276860"/>
                </a:lnTo>
                <a:lnTo>
                  <a:pt x="4445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6286500" y="3054350"/>
            <a:ext cx="161291" cy="857251"/>
          </a:xfrm>
          <a:custGeom>
            <a:avLst/>
            <a:gdLst/>
            <a:ahLst/>
            <a:cxnLst/>
            <a:rect l="0" t="0" r="0" b="0"/>
            <a:pathLst>
              <a:path w="161291" h="857251">
                <a:moveTo>
                  <a:pt x="0" y="0"/>
                </a:moveTo>
                <a:lnTo>
                  <a:pt x="8890" y="17780"/>
                </a:lnTo>
                <a:lnTo>
                  <a:pt x="53340" y="53340"/>
                </a:lnTo>
                <a:lnTo>
                  <a:pt x="80010" y="97790"/>
                </a:lnTo>
                <a:lnTo>
                  <a:pt x="106680" y="142240"/>
                </a:lnTo>
                <a:lnTo>
                  <a:pt x="124460" y="177800"/>
                </a:lnTo>
                <a:lnTo>
                  <a:pt x="142240" y="213360"/>
                </a:lnTo>
                <a:lnTo>
                  <a:pt x="152400" y="241300"/>
                </a:lnTo>
                <a:lnTo>
                  <a:pt x="152400" y="276860"/>
                </a:lnTo>
                <a:lnTo>
                  <a:pt x="161290" y="303530"/>
                </a:lnTo>
                <a:lnTo>
                  <a:pt x="161290" y="339090"/>
                </a:lnTo>
                <a:lnTo>
                  <a:pt x="161290" y="374650"/>
                </a:lnTo>
                <a:lnTo>
                  <a:pt x="161290" y="410210"/>
                </a:lnTo>
                <a:lnTo>
                  <a:pt x="161290" y="445770"/>
                </a:lnTo>
                <a:lnTo>
                  <a:pt x="152400" y="481330"/>
                </a:lnTo>
                <a:lnTo>
                  <a:pt x="142240" y="516890"/>
                </a:lnTo>
                <a:lnTo>
                  <a:pt x="133350" y="553720"/>
                </a:lnTo>
                <a:lnTo>
                  <a:pt x="124460" y="589280"/>
                </a:lnTo>
                <a:lnTo>
                  <a:pt x="115570" y="615950"/>
                </a:lnTo>
                <a:lnTo>
                  <a:pt x="97790" y="651510"/>
                </a:lnTo>
                <a:lnTo>
                  <a:pt x="80010" y="695960"/>
                </a:lnTo>
                <a:lnTo>
                  <a:pt x="71120" y="731520"/>
                </a:lnTo>
                <a:lnTo>
                  <a:pt x="53340" y="767080"/>
                </a:lnTo>
                <a:lnTo>
                  <a:pt x="26670" y="812800"/>
                </a:lnTo>
                <a:lnTo>
                  <a:pt x="0" y="857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6527800" y="2990850"/>
            <a:ext cx="115571" cy="161291"/>
          </a:xfrm>
          <a:custGeom>
            <a:avLst/>
            <a:gdLst/>
            <a:ahLst/>
            <a:cxnLst/>
            <a:rect l="0" t="0" r="0" b="0"/>
            <a:pathLst>
              <a:path w="115571" h="161291">
                <a:moveTo>
                  <a:pt x="0" y="0"/>
                </a:moveTo>
                <a:lnTo>
                  <a:pt x="0" y="27940"/>
                </a:lnTo>
                <a:lnTo>
                  <a:pt x="0" y="63500"/>
                </a:lnTo>
                <a:lnTo>
                  <a:pt x="0" y="99060"/>
                </a:lnTo>
                <a:lnTo>
                  <a:pt x="8890" y="134620"/>
                </a:lnTo>
                <a:lnTo>
                  <a:pt x="17780" y="152400"/>
                </a:lnTo>
                <a:lnTo>
                  <a:pt x="35560" y="161290"/>
                </a:lnTo>
                <a:lnTo>
                  <a:pt x="62230" y="161290"/>
                </a:lnTo>
                <a:lnTo>
                  <a:pt x="106680" y="161290"/>
                </a:lnTo>
                <a:lnTo>
                  <a:pt x="11557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6607810" y="2990850"/>
            <a:ext cx="26671" cy="304801"/>
          </a:xfrm>
          <a:custGeom>
            <a:avLst/>
            <a:gdLst/>
            <a:ahLst/>
            <a:cxnLst/>
            <a:rect l="0" t="0" r="0" b="0"/>
            <a:pathLst>
              <a:path w="26671" h="304801">
                <a:moveTo>
                  <a:pt x="26670" y="0"/>
                </a:moveTo>
                <a:lnTo>
                  <a:pt x="17780" y="45720"/>
                </a:lnTo>
                <a:lnTo>
                  <a:pt x="889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6733540" y="2973070"/>
            <a:ext cx="97791" cy="294641"/>
          </a:xfrm>
          <a:custGeom>
            <a:avLst/>
            <a:gdLst/>
            <a:ahLst/>
            <a:cxnLst/>
            <a:rect l="0" t="0" r="0" b="0"/>
            <a:pathLst>
              <a:path w="97791" h="294641">
                <a:moveTo>
                  <a:pt x="35560" y="0"/>
                </a:moveTo>
                <a:lnTo>
                  <a:pt x="17780" y="17780"/>
                </a:lnTo>
                <a:lnTo>
                  <a:pt x="0" y="63500"/>
                </a:lnTo>
                <a:lnTo>
                  <a:pt x="0" y="107950"/>
                </a:lnTo>
                <a:lnTo>
                  <a:pt x="0" y="134620"/>
                </a:lnTo>
                <a:lnTo>
                  <a:pt x="0" y="179070"/>
                </a:lnTo>
                <a:lnTo>
                  <a:pt x="8890" y="214630"/>
                </a:lnTo>
                <a:lnTo>
                  <a:pt x="26670" y="259080"/>
                </a:lnTo>
                <a:lnTo>
                  <a:pt x="35560" y="276860"/>
                </a:lnTo>
                <a:lnTo>
                  <a:pt x="53340" y="294640"/>
                </a:lnTo>
                <a:lnTo>
                  <a:pt x="71120" y="285750"/>
                </a:lnTo>
                <a:lnTo>
                  <a:pt x="9779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6849110" y="3018790"/>
            <a:ext cx="26671" cy="195581"/>
          </a:xfrm>
          <a:custGeom>
            <a:avLst/>
            <a:gdLst/>
            <a:ahLst/>
            <a:cxnLst/>
            <a:rect l="0" t="0" r="0" b="0"/>
            <a:pathLst>
              <a:path w="26671" h="195581">
                <a:moveTo>
                  <a:pt x="1778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51130"/>
                </a:lnTo>
                <a:lnTo>
                  <a:pt x="17780" y="177800"/>
                </a:lnTo>
                <a:lnTo>
                  <a:pt x="2667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6929120" y="2946400"/>
            <a:ext cx="90171" cy="367031"/>
          </a:xfrm>
          <a:custGeom>
            <a:avLst/>
            <a:gdLst/>
            <a:ahLst/>
            <a:cxnLst/>
            <a:rect l="0" t="0" r="0" b="0"/>
            <a:pathLst>
              <a:path w="90171" h="367031">
                <a:moveTo>
                  <a:pt x="44450" y="0"/>
                </a:moveTo>
                <a:lnTo>
                  <a:pt x="62230" y="35560"/>
                </a:lnTo>
                <a:lnTo>
                  <a:pt x="71120" y="72390"/>
                </a:lnTo>
                <a:lnTo>
                  <a:pt x="81280" y="90170"/>
                </a:lnTo>
                <a:lnTo>
                  <a:pt x="90170" y="134620"/>
                </a:lnTo>
                <a:lnTo>
                  <a:pt x="90170" y="179070"/>
                </a:lnTo>
                <a:lnTo>
                  <a:pt x="90170" y="223520"/>
                </a:lnTo>
                <a:lnTo>
                  <a:pt x="81280" y="259080"/>
                </a:lnTo>
                <a:lnTo>
                  <a:pt x="53340" y="294640"/>
                </a:lnTo>
                <a:lnTo>
                  <a:pt x="17780" y="340360"/>
                </a:lnTo>
                <a:lnTo>
                  <a:pt x="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4598670" y="4000500"/>
            <a:ext cx="267971" cy="553721"/>
          </a:xfrm>
          <a:custGeom>
            <a:avLst/>
            <a:gdLst/>
            <a:ahLst/>
            <a:cxnLst/>
            <a:rect l="0" t="0" r="0" b="0"/>
            <a:pathLst>
              <a:path w="267971" h="553721">
                <a:moveTo>
                  <a:pt x="134620" y="0"/>
                </a:moveTo>
                <a:lnTo>
                  <a:pt x="115570" y="17780"/>
                </a:lnTo>
                <a:lnTo>
                  <a:pt x="97790" y="53340"/>
                </a:lnTo>
                <a:lnTo>
                  <a:pt x="88900" y="71120"/>
                </a:lnTo>
                <a:lnTo>
                  <a:pt x="80010" y="115570"/>
                </a:lnTo>
                <a:lnTo>
                  <a:pt x="71120" y="152400"/>
                </a:lnTo>
                <a:lnTo>
                  <a:pt x="62230" y="196850"/>
                </a:lnTo>
                <a:lnTo>
                  <a:pt x="53340" y="241300"/>
                </a:lnTo>
                <a:lnTo>
                  <a:pt x="53340" y="267970"/>
                </a:lnTo>
                <a:lnTo>
                  <a:pt x="44450" y="303530"/>
                </a:lnTo>
                <a:lnTo>
                  <a:pt x="35560" y="330200"/>
                </a:lnTo>
                <a:lnTo>
                  <a:pt x="35560" y="365760"/>
                </a:lnTo>
                <a:lnTo>
                  <a:pt x="26670" y="392430"/>
                </a:lnTo>
                <a:lnTo>
                  <a:pt x="26670" y="419100"/>
                </a:lnTo>
                <a:lnTo>
                  <a:pt x="17780" y="464820"/>
                </a:lnTo>
                <a:lnTo>
                  <a:pt x="8890" y="500380"/>
                </a:lnTo>
                <a:lnTo>
                  <a:pt x="0" y="535940"/>
                </a:lnTo>
                <a:lnTo>
                  <a:pt x="0" y="553720"/>
                </a:lnTo>
                <a:lnTo>
                  <a:pt x="8890" y="518160"/>
                </a:lnTo>
                <a:lnTo>
                  <a:pt x="8890" y="482600"/>
                </a:lnTo>
                <a:lnTo>
                  <a:pt x="17780" y="447040"/>
                </a:lnTo>
                <a:lnTo>
                  <a:pt x="17780" y="401320"/>
                </a:lnTo>
                <a:lnTo>
                  <a:pt x="26670" y="356870"/>
                </a:lnTo>
                <a:lnTo>
                  <a:pt x="35560" y="312420"/>
                </a:lnTo>
                <a:lnTo>
                  <a:pt x="35560" y="276860"/>
                </a:lnTo>
                <a:lnTo>
                  <a:pt x="44450" y="232410"/>
                </a:lnTo>
                <a:lnTo>
                  <a:pt x="53340" y="196850"/>
                </a:lnTo>
                <a:lnTo>
                  <a:pt x="53340" y="161290"/>
                </a:lnTo>
                <a:lnTo>
                  <a:pt x="71120" y="124460"/>
                </a:lnTo>
                <a:lnTo>
                  <a:pt x="71120" y="88900"/>
                </a:lnTo>
                <a:lnTo>
                  <a:pt x="80010" y="62230"/>
                </a:lnTo>
                <a:lnTo>
                  <a:pt x="97790" y="53340"/>
                </a:lnTo>
                <a:lnTo>
                  <a:pt x="125730" y="106680"/>
                </a:lnTo>
                <a:lnTo>
                  <a:pt x="152400" y="152400"/>
                </a:lnTo>
                <a:lnTo>
                  <a:pt x="170180" y="187960"/>
                </a:lnTo>
                <a:lnTo>
                  <a:pt x="187960" y="223520"/>
                </a:lnTo>
                <a:lnTo>
                  <a:pt x="205740" y="259080"/>
                </a:lnTo>
                <a:lnTo>
                  <a:pt x="223520" y="294640"/>
                </a:lnTo>
                <a:lnTo>
                  <a:pt x="241300" y="330200"/>
                </a:lnTo>
                <a:lnTo>
                  <a:pt x="250190" y="365760"/>
                </a:lnTo>
                <a:lnTo>
                  <a:pt x="259080" y="392430"/>
                </a:lnTo>
                <a:lnTo>
                  <a:pt x="267970" y="419100"/>
                </a:lnTo>
                <a:lnTo>
                  <a:pt x="267970" y="438150"/>
                </a:lnTo>
                <a:lnTo>
                  <a:pt x="26797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4607560" y="4312920"/>
            <a:ext cx="223521" cy="1"/>
          </a:xfrm>
          <a:custGeom>
            <a:avLst/>
            <a:gdLst/>
            <a:ahLst/>
            <a:cxnLst/>
            <a:rect l="0" t="0" r="0" b="0"/>
            <a:pathLst>
              <a:path w="223521" h="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16840" y="0"/>
                </a:lnTo>
                <a:lnTo>
                  <a:pt x="161290" y="0"/>
                </a:lnTo>
                <a:lnTo>
                  <a:pt x="19685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5161280" y="4133850"/>
            <a:ext cx="134621" cy="19051"/>
          </a:xfrm>
          <a:custGeom>
            <a:avLst/>
            <a:gdLst/>
            <a:ahLst/>
            <a:cxnLst/>
            <a:rect l="0" t="0" r="0" b="0"/>
            <a:pathLst>
              <a:path w="134621" h="19051">
                <a:moveTo>
                  <a:pt x="0" y="19050"/>
                </a:moveTo>
                <a:lnTo>
                  <a:pt x="35560" y="19050"/>
                </a:lnTo>
                <a:lnTo>
                  <a:pt x="80010" y="8890"/>
                </a:lnTo>
                <a:lnTo>
                  <a:pt x="11557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5250180" y="4224020"/>
            <a:ext cx="134621" cy="26671"/>
          </a:xfrm>
          <a:custGeom>
            <a:avLst/>
            <a:gdLst/>
            <a:ahLst/>
            <a:cxnLst/>
            <a:rect l="0" t="0" r="0" b="0"/>
            <a:pathLst>
              <a:path w="134621" h="26671">
                <a:moveTo>
                  <a:pt x="0" y="26670"/>
                </a:moveTo>
                <a:lnTo>
                  <a:pt x="26670" y="17780"/>
                </a:lnTo>
                <a:lnTo>
                  <a:pt x="72390" y="8890"/>
                </a:lnTo>
                <a:lnTo>
                  <a:pt x="10795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5634990" y="4027170"/>
            <a:ext cx="17781" cy="420371"/>
          </a:xfrm>
          <a:custGeom>
            <a:avLst/>
            <a:gdLst/>
            <a:ahLst/>
            <a:cxnLst/>
            <a:rect l="0" t="0" r="0" b="0"/>
            <a:pathLst>
              <a:path w="17781" h="420371">
                <a:moveTo>
                  <a:pt x="889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4351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0" y="347980"/>
                </a:lnTo>
                <a:lnTo>
                  <a:pt x="8890" y="383540"/>
                </a:lnTo>
                <a:lnTo>
                  <a:pt x="1778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5777230" y="4401820"/>
            <a:ext cx="1" cy="45721"/>
          </a:xfrm>
          <a:custGeom>
            <a:avLst/>
            <a:gdLst/>
            <a:ahLst/>
            <a:cxnLst/>
            <a:rect l="0" t="0" r="0" b="0"/>
            <a:pathLst>
              <a:path w="1" h="45721">
                <a:moveTo>
                  <a:pt x="0" y="0"/>
                </a:moveTo>
                <a:lnTo>
                  <a:pt x="0" y="1778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5982970" y="4133850"/>
            <a:ext cx="205741" cy="313691"/>
          </a:xfrm>
          <a:custGeom>
            <a:avLst/>
            <a:gdLst/>
            <a:ahLst/>
            <a:cxnLst/>
            <a:rect l="0" t="0" r="0" b="0"/>
            <a:pathLst>
              <a:path w="205741" h="313691">
                <a:moveTo>
                  <a:pt x="35560" y="19050"/>
                </a:moveTo>
                <a:lnTo>
                  <a:pt x="17780" y="1905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96850"/>
                </a:lnTo>
                <a:lnTo>
                  <a:pt x="8890" y="232410"/>
                </a:lnTo>
                <a:lnTo>
                  <a:pt x="26670" y="276860"/>
                </a:lnTo>
                <a:lnTo>
                  <a:pt x="71120" y="313690"/>
                </a:lnTo>
                <a:lnTo>
                  <a:pt x="97790" y="313690"/>
                </a:lnTo>
                <a:lnTo>
                  <a:pt x="124460" y="313690"/>
                </a:lnTo>
                <a:lnTo>
                  <a:pt x="142240" y="304800"/>
                </a:lnTo>
                <a:lnTo>
                  <a:pt x="161290" y="285750"/>
                </a:lnTo>
                <a:lnTo>
                  <a:pt x="196850" y="241300"/>
                </a:lnTo>
                <a:lnTo>
                  <a:pt x="205740" y="205740"/>
                </a:lnTo>
                <a:lnTo>
                  <a:pt x="205740" y="161290"/>
                </a:lnTo>
                <a:lnTo>
                  <a:pt x="205740" y="125730"/>
                </a:lnTo>
                <a:lnTo>
                  <a:pt x="196850" y="90170"/>
                </a:lnTo>
                <a:lnTo>
                  <a:pt x="187960" y="54610"/>
                </a:lnTo>
                <a:lnTo>
                  <a:pt x="179070" y="36830"/>
                </a:lnTo>
                <a:lnTo>
                  <a:pt x="133350" y="0"/>
                </a:lnTo>
                <a:lnTo>
                  <a:pt x="97790" y="0"/>
                </a:lnTo>
                <a:lnTo>
                  <a:pt x="62230" y="0"/>
                </a:lnTo>
                <a:lnTo>
                  <a:pt x="355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6224270" y="4044950"/>
            <a:ext cx="259081" cy="393701"/>
          </a:xfrm>
          <a:custGeom>
            <a:avLst/>
            <a:gdLst/>
            <a:ahLst/>
            <a:cxnLst/>
            <a:rect l="0" t="0" r="0" b="0"/>
            <a:pathLst>
              <a:path w="259081" h="393701">
                <a:moveTo>
                  <a:pt x="214630" y="8890"/>
                </a:moveTo>
                <a:lnTo>
                  <a:pt x="195580" y="0"/>
                </a:lnTo>
                <a:lnTo>
                  <a:pt x="177800" y="0"/>
                </a:lnTo>
                <a:lnTo>
                  <a:pt x="151130" y="0"/>
                </a:lnTo>
                <a:lnTo>
                  <a:pt x="115570" y="8890"/>
                </a:lnTo>
                <a:lnTo>
                  <a:pt x="80010" y="17780"/>
                </a:lnTo>
                <a:lnTo>
                  <a:pt x="62230" y="26670"/>
                </a:lnTo>
                <a:lnTo>
                  <a:pt x="35560" y="53340"/>
                </a:lnTo>
                <a:lnTo>
                  <a:pt x="17780" y="88900"/>
                </a:lnTo>
                <a:lnTo>
                  <a:pt x="0" y="125730"/>
                </a:lnTo>
                <a:lnTo>
                  <a:pt x="0" y="143510"/>
                </a:lnTo>
                <a:lnTo>
                  <a:pt x="8890" y="161290"/>
                </a:lnTo>
                <a:lnTo>
                  <a:pt x="26670" y="170180"/>
                </a:lnTo>
                <a:lnTo>
                  <a:pt x="53340" y="170180"/>
                </a:lnTo>
                <a:lnTo>
                  <a:pt x="88900" y="161290"/>
                </a:lnTo>
                <a:lnTo>
                  <a:pt x="124460" y="143510"/>
                </a:lnTo>
                <a:lnTo>
                  <a:pt x="151130" y="143510"/>
                </a:lnTo>
                <a:lnTo>
                  <a:pt x="195580" y="143510"/>
                </a:lnTo>
                <a:lnTo>
                  <a:pt x="214630" y="152400"/>
                </a:lnTo>
                <a:lnTo>
                  <a:pt x="241300" y="196850"/>
                </a:lnTo>
                <a:lnTo>
                  <a:pt x="259080" y="232410"/>
                </a:lnTo>
                <a:lnTo>
                  <a:pt x="259080" y="259080"/>
                </a:lnTo>
                <a:lnTo>
                  <a:pt x="250190" y="294640"/>
                </a:lnTo>
                <a:lnTo>
                  <a:pt x="250190" y="312420"/>
                </a:lnTo>
                <a:lnTo>
                  <a:pt x="214630" y="347980"/>
                </a:lnTo>
                <a:lnTo>
                  <a:pt x="195580" y="365760"/>
                </a:lnTo>
                <a:lnTo>
                  <a:pt x="160020" y="393700"/>
                </a:lnTo>
                <a:lnTo>
                  <a:pt x="124460" y="393700"/>
                </a:lnTo>
                <a:lnTo>
                  <a:pt x="106680" y="393700"/>
                </a:lnTo>
                <a:lnTo>
                  <a:pt x="9779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6670040" y="4009390"/>
            <a:ext cx="54611" cy="429261"/>
          </a:xfrm>
          <a:custGeom>
            <a:avLst/>
            <a:gdLst/>
            <a:ahLst/>
            <a:cxnLst/>
            <a:rect l="0" t="0" r="0" b="0"/>
            <a:pathLst>
              <a:path w="54611" h="429261">
                <a:moveTo>
                  <a:pt x="0" y="0"/>
                </a:moveTo>
                <a:lnTo>
                  <a:pt x="0" y="44450"/>
                </a:lnTo>
                <a:lnTo>
                  <a:pt x="8890" y="80010"/>
                </a:lnTo>
                <a:lnTo>
                  <a:pt x="8890" y="124460"/>
                </a:lnTo>
                <a:lnTo>
                  <a:pt x="8890" y="161290"/>
                </a:lnTo>
                <a:lnTo>
                  <a:pt x="8890" y="205740"/>
                </a:lnTo>
                <a:lnTo>
                  <a:pt x="17780" y="241300"/>
                </a:lnTo>
                <a:lnTo>
                  <a:pt x="17780" y="276860"/>
                </a:lnTo>
                <a:lnTo>
                  <a:pt x="26670" y="312420"/>
                </a:lnTo>
                <a:lnTo>
                  <a:pt x="26670" y="356870"/>
                </a:lnTo>
                <a:lnTo>
                  <a:pt x="35560" y="392430"/>
                </a:lnTo>
                <a:lnTo>
                  <a:pt x="45720" y="410210"/>
                </a:lnTo>
                <a:lnTo>
                  <a:pt x="5461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4822190" y="475996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17780" y="88900"/>
                </a:lnTo>
                <a:lnTo>
                  <a:pt x="17780" y="115570"/>
                </a:lnTo>
                <a:lnTo>
                  <a:pt x="17780" y="160020"/>
                </a:lnTo>
                <a:lnTo>
                  <a:pt x="17780" y="195580"/>
                </a:lnTo>
                <a:lnTo>
                  <a:pt x="17780" y="241300"/>
                </a:lnTo>
                <a:lnTo>
                  <a:pt x="8890" y="276860"/>
                </a:lnTo>
                <a:lnTo>
                  <a:pt x="88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4696460" y="4759960"/>
            <a:ext cx="267971" cy="44451"/>
          </a:xfrm>
          <a:custGeom>
            <a:avLst/>
            <a:gdLst/>
            <a:ahLst/>
            <a:cxnLst/>
            <a:rect l="0" t="0" r="0" b="0"/>
            <a:pathLst>
              <a:path w="267971" h="44451">
                <a:moveTo>
                  <a:pt x="0" y="44450"/>
                </a:moveTo>
                <a:lnTo>
                  <a:pt x="36830" y="17780"/>
                </a:lnTo>
                <a:lnTo>
                  <a:pt x="81280" y="8890"/>
                </a:lnTo>
                <a:lnTo>
                  <a:pt x="116840" y="0"/>
                </a:lnTo>
                <a:lnTo>
                  <a:pt x="161290" y="0"/>
                </a:lnTo>
                <a:lnTo>
                  <a:pt x="196850" y="0"/>
                </a:lnTo>
                <a:lnTo>
                  <a:pt x="232410" y="0"/>
                </a:lnTo>
                <a:lnTo>
                  <a:pt x="2679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4696460" y="5054600"/>
            <a:ext cx="267971" cy="8891"/>
          </a:xfrm>
          <a:custGeom>
            <a:avLst/>
            <a:gdLst/>
            <a:ahLst/>
            <a:cxnLst/>
            <a:rect l="0" t="0" r="0" b="0"/>
            <a:pathLst>
              <a:path w="267971" h="8891">
                <a:moveTo>
                  <a:pt x="0" y="8890"/>
                </a:moveTo>
                <a:lnTo>
                  <a:pt x="2794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52400" y="8890"/>
                </a:lnTo>
                <a:lnTo>
                  <a:pt x="187960" y="8890"/>
                </a:lnTo>
                <a:lnTo>
                  <a:pt x="232410" y="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5187950" y="4795520"/>
            <a:ext cx="179071" cy="35561"/>
          </a:xfrm>
          <a:custGeom>
            <a:avLst/>
            <a:gdLst/>
            <a:ahLst/>
            <a:cxnLst/>
            <a:rect l="0" t="0" r="0" b="0"/>
            <a:pathLst>
              <a:path w="179071" h="35561">
                <a:moveTo>
                  <a:pt x="0" y="35560"/>
                </a:moveTo>
                <a:lnTo>
                  <a:pt x="35560" y="17780"/>
                </a:lnTo>
                <a:lnTo>
                  <a:pt x="80010" y="8890"/>
                </a:lnTo>
                <a:lnTo>
                  <a:pt x="116840" y="8890"/>
                </a:lnTo>
                <a:lnTo>
                  <a:pt x="14351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5259070" y="487553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36830" y="8890"/>
                </a:lnTo>
                <a:lnTo>
                  <a:pt x="72390" y="0"/>
                </a:lnTo>
                <a:lnTo>
                  <a:pt x="11684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5643880" y="4946650"/>
            <a:ext cx="26671" cy="35561"/>
          </a:xfrm>
          <a:custGeom>
            <a:avLst/>
            <a:gdLst/>
            <a:ahLst/>
            <a:cxnLst/>
            <a:rect l="0" t="0" r="0" b="0"/>
            <a:pathLst>
              <a:path w="26671" h="35561">
                <a:moveTo>
                  <a:pt x="26670" y="8890"/>
                </a:moveTo>
                <a:lnTo>
                  <a:pt x="8890" y="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5812790" y="4669790"/>
            <a:ext cx="241301" cy="250191"/>
          </a:xfrm>
          <a:custGeom>
            <a:avLst/>
            <a:gdLst/>
            <a:ahLst/>
            <a:cxnLst/>
            <a:rect l="0" t="0" r="0" b="0"/>
            <a:pathLst>
              <a:path w="241301" h="250191">
                <a:moveTo>
                  <a:pt x="8890" y="54610"/>
                </a:moveTo>
                <a:lnTo>
                  <a:pt x="0" y="99060"/>
                </a:lnTo>
                <a:lnTo>
                  <a:pt x="0" y="143510"/>
                </a:lnTo>
                <a:lnTo>
                  <a:pt x="8890" y="187960"/>
                </a:lnTo>
                <a:lnTo>
                  <a:pt x="17780" y="214630"/>
                </a:lnTo>
                <a:lnTo>
                  <a:pt x="35560" y="232410"/>
                </a:lnTo>
                <a:lnTo>
                  <a:pt x="54610" y="250190"/>
                </a:lnTo>
                <a:lnTo>
                  <a:pt x="81280" y="250190"/>
                </a:lnTo>
                <a:lnTo>
                  <a:pt x="116840" y="250190"/>
                </a:lnTo>
                <a:lnTo>
                  <a:pt x="161290" y="232410"/>
                </a:lnTo>
                <a:lnTo>
                  <a:pt x="205740" y="187960"/>
                </a:lnTo>
                <a:lnTo>
                  <a:pt x="232410" y="143510"/>
                </a:lnTo>
                <a:lnTo>
                  <a:pt x="241300" y="99060"/>
                </a:lnTo>
                <a:lnTo>
                  <a:pt x="241300" y="72390"/>
                </a:lnTo>
                <a:lnTo>
                  <a:pt x="223520" y="26670"/>
                </a:lnTo>
                <a:lnTo>
                  <a:pt x="205740" y="8890"/>
                </a:lnTo>
                <a:lnTo>
                  <a:pt x="187960" y="0"/>
                </a:lnTo>
                <a:lnTo>
                  <a:pt x="152400" y="0"/>
                </a:lnTo>
                <a:lnTo>
                  <a:pt x="116840" y="0"/>
                </a:lnTo>
                <a:lnTo>
                  <a:pt x="81280" y="8890"/>
                </a:lnTo>
                <a:lnTo>
                  <a:pt x="5461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6153150" y="4607560"/>
            <a:ext cx="222251" cy="303531"/>
          </a:xfrm>
          <a:custGeom>
            <a:avLst/>
            <a:gdLst/>
            <a:ahLst/>
            <a:cxnLst/>
            <a:rect l="0" t="0" r="0" b="0"/>
            <a:pathLst>
              <a:path w="222251" h="303531">
                <a:moveTo>
                  <a:pt x="133350" y="8890"/>
                </a:moveTo>
                <a:lnTo>
                  <a:pt x="115570" y="0"/>
                </a:lnTo>
                <a:lnTo>
                  <a:pt x="97790" y="0"/>
                </a:lnTo>
                <a:lnTo>
                  <a:pt x="53340" y="0"/>
                </a:lnTo>
                <a:lnTo>
                  <a:pt x="35560" y="8890"/>
                </a:lnTo>
                <a:lnTo>
                  <a:pt x="8890" y="44450"/>
                </a:lnTo>
                <a:lnTo>
                  <a:pt x="0" y="62230"/>
                </a:lnTo>
                <a:lnTo>
                  <a:pt x="0" y="106680"/>
                </a:lnTo>
                <a:lnTo>
                  <a:pt x="0" y="134620"/>
                </a:lnTo>
                <a:lnTo>
                  <a:pt x="17780" y="134620"/>
                </a:lnTo>
                <a:lnTo>
                  <a:pt x="35560" y="134620"/>
                </a:lnTo>
                <a:lnTo>
                  <a:pt x="80010" y="106680"/>
                </a:lnTo>
                <a:lnTo>
                  <a:pt x="106680" y="97790"/>
                </a:lnTo>
                <a:lnTo>
                  <a:pt x="142240" y="97790"/>
                </a:lnTo>
                <a:lnTo>
                  <a:pt x="160020" y="97790"/>
                </a:lnTo>
                <a:lnTo>
                  <a:pt x="177800" y="106680"/>
                </a:lnTo>
                <a:lnTo>
                  <a:pt x="204470" y="125730"/>
                </a:lnTo>
                <a:lnTo>
                  <a:pt x="222250" y="152400"/>
                </a:lnTo>
                <a:lnTo>
                  <a:pt x="222250" y="179070"/>
                </a:lnTo>
                <a:lnTo>
                  <a:pt x="213360" y="214630"/>
                </a:lnTo>
                <a:lnTo>
                  <a:pt x="186690" y="250190"/>
                </a:lnTo>
                <a:lnTo>
                  <a:pt x="160020" y="276860"/>
                </a:lnTo>
                <a:lnTo>
                  <a:pt x="133350" y="294640"/>
                </a:lnTo>
                <a:lnTo>
                  <a:pt x="11557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6554470" y="4616450"/>
            <a:ext cx="8891" cy="294641"/>
          </a:xfrm>
          <a:custGeom>
            <a:avLst/>
            <a:gdLst/>
            <a:ahLst/>
            <a:cxnLst/>
            <a:rect l="0" t="0" r="0" b="0"/>
            <a:pathLst>
              <a:path w="8891" h="29464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7250430" y="3526790"/>
            <a:ext cx="81281" cy="340361"/>
          </a:xfrm>
          <a:custGeom>
            <a:avLst/>
            <a:gdLst/>
            <a:ahLst/>
            <a:cxnLst/>
            <a:rect l="0" t="0" r="0" b="0"/>
            <a:pathLst>
              <a:path w="81281" h="340361">
                <a:moveTo>
                  <a:pt x="81280" y="0"/>
                </a:moveTo>
                <a:lnTo>
                  <a:pt x="63500" y="35560"/>
                </a:lnTo>
                <a:lnTo>
                  <a:pt x="45720" y="81280"/>
                </a:lnTo>
                <a:lnTo>
                  <a:pt x="36830" y="125730"/>
                </a:lnTo>
                <a:lnTo>
                  <a:pt x="26670" y="161290"/>
                </a:lnTo>
                <a:lnTo>
                  <a:pt x="17780" y="196850"/>
                </a:lnTo>
                <a:lnTo>
                  <a:pt x="8890" y="241300"/>
                </a:lnTo>
                <a:lnTo>
                  <a:pt x="8890" y="276860"/>
                </a:lnTo>
                <a:lnTo>
                  <a:pt x="0" y="321310"/>
                </a:lnTo>
                <a:lnTo>
                  <a:pt x="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7313930" y="3517900"/>
            <a:ext cx="142241" cy="285751"/>
          </a:xfrm>
          <a:custGeom>
            <a:avLst/>
            <a:gdLst/>
            <a:ahLst/>
            <a:cxnLst/>
            <a:rect l="0" t="0" r="0" b="0"/>
            <a:pathLst>
              <a:path w="142241" h="285751">
                <a:moveTo>
                  <a:pt x="0" y="0"/>
                </a:moveTo>
                <a:lnTo>
                  <a:pt x="35560" y="53340"/>
                </a:lnTo>
                <a:lnTo>
                  <a:pt x="53340" y="90170"/>
                </a:lnTo>
                <a:lnTo>
                  <a:pt x="71120" y="134620"/>
                </a:lnTo>
                <a:lnTo>
                  <a:pt x="80010" y="152400"/>
                </a:lnTo>
                <a:lnTo>
                  <a:pt x="106680" y="187960"/>
                </a:lnTo>
                <a:lnTo>
                  <a:pt x="124460" y="232410"/>
                </a:lnTo>
                <a:lnTo>
                  <a:pt x="133350" y="259080"/>
                </a:lnTo>
                <a:lnTo>
                  <a:pt x="14224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7250430" y="3670300"/>
            <a:ext cx="161291" cy="35561"/>
          </a:xfrm>
          <a:custGeom>
            <a:avLst/>
            <a:gdLst/>
            <a:ahLst/>
            <a:cxnLst/>
            <a:rect l="0" t="0" r="0" b="0"/>
            <a:pathLst>
              <a:path w="161291" h="35561">
                <a:moveTo>
                  <a:pt x="0" y="35560"/>
                </a:moveTo>
                <a:lnTo>
                  <a:pt x="26670" y="17780"/>
                </a:lnTo>
                <a:lnTo>
                  <a:pt x="63500" y="8890"/>
                </a:lnTo>
                <a:lnTo>
                  <a:pt x="99060" y="8890"/>
                </a:lnTo>
                <a:lnTo>
                  <a:pt x="14351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7599680" y="3571240"/>
            <a:ext cx="115571" cy="27941"/>
          </a:xfrm>
          <a:custGeom>
            <a:avLst/>
            <a:gdLst/>
            <a:ahLst/>
            <a:cxnLst/>
            <a:rect l="0" t="0" r="0" b="0"/>
            <a:pathLst>
              <a:path w="115571" h="27941">
                <a:moveTo>
                  <a:pt x="0" y="27940"/>
                </a:moveTo>
                <a:lnTo>
                  <a:pt x="35560" y="10160"/>
                </a:lnTo>
                <a:lnTo>
                  <a:pt x="7112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7830820" y="3437890"/>
            <a:ext cx="63501" cy="303531"/>
          </a:xfrm>
          <a:custGeom>
            <a:avLst/>
            <a:gdLst/>
            <a:ahLst/>
            <a:cxnLst/>
            <a:rect l="0" t="0" r="0" b="0"/>
            <a:pathLst>
              <a:path w="63501" h="30353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17780" y="152400"/>
                </a:lnTo>
                <a:lnTo>
                  <a:pt x="27940" y="196850"/>
                </a:lnTo>
                <a:lnTo>
                  <a:pt x="36830" y="232410"/>
                </a:lnTo>
                <a:lnTo>
                  <a:pt x="45720" y="267970"/>
                </a:lnTo>
                <a:lnTo>
                  <a:pt x="6350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7813040" y="3384550"/>
            <a:ext cx="152401" cy="168911"/>
          </a:xfrm>
          <a:custGeom>
            <a:avLst/>
            <a:gdLst/>
            <a:ahLst/>
            <a:cxnLst/>
            <a:rect l="0" t="0" r="0" b="0"/>
            <a:pathLst>
              <a:path w="152401" h="168911">
                <a:moveTo>
                  <a:pt x="0" y="44450"/>
                </a:moveTo>
                <a:lnTo>
                  <a:pt x="0" y="26670"/>
                </a:lnTo>
                <a:lnTo>
                  <a:pt x="45720" y="8890"/>
                </a:lnTo>
                <a:lnTo>
                  <a:pt x="72390" y="0"/>
                </a:lnTo>
                <a:lnTo>
                  <a:pt x="107950" y="8890"/>
                </a:lnTo>
                <a:lnTo>
                  <a:pt x="134620" y="17780"/>
                </a:lnTo>
                <a:lnTo>
                  <a:pt x="152400" y="44450"/>
                </a:lnTo>
                <a:lnTo>
                  <a:pt x="152400" y="62230"/>
                </a:lnTo>
                <a:lnTo>
                  <a:pt x="143510" y="97790"/>
                </a:lnTo>
                <a:lnTo>
                  <a:pt x="99060" y="142240"/>
                </a:lnTo>
                <a:lnTo>
                  <a:pt x="7239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8143240" y="3420110"/>
            <a:ext cx="99061" cy="35561"/>
          </a:xfrm>
          <a:custGeom>
            <a:avLst/>
            <a:gdLst/>
            <a:ahLst/>
            <a:cxnLst/>
            <a:rect l="0" t="0" r="0" b="0"/>
            <a:pathLst>
              <a:path w="99061" h="35561">
                <a:moveTo>
                  <a:pt x="0" y="35560"/>
                </a:moveTo>
                <a:lnTo>
                  <a:pt x="19050" y="17780"/>
                </a:lnTo>
                <a:lnTo>
                  <a:pt x="36830" y="8890"/>
                </a:lnTo>
                <a:lnTo>
                  <a:pt x="54610" y="0"/>
                </a:lnTo>
                <a:lnTo>
                  <a:pt x="990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8134350" y="3517900"/>
            <a:ext cx="116841" cy="26671"/>
          </a:xfrm>
          <a:custGeom>
            <a:avLst/>
            <a:gdLst/>
            <a:ahLst/>
            <a:cxnLst/>
            <a:rect l="0" t="0" r="0" b="0"/>
            <a:pathLst>
              <a:path w="116841" h="26671">
                <a:moveTo>
                  <a:pt x="0" y="26670"/>
                </a:moveTo>
                <a:lnTo>
                  <a:pt x="27940" y="8890"/>
                </a:lnTo>
                <a:lnTo>
                  <a:pt x="7239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8483600" y="3313430"/>
            <a:ext cx="53341" cy="257811"/>
          </a:xfrm>
          <a:custGeom>
            <a:avLst/>
            <a:gdLst/>
            <a:ahLst/>
            <a:cxnLst/>
            <a:rect l="0" t="0" r="0" b="0"/>
            <a:pathLst>
              <a:path w="53341" h="25781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97790"/>
                </a:lnTo>
                <a:lnTo>
                  <a:pt x="17780" y="133350"/>
                </a:lnTo>
                <a:lnTo>
                  <a:pt x="17780" y="168910"/>
                </a:lnTo>
                <a:lnTo>
                  <a:pt x="26670" y="204470"/>
                </a:lnTo>
                <a:lnTo>
                  <a:pt x="44450" y="248920"/>
                </a:lnTo>
                <a:lnTo>
                  <a:pt x="53340" y="257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8411210" y="3267710"/>
            <a:ext cx="205741" cy="54611"/>
          </a:xfrm>
          <a:custGeom>
            <a:avLst/>
            <a:gdLst/>
            <a:ahLst/>
            <a:cxnLst/>
            <a:rect l="0" t="0" r="0" b="0"/>
            <a:pathLst>
              <a:path w="205741" h="54611">
                <a:moveTo>
                  <a:pt x="0" y="54610"/>
                </a:moveTo>
                <a:lnTo>
                  <a:pt x="0" y="36830"/>
                </a:lnTo>
                <a:lnTo>
                  <a:pt x="45720" y="27940"/>
                </a:lnTo>
                <a:lnTo>
                  <a:pt x="81280" y="19050"/>
                </a:lnTo>
                <a:lnTo>
                  <a:pt x="116840" y="8890"/>
                </a:lnTo>
                <a:lnTo>
                  <a:pt x="16129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8483600" y="3535680"/>
            <a:ext cx="160021" cy="45721"/>
          </a:xfrm>
          <a:custGeom>
            <a:avLst/>
            <a:gdLst/>
            <a:ahLst/>
            <a:cxnLst/>
            <a:rect l="0" t="0" r="0" b="0"/>
            <a:pathLst>
              <a:path w="160021" h="45721">
                <a:moveTo>
                  <a:pt x="0" y="4572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15570" y="8890"/>
                </a:lnTo>
                <a:lnTo>
                  <a:pt x="13335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7376160" y="3956050"/>
            <a:ext cx="106681" cy="276861"/>
          </a:xfrm>
          <a:custGeom>
            <a:avLst/>
            <a:gdLst/>
            <a:ahLst/>
            <a:cxnLst/>
            <a:rect l="0" t="0" r="0" b="0"/>
            <a:pathLst>
              <a:path w="106681" h="27686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44450" y="115570"/>
                </a:lnTo>
                <a:lnTo>
                  <a:pt x="44450" y="151130"/>
                </a:lnTo>
                <a:lnTo>
                  <a:pt x="62230" y="186690"/>
                </a:lnTo>
                <a:lnTo>
                  <a:pt x="71120" y="232410"/>
                </a:lnTo>
                <a:lnTo>
                  <a:pt x="80010" y="250190"/>
                </a:lnTo>
                <a:lnTo>
                  <a:pt x="10668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7581900" y="4027170"/>
            <a:ext cx="124461" cy="35561"/>
          </a:xfrm>
          <a:custGeom>
            <a:avLst/>
            <a:gdLst/>
            <a:ahLst/>
            <a:cxnLst/>
            <a:rect l="0" t="0" r="0" b="0"/>
            <a:pathLst>
              <a:path w="124461" h="35561">
                <a:moveTo>
                  <a:pt x="0" y="35560"/>
                </a:moveTo>
                <a:lnTo>
                  <a:pt x="26670" y="26670"/>
                </a:lnTo>
                <a:lnTo>
                  <a:pt x="62230" y="17780"/>
                </a:lnTo>
                <a:lnTo>
                  <a:pt x="9779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7821930" y="3839210"/>
            <a:ext cx="99061" cy="276861"/>
          </a:xfrm>
          <a:custGeom>
            <a:avLst/>
            <a:gdLst/>
            <a:ahLst/>
            <a:cxnLst/>
            <a:rect l="0" t="0" r="0" b="0"/>
            <a:pathLst>
              <a:path w="99061" h="276861">
                <a:moveTo>
                  <a:pt x="0" y="0"/>
                </a:moveTo>
                <a:lnTo>
                  <a:pt x="17780" y="36830"/>
                </a:lnTo>
                <a:lnTo>
                  <a:pt x="26670" y="81280"/>
                </a:lnTo>
                <a:lnTo>
                  <a:pt x="36830" y="116840"/>
                </a:lnTo>
                <a:lnTo>
                  <a:pt x="45720" y="161290"/>
                </a:lnTo>
                <a:lnTo>
                  <a:pt x="54610" y="196850"/>
                </a:lnTo>
                <a:lnTo>
                  <a:pt x="72390" y="241300"/>
                </a:lnTo>
                <a:lnTo>
                  <a:pt x="81280" y="267970"/>
                </a:lnTo>
                <a:lnTo>
                  <a:pt x="9906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7992110" y="405384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0" y="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8027670" y="3830320"/>
            <a:ext cx="161291" cy="196851"/>
          </a:xfrm>
          <a:custGeom>
            <a:avLst/>
            <a:gdLst/>
            <a:ahLst/>
            <a:cxnLst/>
            <a:rect l="0" t="0" r="0" b="0"/>
            <a:pathLst>
              <a:path w="161291" h="196851">
                <a:moveTo>
                  <a:pt x="17780" y="0"/>
                </a:moveTo>
                <a:lnTo>
                  <a:pt x="0" y="27940"/>
                </a:lnTo>
                <a:lnTo>
                  <a:pt x="0" y="54610"/>
                </a:lnTo>
                <a:lnTo>
                  <a:pt x="0" y="99060"/>
                </a:lnTo>
                <a:lnTo>
                  <a:pt x="8890" y="116840"/>
                </a:lnTo>
                <a:lnTo>
                  <a:pt x="26670" y="152400"/>
                </a:lnTo>
                <a:lnTo>
                  <a:pt x="35560" y="170180"/>
                </a:lnTo>
                <a:lnTo>
                  <a:pt x="71120" y="196850"/>
                </a:lnTo>
                <a:lnTo>
                  <a:pt x="97790" y="196850"/>
                </a:lnTo>
                <a:lnTo>
                  <a:pt x="115570" y="196850"/>
                </a:lnTo>
                <a:lnTo>
                  <a:pt x="134620" y="187960"/>
                </a:lnTo>
                <a:lnTo>
                  <a:pt x="152400" y="170180"/>
                </a:lnTo>
                <a:lnTo>
                  <a:pt x="161290" y="143510"/>
                </a:lnTo>
                <a:lnTo>
                  <a:pt x="161290" y="116840"/>
                </a:lnTo>
                <a:lnTo>
                  <a:pt x="161290" y="99060"/>
                </a:lnTo>
                <a:lnTo>
                  <a:pt x="143510" y="54610"/>
                </a:lnTo>
                <a:lnTo>
                  <a:pt x="125730" y="27940"/>
                </a:lnTo>
                <a:lnTo>
                  <a:pt x="88900" y="0"/>
                </a:lnTo>
                <a:lnTo>
                  <a:pt x="62230" y="0"/>
                </a:lnTo>
                <a:lnTo>
                  <a:pt x="35560" y="0"/>
                </a:lnTo>
                <a:lnTo>
                  <a:pt x="1778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8206740" y="3776980"/>
            <a:ext cx="160021" cy="214631"/>
          </a:xfrm>
          <a:custGeom>
            <a:avLst/>
            <a:gdLst/>
            <a:ahLst/>
            <a:cxnLst/>
            <a:rect l="0" t="0" r="0" b="0"/>
            <a:pathLst>
              <a:path w="160021" h="214631">
                <a:moveTo>
                  <a:pt x="97790" y="0"/>
                </a:moveTo>
                <a:lnTo>
                  <a:pt x="53340" y="8890"/>
                </a:lnTo>
                <a:lnTo>
                  <a:pt x="35560" y="17780"/>
                </a:lnTo>
                <a:lnTo>
                  <a:pt x="17780" y="35560"/>
                </a:lnTo>
                <a:lnTo>
                  <a:pt x="0" y="81280"/>
                </a:lnTo>
                <a:lnTo>
                  <a:pt x="0" y="99060"/>
                </a:lnTo>
                <a:lnTo>
                  <a:pt x="8890" y="116840"/>
                </a:lnTo>
                <a:lnTo>
                  <a:pt x="35560" y="125730"/>
                </a:lnTo>
                <a:lnTo>
                  <a:pt x="71120" y="107950"/>
                </a:lnTo>
                <a:lnTo>
                  <a:pt x="106680" y="81280"/>
                </a:lnTo>
                <a:lnTo>
                  <a:pt x="133350" y="81280"/>
                </a:lnTo>
                <a:lnTo>
                  <a:pt x="151130" y="90170"/>
                </a:lnTo>
                <a:lnTo>
                  <a:pt x="160020" y="107950"/>
                </a:lnTo>
                <a:lnTo>
                  <a:pt x="160020" y="125730"/>
                </a:lnTo>
                <a:lnTo>
                  <a:pt x="151130" y="170180"/>
                </a:lnTo>
                <a:lnTo>
                  <a:pt x="142240" y="196850"/>
                </a:lnTo>
                <a:lnTo>
                  <a:pt x="13335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8465820" y="3714750"/>
            <a:ext cx="106681" cy="223521"/>
          </a:xfrm>
          <a:custGeom>
            <a:avLst/>
            <a:gdLst/>
            <a:ahLst/>
            <a:cxnLst/>
            <a:rect l="0" t="0" r="0" b="0"/>
            <a:pathLst>
              <a:path w="106681" h="22352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44450" y="115570"/>
                </a:lnTo>
                <a:lnTo>
                  <a:pt x="62230" y="161290"/>
                </a:lnTo>
                <a:lnTo>
                  <a:pt x="80010" y="187960"/>
                </a:lnTo>
                <a:lnTo>
                  <a:pt x="97790" y="205740"/>
                </a:lnTo>
                <a:lnTo>
                  <a:pt x="10668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8116570" y="4179570"/>
            <a:ext cx="161291" cy="71121"/>
          </a:xfrm>
          <a:custGeom>
            <a:avLst/>
            <a:gdLst/>
            <a:ahLst/>
            <a:cxnLst/>
            <a:rect l="0" t="0" r="0" b="0"/>
            <a:pathLst>
              <a:path w="161291" h="71121">
                <a:moveTo>
                  <a:pt x="0" y="71120"/>
                </a:moveTo>
                <a:lnTo>
                  <a:pt x="0" y="53340"/>
                </a:lnTo>
                <a:lnTo>
                  <a:pt x="45720" y="35560"/>
                </a:lnTo>
                <a:lnTo>
                  <a:pt x="90170" y="26670"/>
                </a:lnTo>
                <a:lnTo>
                  <a:pt x="125730" y="889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8162290" y="4286250"/>
            <a:ext cx="177801" cy="53341"/>
          </a:xfrm>
          <a:custGeom>
            <a:avLst/>
            <a:gdLst/>
            <a:ahLst/>
            <a:cxnLst/>
            <a:rect l="0" t="0" r="0" b="0"/>
            <a:pathLst>
              <a:path w="177801" h="53341">
                <a:moveTo>
                  <a:pt x="0" y="53340"/>
                </a:moveTo>
                <a:lnTo>
                  <a:pt x="35560" y="35560"/>
                </a:lnTo>
                <a:lnTo>
                  <a:pt x="80010" y="17780"/>
                </a:lnTo>
                <a:lnTo>
                  <a:pt x="115570" y="8890"/>
                </a:lnTo>
                <a:lnTo>
                  <a:pt x="15113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6920230" y="4268470"/>
            <a:ext cx="732791" cy="392431"/>
          </a:xfrm>
          <a:custGeom>
            <a:avLst/>
            <a:gdLst/>
            <a:ahLst/>
            <a:cxnLst/>
            <a:rect l="0" t="0" r="0" b="0"/>
            <a:pathLst>
              <a:path w="732791" h="392431">
                <a:moveTo>
                  <a:pt x="732790" y="0"/>
                </a:moveTo>
                <a:lnTo>
                  <a:pt x="715010" y="8890"/>
                </a:lnTo>
                <a:lnTo>
                  <a:pt x="688340" y="53340"/>
                </a:lnTo>
                <a:lnTo>
                  <a:pt x="670560" y="62230"/>
                </a:lnTo>
                <a:lnTo>
                  <a:pt x="624840" y="97790"/>
                </a:lnTo>
                <a:lnTo>
                  <a:pt x="580390" y="124460"/>
                </a:lnTo>
                <a:lnTo>
                  <a:pt x="535940" y="151130"/>
                </a:lnTo>
                <a:lnTo>
                  <a:pt x="491490" y="179070"/>
                </a:lnTo>
                <a:lnTo>
                  <a:pt x="455930" y="205740"/>
                </a:lnTo>
                <a:lnTo>
                  <a:pt x="420370" y="223520"/>
                </a:lnTo>
                <a:lnTo>
                  <a:pt x="384810" y="241300"/>
                </a:lnTo>
                <a:lnTo>
                  <a:pt x="339090" y="267970"/>
                </a:lnTo>
                <a:lnTo>
                  <a:pt x="303530" y="276860"/>
                </a:lnTo>
                <a:lnTo>
                  <a:pt x="259080" y="294640"/>
                </a:lnTo>
                <a:lnTo>
                  <a:pt x="223520" y="303530"/>
                </a:lnTo>
                <a:lnTo>
                  <a:pt x="187960" y="321310"/>
                </a:lnTo>
                <a:lnTo>
                  <a:pt x="152400" y="339090"/>
                </a:lnTo>
                <a:lnTo>
                  <a:pt x="116840" y="356870"/>
                </a:lnTo>
                <a:lnTo>
                  <a:pt x="71120" y="374650"/>
                </a:lnTo>
                <a:lnTo>
                  <a:pt x="35560" y="383540"/>
                </a:lnTo>
                <a:lnTo>
                  <a:pt x="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"/>
          <p:cNvSpPr/>
          <p:nvPr/>
        </p:nvSpPr>
        <p:spPr>
          <a:xfrm>
            <a:off x="6884670" y="4536440"/>
            <a:ext cx="152401" cy="168911"/>
          </a:xfrm>
          <a:custGeom>
            <a:avLst/>
            <a:gdLst/>
            <a:ahLst/>
            <a:cxnLst/>
            <a:rect l="0" t="0" r="0" b="0"/>
            <a:pathLst>
              <a:path w="152401" h="168911">
                <a:moveTo>
                  <a:pt x="53340" y="0"/>
                </a:moveTo>
                <a:lnTo>
                  <a:pt x="44450" y="26670"/>
                </a:lnTo>
                <a:lnTo>
                  <a:pt x="35560" y="53340"/>
                </a:lnTo>
                <a:lnTo>
                  <a:pt x="17780" y="88900"/>
                </a:lnTo>
                <a:lnTo>
                  <a:pt x="0" y="115570"/>
                </a:lnTo>
                <a:lnTo>
                  <a:pt x="0" y="133350"/>
                </a:lnTo>
                <a:lnTo>
                  <a:pt x="26670" y="160020"/>
                </a:lnTo>
                <a:lnTo>
                  <a:pt x="71120" y="168910"/>
                </a:lnTo>
                <a:lnTo>
                  <a:pt x="97790" y="168910"/>
                </a:lnTo>
                <a:lnTo>
                  <a:pt x="143510" y="168910"/>
                </a:lnTo>
                <a:lnTo>
                  <a:pt x="15240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5267960" y="5590540"/>
            <a:ext cx="17781" cy="17781"/>
          </a:xfrm>
          <a:custGeom>
            <a:avLst/>
            <a:gdLst/>
            <a:ahLst/>
            <a:cxnLst/>
            <a:rect l="0" t="0" r="0" b="0"/>
            <a:pathLst>
              <a:path w="17781" h="17781">
                <a:moveTo>
                  <a:pt x="17780" y="0"/>
                </a:move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5402580" y="5331460"/>
            <a:ext cx="170181" cy="241301"/>
          </a:xfrm>
          <a:custGeom>
            <a:avLst/>
            <a:gdLst/>
            <a:ahLst/>
            <a:cxnLst/>
            <a:rect l="0" t="0" r="0" b="0"/>
            <a:pathLst>
              <a:path w="170181" h="241301">
                <a:moveTo>
                  <a:pt x="35560" y="8890"/>
                </a:moveTo>
                <a:lnTo>
                  <a:pt x="17780" y="35560"/>
                </a:lnTo>
                <a:lnTo>
                  <a:pt x="17780" y="71120"/>
                </a:lnTo>
                <a:lnTo>
                  <a:pt x="17780" y="106680"/>
                </a:lnTo>
                <a:lnTo>
                  <a:pt x="17780" y="151130"/>
                </a:lnTo>
                <a:lnTo>
                  <a:pt x="26670" y="186690"/>
                </a:lnTo>
                <a:lnTo>
                  <a:pt x="35560" y="213360"/>
                </a:lnTo>
                <a:lnTo>
                  <a:pt x="62230" y="241300"/>
                </a:lnTo>
                <a:lnTo>
                  <a:pt x="80010" y="241300"/>
                </a:lnTo>
                <a:lnTo>
                  <a:pt x="97790" y="231140"/>
                </a:lnTo>
                <a:lnTo>
                  <a:pt x="115570" y="231140"/>
                </a:lnTo>
                <a:lnTo>
                  <a:pt x="133350" y="213360"/>
                </a:lnTo>
                <a:lnTo>
                  <a:pt x="160020" y="168910"/>
                </a:lnTo>
                <a:lnTo>
                  <a:pt x="170180" y="151130"/>
                </a:lnTo>
                <a:lnTo>
                  <a:pt x="170180" y="124460"/>
                </a:lnTo>
                <a:lnTo>
                  <a:pt x="160020" y="80010"/>
                </a:lnTo>
                <a:lnTo>
                  <a:pt x="151130" y="44450"/>
                </a:lnTo>
                <a:lnTo>
                  <a:pt x="115570" y="17780"/>
                </a:lnTo>
                <a:lnTo>
                  <a:pt x="88900" y="0"/>
                </a:lnTo>
                <a:lnTo>
                  <a:pt x="53340" y="8890"/>
                </a:lnTo>
                <a:lnTo>
                  <a:pt x="26670" y="1778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5679440" y="5232400"/>
            <a:ext cx="177801" cy="375921"/>
          </a:xfrm>
          <a:custGeom>
            <a:avLst/>
            <a:gdLst/>
            <a:ahLst/>
            <a:cxnLst/>
            <a:rect l="0" t="0" r="0" b="0"/>
            <a:pathLst>
              <a:path w="177801" h="375921">
                <a:moveTo>
                  <a:pt x="115570" y="0"/>
                </a:moveTo>
                <a:lnTo>
                  <a:pt x="71120" y="0"/>
                </a:lnTo>
                <a:lnTo>
                  <a:pt x="53340" y="0"/>
                </a:lnTo>
                <a:lnTo>
                  <a:pt x="17780" y="17780"/>
                </a:lnTo>
                <a:lnTo>
                  <a:pt x="0" y="26670"/>
                </a:lnTo>
                <a:lnTo>
                  <a:pt x="0" y="44450"/>
                </a:lnTo>
                <a:lnTo>
                  <a:pt x="0" y="63500"/>
                </a:lnTo>
                <a:lnTo>
                  <a:pt x="0" y="99060"/>
                </a:lnTo>
                <a:lnTo>
                  <a:pt x="0" y="143510"/>
                </a:lnTo>
                <a:lnTo>
                  <a:pt x="0" y="161290"/>
                </a:lnTo>
                <a:lnTo>
                  <a:pt x="8890" y="179070"/>
                </a:lnTo>
                <a:lnTo>
                  <a:pt x="26670" y="179070"/>
                </a:lnTo>
                <a:lnTo>
                  <a:pt x="62230" y="161290"/>
                </a:lnTo>
                <a:lnTo>
                  <a:pt x="106680" y="134620"/>
                </a:lnTo>
                <a:lnTo>
                  <a:pt x="124460" y="125730"/>
                </a:lnTo>
                <a:lnTo>
                  <a:pt x="160020" y="134620"/>
                </a:lnTo>
                <a:lnTo>
                  <a:pt x="177800" y="143510"/>
                </a:lnTo>
                <a:lnTo>
                  <a:pt x="177800" y="161290"/>
                </a:lnTo>
                <a:lnTo>
                  <a:pt x="177800" y="196850"/>
                </a:lnTo>
                <a:lnTo>
                  <a:pt x="160020" y="241300"/>
                </a:lnTo>
                <a:lnTo>
                  <a:pt x="133350" y="276860"/>
                </a:lnTo>
                <a:lnTo>
                  <a:pt x="106680" y="321310"/>
                </a:lnTo>
                <a:lnTo>
                  <a:pt x="80010" y="349250"/>
                </a:lnTo>
                <a:lnTo>
                  <a:pt x="62230" y="358140"/>
                </a:lnTo>
                <a:lnTo>
                  <a:pt x="3556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6000750" y="5161280"/>
            <a:ext cx="17781" cy="411481"/>
          </a:xfrm>
          <a:custGeom>
            <a:avLst/>
            <a:gdLst/>
            <a:ahLst/>
            <a:cxnLst/>
            <a:rect l="0" t="0" r="0" b="0"/>
            <a:pathLst>
              <a:path w="17781" h="411481">
                <a:moveTo>
                  <a:pt x="0" y="0"/>
                </a:moveTo>
                <a:lnTo>
                  <a:pt x="8890" y="44450"/>
                </a:lnTo>
                <a:lnTo>
                  <a:pt x="8890" y="71120"/>
                </a:lnTo>
                <a:lnTo>
                  <a:pt x="8890" y="115570"/>
                </a:lnTo>
                <a:lnTo>
                  <a:pt x="8890" y="152400"/>
                </a:lnTo>
                <a:lnTo>
                  <a:pt x="8890" y="19685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85750"/>
                </a:lnTo>
                <a:lnTo>
                  <a:pt x="8890" y="321310"/>
                </a:lnTo>
                <a:lnTo>
                  <a:pt x="8890" y="347980"/>
                </a:lnTo>
                <a:lnTo>
                  <a:pt x="17780" y="392430"/>
                </a:lnTo>
                <a:lnTo>
                  <a:pt x="1778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6938010" y="1875790"/>
            <a:ext cx="276861" cy="472441"/>
          </a:xfrm>
          <a:custGeom>
            <a:avLst/>
            <a:gdLst/>
            <a:ahLst/>
            <a:cxnLst/>
            <a:rect l="0" t="0" r="0" b="0"/>
            <a:pathLst>
              <a:path w="276861" h="472441">
                <a:moveTo>
                  <a:pt x="179070" y="410210"/>
                </a:moveTo>
                <a:lnTo>
                  <a:pt x="214630" y="383540"/>
                </a:lnTo>
                <a:lnTo>
                  <a:pt x="223520" y="365760"/>
                </a:lnTo>
                <a:lnTo>
                  <a:pt x="250190" y="330200"/>
                </a:lnTo>
                <a:lnTo>
                  <a:pt x="259080" y="285750"/>
                </a:lnTo>
                <a:lnTo>
                  <a:pt x="267970" y="248920"/>
                </a:lnTo>
                <a:lnTo>
                  <a:pt x="267970" y="204470"/>
                </a:lnTo>
                <a:lnTo>
                  <a:pt x="259080" y="160020"/>
                </a:lnTo>
                <a:lnTo>
                  <a:pt x="250190" y="115570"/>
                </a:lnTo>
                <a:lnTo>
                  <a:pt x="223520" y="80010"/>
                </a:lnTo>
                <a:lnTo>
                  <a:pt x="196850" y="35560"/>
                </a:lnTo>
                <a:lnTo>
                  <a:pt x="179070" y="17780"/>
                </a:lnTo>
                <a:lnTo>
                  <a:pt x="152400" y="0"/>
                </a:lnTo>
                <a:lnTo>
                  <a:pt x="134620" y="0"/>
                </a:lnTo>
                <a:lnTo>
                  <a:pt x="116840" y="8890"/>
                </a:lnTo>
                <a:lnTo>
                  <a:pt x="99060" y="8890"/>
                </a:lnTo>
                <a:lnTo>
                  <a:pt x="62230" y="53340"/>
                </a:lnTo>
                <a:lnTo>
                  <a:pt x="44450" y="62230"/>
                </a:lnTo>
                <a:lnTo>
                  <a:pt x="44450" y="80010"/>
                </a:lnTo>
                <a:lnTo>
                  <a:pt x="26670" y="124460"/>
                </a:lnTo>
                <a:lnTo>
                  <a:pt x="17780" y="168910"/>
                </a:lnTo>
                <a:lnTo>
                  <a:pt x="8890" y="204470"/>
                </a:lnTo>
                <a:lnTo>
                  <a:pt x="8890" y="24003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56870"/>
                </a:lnTo>
                <a:lnTo>
                  <a:pt x="26670" y="401320"/>
                </a:lnTo>
                <a:lnTo>
                  <a:pt x="62230" y="454660"/>
                </a:lnTo>
                <a:lnTo>
                  <a:pt x="81280" y="463550"/>
                </a:lnTo>
                <a:lnTo>
                  <a:pt x="99060" y="472440"/>
                </a:lnTo>
                <a:lnTo>
                  <a:pt x="134620" y="472440"/>
                </a:lnTo>
                <a:lnTo>
                  <a:pt x="170180" y="472440"/>
                </a:lnTo>
                <a:lnTo>
                  <a:pt x="205740" y="454660"/>
                </a:lnTo>
                <a:lnTo>
                  <a:pt x="223520" y="445770"/>
                </a:lnTo>
                <a:lnTo>
                  <a:pt x="259080" y="401320"/>
                </a:lnTo>
                <a:lnTo>
                  <a:pt x="27686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6250940" y="523240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6242050" y="5367020"/>
            <a:ext cx="168911" cy="8891"/>
          </a:xfrm>
          <a:custGeom>
            <a:avLst/>
            <a:gdLst/>
            <a:ahLst/>
            <a:cxnLst/>
            <a:rect l="0" t="0" r="0" b="0"/>
            <a:pathLst>
              <a:path w="16891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6572250" y="5072380"/>
            <a:ext cx="17781" cy="410211"/>
          </a:xfrm>
          <a:custGeom>
            <a:avLst/>
            <a:gdLst/>
            <a:ahLst/>
            <a:cxnLst/>
            <a:rect l="0" t="0" r="0" b="0"/>
            <a:pathLst>
              <a:path w="17781" h="410211">
                <a:moveTo>
                  <a:pt x="17780" y="0"/>
                </a:moveTo>
                <a:lnTo>
                  <a:pt x="8890" y="1778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0" y="168910"/>
                </a:lnTo>
                <a:lnTo>
                  <a:pt x="0" y="213360"/>
                </a:lnTo>
                <a:lnTo>
                  <a:pt x="0" y="259080"/>
                </a:lnTo>
                <a:lnTo>
                  <a:pt x="0" y="30353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6769100" y="5152390"/>
            <a:ext cx="195581" cy="267971"/>
          </a:xfrm>
          <a:custGeom>
            <a:avLst/>
            <a:gdLst/>
            <a:ahLst/>
            <a:cxnLst/>
            <a:rect l="0" t="0" r="0" b="0"/>
            <a:pathLst>
              <a:path w="195581" h="2679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1557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67970"/>
                </a:lnTo>
                <a:lnTo>
                  <a:pt x="8890" y="250190"/>
                </a:lnTo>
                <a:lnTo>
                  <a:pt x="8890" y="223520"/>
                </a:lnTo>
                <a:lnTo>
                  <a:pt x="8890" y="179070"/>
                </a:lnTo>
                <a:lnTo>
                  <a:pt x="17780" y="161290"/>
                </a:lnTo>
                <a:lnTo>
                  <a:pt x="44450" y="115570"/>
                </a:lnTo>
                <a:lnTo>
                  <a:pt x="62230" y="80010"/>
                </a:lnTo>
                <a:lnTo>
                  <a:pt x="80010" y="62230"/>
                </a:lnTo>
                <a:lnTo>
                  <a:pt x="133350" y="26670"/>
                </a:lnTo>
                <a:lnTo>
                  <a:pt x="151130" y="17780"/>
                </a:lnTo>
                <a:lnTo>
                  <a:pt x="168910" y="17780"/>
                </a:lnTo>
                <a:lnTo>
                  <a:pt x="19558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7099300" y="4964430"/>
            <a:ext cx="88901" cy="464821"/>
          </a:xfrm>
          <a:custGeom>
            <a:avLst/>
            <a:gdLst/>
            <a:ahLst/>
            <a:cxnLst/>
            <a:rect l="0" t="0" r="0" b="0"/>
            <a:pathLst>
              <a:path w="88901" h="464821">
                <a:moveTo>
                  <a:pt x="44450" y="0"/>
                </a:moveTo>
                <a:lnTo>
                  <a:pt x="17780" y="36830"/>
                </a:lnTo>
                <a:lnTo>
                  <a:pt x="8890" y="7239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17780" y="349250"/>
                </a:lnTo>
                <a:lnTo>
                  <a:pt x="17780" y="367030"/>
                </a:lnTo>
                <a:lnTo>
                  <a:pt x="44450" y="411480"/>
                </a:lnTo>
                <a:lnTo>
                  <a:pt x="80010" y="455930"/>
                </a:lnTo>
                <a:lnTo>
                  <a:pt x="8890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7296150" y="5001260"/>
            <a:ext cx="26671" cy="321311"/>
          </a:xfrm>
          <a:custGeom>
            <a:avLst/>
            <a:gdLst/>
            <a:ahLst/>
            <a:cxnLst/>
            <a:rect l="0" t="0" r="0" b="0"/>
            <a:pathLst>
              <a:path w="26671" h="3213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0" y="266700"/>
                </a:lnTo>
                <a:lnTo>
                  <a:pt x="17780" y="303530"/>
                </a:lnTo>
                <a:lnTo>
                  <a:pt x="266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7411720" y="4911090"/>
            <a:ext cx="62231" cy="509271"/>
          </a:xfrm>
          <a:custGeom>
            <a:avLst/>
            <a:gdLst/>
            <a:ahLst/>
            <a:cxnLst/>
            <a:rect l="0" t="0" r="0" b="0"/>
            <a:pathLst>
              <a:path w="62231" h="509271">
                <a:moveTo>
                  <a:pt x="8890" y="0"/>
                </a:moveTo>
                <a:lnTo>
                  <a:pt x="26670" y="35560"/>
                </a:lnTo>
                <a:lnTo>
                  <a:pt x="44450" y="80010"/>
                </a:lnTo>
                <a:lnTo>
                  <a:pt x="53340" y="116840"/>
                </a:lnTo>
                <a:lnTo>
                  <a:pt x="62230" y="152400"/>
                </a:lnTo>
                <a:lnTo>
                  <a:pt x="62230" y="187960"/>
                </a:lnTo>
                <a:lnTo>
                  <a:pt x="62230" y="232410"/>
                </a:lnTo>
                <a:lnTo>
                  <a:pt x="53340" y="267970"/>
                </a:lnTo>
                <a:lnTo>
                  <a:pt x="53340" y="312420"/>
                </a:lnTo>
                <a:lnTo>
                  <a:pt x="44450" y="356870"/>
                </a:lnTo>
                <a:lnTo>
                  <a:pt x="35560" y="393700"/>
                </a:lnTo>
                <a:lnTo>
                  <a:pt x="17780" y="429260"/>
                </a:lnTo>
                <a:lnTo>
                  <a:pt x="8890" y="464820"/>
                </a:lnTo>
                <a:lnTo>
                  <a:pt x="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6313170" y="5821680"/>
            <a:ext cx="276861" cy="411481"/>
          </a:xfrm>
          <a:custGeom>
            <a:avLst/>
            <a:gdLst/>
            <a:ahLst/>
            <a:cxnLst/>
            <a:rect l="0" t="0" r="0" b="0"/>
            <a:pathLst>
              <a:path w="276861" h="411481">
                <a:moveTo>
                  <a:pt x="17780" y="8890"/>
                </a:moveTo>
                <a:lnTo>
                  <a:pt x="0" y="54610"/>
                </a:lnTo>
                <a:lnTo>
                  <a:pt x="0" y="90170"/>
                </a:lnTo>
                <a:lnTo>
                  <a:pt x="0" y="12573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76860"/>
                </a:lnTo>
                <a:lnTo>
                  <a:pt x="17780" y="312420"/>
                </a:lnTo>
                <a:lnTo>
                  <a:pt x="26670" y="358140"/>
                </a:lnTo>
                <a:lnTo>
                  <a:pt x="35560" y="393700"/>
                </a:lnTo>
                <a:lnTo>
                  <a:pt x="35560" y="411480"/>
                </a:lnTo>
                <a:lnTo>
                  <a:pt x="35560" y="367030"/>
                </a:lnTo>
                <a:lnTo>
                  <a:pt x="35560" y="331470"/>
                </a:lnTo>
                <a:lnTo>
                  <a:pt x="44450" y="285750"/>
                </a:lnTo>
                <a:lnTo>
                  <a:pt x="44450" y="250190"/>
                </a:lnTo>
                <a:lnTo>
                  <a:pt x="53340" y="214630"/>
                </a:lnTo>
                <a:lnTo>
                  <a:pt x="62230" y="179070"/>
                </a:lnTo>
                <a:lnTo>
                  <a:pt x="71120" y="152400"/>
                </a:lnTo>
                <a:lnTo>
                  <a:pt x="97790" y="107950"/>
                </a:lnTo>
                <a:lnTo>
                  <a:pt x="125730" y="72390"/>
                </a:lnTo>
                <a:lnTo>
                  <a:pt x="143510" y="45720"/>
                </a:lnTo>
                <a:lnTo>
                  <a:pt x="187960" y="17780"/>
                </a:lnTo>
                <a:lnTo>
                  <a:pt x="223520" y="0"/>
                </a:lnTo>
                <a:lnTo>
                  <a:pt x="267970" y="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6616700" y="594741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16840" y="8890"/>
                </a:lnTo>
                <a:lnTo>
                  <a:pt x="152400" y="8890"/>
                </a:lnTo>
                <a:lnTo>
                  <a:pt x="17018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6643370" y="6054090"/>
            <a:ext cx="161291" cy="1"/>
          </a:xfrm>
          <a:custGeom>
            <a:avLst/>
            <a:gdLst/>
            <a:ahLst/>
            <a:cxnLst/>
            <a:rect l="0" t="0" r="0" b="0"/>
            <a:pathLst>
              <a:path w="161291" h="1">
                <a:moveTo>
                  <a:pt x="0" y="0"/>
                </a:moveTo>
                <a:lnTo>
                  <a:pt x="35560" y="0"/>
                </a:lnTo>
                <a:lnTo>
                  <a:pt x="81280" y="0"/>
                </a:lnTo>
                <a:lnTo>
                  <a:pt x="107950" y="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7010400" y="5670550"/>
            <a:ext cx="257811" cy="347981"/>
          </a:xfrm>
          <a:custGeom>
            <a:avLst/>
            <a:gdLst/>
            <a:ahLst/>
            <a:cxnLst/>
            <a:rect l="0" t="0" r="0" b="0"/>
            <a:pathLst>
              <a:path w="257811" h="347981">
                <a:moveTo>
                  <a:pt x="177800" y="17780"/>
                </a:moveTo>
                <a:lnTo>
                  <a:pt x="151130" y="17780"/>
                </a:lnTo>
                <a:lnTo>
                  <a:pt x="124460" y="0"/>
                </a:lnTo>
                <a:lnTo>
                  <a:pt x="8001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8890" y="3556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42240"/>
                </a:lnTo>
                <a:lnTo>
                  <a:pt x="17780" y="160020"/>
                </a:lnTo>
                <a:lnTo>
                  <a:pt x="35560" y="160020"/>
                </a:lnTo>
                <a:lnTo>
                  <a:pt x="53340" y="160020"/>
                </a:lnTo>
                <a:lnTo>
                  <a:pt x="80010" y="151130"/>
                </a:lnTo>
                <a:lnTo>
                  <a:pt x="124460" y="133350"/>
                </a:lnTo>
                <a:lnTo>
                  <a:pt x="168910" y="115570"/>
                </a:lnTo>
                <a:lnTo>
                  <a:pt x="195580" y="115570"/>
                </a:lnTo>
                <a:lnTo>
                  <a:pt x="222250" y="115570"/>
                </a:lnTo>
                <a:lnTo>
                  <a:pt x="240030" y="124460"/>
                </a:lnTo>
                <a:lnTo>
                  <a:pt x="248920" y="142240"/>
                </a:lnTo>
                <a:lnTo>
                  <a:pt x="257810" y="160020"/>
                </a:lnTo>
                <a:lnTo>
                  <a:pt x="257810" y="177800"/>
                </a:lnTo>
                <a:lnTo>
                  <a:pt x="248920" y="223520"/>
                </a:lnTo>
                <a:lnTo>
                  <a:pt x="240030" y="241300"/>
                </a:lnTo>
                <a:lnTo>
                  <a:pt x="222250" y="259080"/>
                </a:lnTo>
                <a:lnTo>
                  <a:pt x="186690" y="294640"/>
                </a:lnTo>
                <a:lnTo>
                  <a:pt x="151130" y="330200"/>
                </a:lnTo>
                <a:lnTo>
                  <a:pt x="133350" y="339090"/>
                </a:lnTo>
                <a:lnTo>
                  <a:pt x="106680" y="347980"/>
                </a:lnTo>
                <a:lnTo>
                  <a:pt x="88900" y="347980"/>
                </a:lnTo>
                <a:lnTo>
                  <a:pt x="71120" y="347980"/>
                </a:lnTo>
                <a:lnTo>
                  <a:pt x="6223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7402830" y="588518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8890" y="0"/>
                </a:moveTo>
                <a:lnTo>
                  <a:pt x="0" y="17780"/>
                </a:ln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7590790" y="5527040"/>
            <a:ext cx="62231" cy="384811"/>
          </a:xfrm>
          <a:custGeom>
            <a:avLst/>
            <a:gdLst/>
            <a:ahLst/>
            <a:cxnLst/>
            <a:rect l="0" t="0" r="0" b="0"/>
            <a:pathLst>
              <a:path w="62231" h="384811">
                <a:moveTo>
                  <a:pt x="0" y="0"/>
                </a:moveTo>
                <a:lnTo>
                  <a:pt x="0" y="17780"/>
                </a:lnTo>
                <a:lnTo>
                  <a:pt x="8890" y="63500"/>
                </a:lnTo>
                <a:lnTo>
                  <a:pt x="8890" y="99060"/>
                </a:lnTo>
                <a:lnTo>
                  <a:pt x="8890" y="134620"/>
                </a:lnTo>
                <a:lnTo>
                  <a:pt x="8890" y="179070"/>
                </a:lnTo>
                <a:lnTo>
                  <a:pt x="17780" y="214630"/>
                </a:lnTo>
                <a:lnTo>
                  <a:pt x="26670" y="259080"/>
                </a:lnTo>
                <a:lnTo>
                  <a:pt x="26670" y="285750"/>
                </a:lnTo>
                <a:lnTo>
                  <a:pt x="35560" y="330200"/>
                </a:lnTo>
                <a:lnTo>
                  <a:pt x="53340" y="375920"/>
                </a:lnTo>
                <a:lnTo>
                  <a:pt x="6223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7821930" y="5402580"/>
            <a:ext cx="125731" cy="142241"/>
          </a:xfrm>
          <a:custGeom>
            <a:avLst/>
            <a:gdLst/>
            <a:ahLst/>
            <a:cxnLst/>
            <a:rect l="0" t="0" r="0" b="0"/>
            <a:pathLst>
              <a:path w="125731" h="142241">
                <a:moveTo>
                  <a:pt x="0" y="17780"/>
                </a:moveTo>
                <a:lnTo>
                  <a:pt x="0" y="53340"/>
                </a:lnTo>
                <a:lnTo>
                  <a:pt x="0" y="97790"/>
                </a:lnTo>
                <a:lnTo>
                  <a:pt x="8890" y="115570"/>
                </a:lnTo>
                <a:lnTo>
                  <a:pt x="26670" y="133350"/>
                </a:lnTo>
                <a:lnTo>
                  <a:pt x="45720" y="142240"/>
                </a:lnTo>
                <a:lnTo>
                  <a:pt x="72390" y="133350"/>
                </a:lnTo>
                <a:lnTo>
                  <a:pt x="90170" y="124460"/>
                </a:lnTo>
                <a:lnTo>
                  <a:pt x="116840" y="80010"/>
                </a:lnTo>
                <a:lnTo>
                  <a:pt x="125730" y="53340"/>
                </a:lnTo>
                <a:lnTo>
                  <a:pt x="125730" y="35560"/>
                </a:lnTo>
                <a:lnTo>
                  <a:pt x="116840" y="17780"/>
                </a:lnTo>
                <a:lnTo>
                  <a:pt x="90170" y="0"/>
                </a:lnTo>
                <a:lnTo>
                  <a:pt x="72390" y="0"/>
                </a:lnTo>
                <a:lnTo>
                  <a:pt x="54610" y="0"/>
                </a:lnTo>
                <a:lnTo>
                  <a:pt x="26670" y="17780"/>
                </a:lnTo>
                <a:lnTo>
                  <a:pt x="0" y="5334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7965440" y="5331460"/>
            <a:ext cx="196851" cy="427991"/>
          </a:xfrm>
          <a:custGeom>
            <a:avLst/>
            <a:gdLst/>
            <a:ahLst/>
            <a:cxnLst/>
            <a:rect l="0" t="0" r="0" b="0"/>
            <a:pathLst>
              <a:path w="196851" h="427991">
                <a:moveTo>
                  <a:pt x="196850" y="0"/>
                </a:moveTo>
                <a:lnTo>
                  <a:pt x="168910" y="35560"/>
                </a:lnTo>
                <a:lnTo>
                  <a:pt x="151130" y="80010"/>
                </a:lnTo>
                <a:lnTo>
                  <a:pt x="133350" y="115570"/>
                </a:lnTo>
                <a:lnTo>
                  <a:pt x="115570" y="151130"/>
                </a:lnTo>
                <a:lnTo>
                  <a:pt x="97790" y="186690"/>
                </a:lnTo>
                <a:lnTo>
                  <a:pt x="80010" y="222250"/>
                </a:lnTo>
                <a:lnTo>
                  <a:pt x="71120" y="259080"/>
                </a:lnTo>
                <a:lnTo>
                  <a:pt x="53340" y="294640"/>
                </a:lnTo>
                <a:lnTo>
                  <a:pt x="35560" y="330200"/>
                </a:lnTo>
                <a:lnTo>
                  <a:pt x="17780" y="374650"/>
                </a:lnTo>
                <a:lnTo>
                  <a:pt x="0" y="410210"/>
                </a:lnTo>
                <a:lnTo>
                  <a:pt x="0" y="427990"/>
                </a:lnTo>
                <a:lnTo>
                  <a:pt x="1778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8171180" y="5562600"/>
            <a:ext cx="133351" cy="161291"/>
          </a:xfrm>
          <a:custGeom>
            <a:avLst/>
            <a:gdLst/>
            <a:ahLst/>
            <a:cxnLst/>
            <a:rect l="0" t="0" r="0" b="0"/>
            <a:pathLst>
              <a:path w="133351" h="161291">
                <a:moveTo>
                  <a:pt x="1778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9060"/>
                </a:lnTo>
                <a:lnTo>
                  <a:pt x="8890" y="134620"/>
                </a:lnTo>
                <a:lnTo>
                  <a:pt x="17780" y="152400"/>
                </a:lnTo>
                <a:lnTo>
                  <a:pt x="35560" y="161290"/>
                </a:lnTo>
                <a:lnTo>
                  <a:pt x="53340" y="161290"/>
                </a:lnTo>
                <a:lnTo>
                  <a:pt x="71120" y="161290"/>
                </a:lnTo>
                <a:lnTo>
                  <a:pt x="115570" y="125730"/>
                </a:lnTo>
                <a:lnTo>
                  <a:pt x="124460" y="99060"/>
                </a:lnTo>
                <a:lnTo>
                  <a:pt x="133350" y="72390"/>
                </a:lnTo>
                <a:lnTo>
                  <a:pt x="133350" y="45720"/>
                </a:lnTo>
                <a:lnTo>
                  <a:pt x="97790" y="19050"/>
                </a:lnTo>
                <a:lnTo>
                  <a:pt x="71120" y="0"/>
                </a:lnTo>
                <a:lnTo>
                  <a:pt x="35560" y="0"/>
                </a:lnTo>
                <a:lnTo>
                  <a:pt x="266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0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130</TotalTime>
  <Words>0</Words>
  <Application>Microsoft Macintosh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Advantage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ICSD</dc:creator>
  <cp:lastModifiedBy>Teacher ICSD</cp:lastModifiedBy>
  <cp:revision>2</cp:revision>
  <dcterms:created xsi:type="dcterms:W3CDTF">2014-02-28T01:03:59Z</dcterms:created>
  <dcterms:modified xsi:type="dcterms:W3CDTF">2014-02-28T03:14:27Z</dcterms:modified>
</cp:coreProperties>
</file>