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687070" y="473710"/>
            <a:ext cx="36831" cy="427991"/>
          </a:xfrm>
          <a:custGeom>
            <a:avLst/>
            <a:gdLst/>
            <a:ahLst/>
            <a:cxnLst/>
            <a:rect l="0" t="0" r="0" b="0"/>
            <a:pathLst>
              <a:path w="36831" h="427991">
                <a:moveTo>
                  <a:pt x="36830" y="0"/>
                </a:moveTo>
                <a:lnTo>
                  <a:pt x="2667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0" y="177800"/>
                </a:lnTo>
                <a:lnTo>
                  <a:pt x="0" y="22225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39090"/>
                </a:lnTo>
                <a:lnTo>
                  <a:pt x="8890" y="374650"/>
                </a:lnTo>
                <a:lnTo>
                  <a:pt x="17780" y="401320"/>
                </a:lnTo>
                <a:lnTo>
                  <a:pt x="2667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777240" y="482600"/>
            <a:ext cx="17781" cy="303531"/>
          </a:xfrm>
          <a:custGeom>
            <a:avLst/>
            <a:gdLst/>
            <a:ahLst/>
            <a:cxnLst/>
            <a:rect l="0" t="0" r="0" b="0"/>
            <a:pathLst>
              <a:path w="17781" h="30353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04470"/>
                </a:lnTo>
                <a:lnTo>
                  <a:pt x="17780" y="250190"/>
                </a:lnTo>
                <a:lnTo>
                  <a:pt x="17780" y="26797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500380" y="580390"/>
            <a:ext cx="401321" cy="106681"/>
          </a:xfrm>
          <a:custGeom>
            <a:avLst/>
            <a:gdLst/>
            <a:ahLst/>
            <a:cxnLst/>
            <a:rect l="0" t="0" r="0" b="0"/>
            <a:pathLst>
              <a:path w="401321" h="106681">
                <a:moveTo>
                  <a:pt x="0" y="106680"/>
                </a:moveTo>
                <a:lnTo>
                  <a:pt x="26670" y="88900"/>
                </a:lnTo>
                <a:lnTo>
                  <a:pt x="62230" y="88900"/>
                </a:lnTo>
                <a:lnTo>
                  <a:pt x="97790" y="71120"/>
                </a:lnTo>
                <a:lnTo>
                  <a:pt x="133350" y="62230"/>
                </a:lnTo>
                <a:lnTo>
                  <a:pt x="177800" y="53340"/>
                </a:lnTo>
                <a:lnTo>
                  <a:pt x="213360" y="44450"/>
                </a:lnTo>
                <a:lnTo>
                  <a:pt x="259080" y="35560"/>
                </a:lnTo>
                <a:lnTo>
                  <a:pt x="294640" y="26670"/>
                </a:lnTo>
                <a:lnTo>
                  <a:pt x="330200" y="8890"/>
                </a:lnTo>
                <a:lnTo>
                  <a:pt x="365760" y="0"/>
                </a:lnTo>
                <a:lnTo>
                  <a:pt x="4013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580390" y="732790"/>
            <a:ext cx="285751" cy="62231"/>
          </a:xfrm>
          <a:custGeom>
            <a:avLst/>
            <a:gdLst/>
            <a:ahLst/>
            <a:cxnLst/>
            <a:rect l="0" t="0" r="0" b="0"/>
            <a:pathLst>
              <a:path w="285751" h="62231">
                <a:moveTo>
                  <a:pt x="0" y="62230"/>
                </a:moveTo>
                <a:lnTo>
                  <a:pt x="17780" y="53340"/>
                </a:lnTo>
                <a:lnTo>
                  <a:pt x="62230" y="44450"/>
                </a:lnTo>
                <a:lnTo>
                  <a:pt x="97790" y="35560"/>
                </a:lnTo>
                <a:lnTo>
                  <a:pt x="133350" y="26670"/>
                </a:lnTo>
                <a:lnTo>
                  <a:pt x="170180" y="17780"/>
                </a:lnTo>
                <a:lnTo>
                  <a:pt x="205740" y="8890"/>
                </a:lnTo>
                <a:lnTo>
                  <a:pt x="24130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928370" y="392430"/>
            <a:ext cx="339091" cy="285751"/>
          </a:xfrm>
          <a:custGeom>
            <a:avLst/>
            <a:gdLst/>
            <a:ahLst/>
            <a:cxnLst/>
            <a:rect l="0" t="0" r="0" b="0"/>
            <a:pathLst>
              <a:path w="339091" h="285751">
                <a:moveTo>
                  <a:pt x="99060" y="54610"/>
                </a:moveTo>
                <a:lnTo>
                  <a:pt x="53340" y="90170"/>
                </a:lnTo>
                <a:lnTo>
                  <a:pt x="35560" y="107950"/>
                </a:lnTo>
                <a:lnTo>
                  <a:pt x="17780" y="12573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23520"/>
                </a:lnTo>
                <a:lnTo>
                  <a:pt x="0" y="241300"/>
                </a:lnTo>
                <a:lnTo>
                  <a:pt x="8890" y="259080"/>
                </a:lnTo>
                <a:lnTo>
                  <a:pt x="26670" y="276860"/>
                </a:lnTo>
                <a:lnTo>
                  <a:pt x="44450" y="285750"/>
                </a:lnTo>
                <a:lnTo>
                  <a:pt x="62230" y="285750"/>
                </a:lnTo>
                <a:lnTo>
                  <a:pt x="107950" y="276860"/>
                </a:lnTo>
                <a:lnTo>
                  <a:pt x="143510" y="267970"/>
                </a:lnTo>
                <a:lnTo>
                  <a:pt x="179070" y="259080"/>
                </a:lnTo>
                <a:lnTo>
                  <a:pt x="214630" y="241300"/>
                </a:lnTo>
                <a:lnTo>
                  <a:pt x="250190" y="223520"/>
                </a:lnTo>
                <a:lnTo>
                  <a:pt x="285750" y="196850"/>
                </a:lnTo>
                <a:lnTo>
                  <a:pt x="321310" y="152400"/>
                </a:lnTo>
                <a:lnTo>
                  <a:pt x="339090" y="125730"/>
                </a:lnTo>
                <a:lnTo>
                  <a:pt x="339090" y="99060"/>
                </a:lnTo>
                <a:lnTo>
                  <a:pt x="339090" y="72390"/>
                </a:lnTo>
                <a:lnTo>
                  <a:pt x="330200" y="45720"/>
                </a:lnTo>
                <a:lnTo>
                  <a:pt x="303530" y="26670"/>
                </a:lnTo>
                <a:lnTo>
                  <a:pt x="259080" y="8890"/>
                </a:lnTo>
                <a:lnTo>
                  <a:pt x="241300" y="0"/>
                </a:lnTo>
                <a:lnTo>
                  <a:pt x="205740" y="0"/>
                </a:lnTo>
                <a:lnTo>
                  <a:pt x="170180" y="0"/>
                </a:lnTo>
                <a:lnTo>
                  <a:pt x="125730" y="17780"/>
                </a:lnTo>
                <a:lnTo>
                  <a:pt x="90170" y="36830"/>
                </a:lnTo>
                <a:lnTo>
                  <a:pt x="53340" y="72390"/>
                </a:lnTo>
                <a:lnTo>
                  <a:pt x="26670" y="99060"/>
                </a:lnTo>
                <a:lnTo>
                  <a:pt x="2667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955040" y="571500"/>
            <a:ext cx="349251" cy="365761"/>
          </a:xfrm>
          <a:custGeom>
            <a:avLst/>
            <a:gdLst/>
            <a:ahLst/>
            <a:cxnLst/>
            <a:rect l="0" t="0" r="0" b="0"/>
            <a:pathLst>
              <a:path w="349251" h="365761">
                <a:moveTo>
                  <a:pt x="214630" y="8890"/>
                </a:moveTo>
                <a:lnTo>
                  <a:pt x="179070" y="0"/>
                </a:lnTo>
                <a:lnTo>
                  <a:pt x="161290" y="0"/>
                </a:lnTo>
                <a:lnTo>
                  <a:pt x="116840" y="8890"/>
                </a:lnTo>
                <a:lnTo>
                  <a:pt x="99060" y="17780"/>
                </a:lnTo>
                <a:lnTo>
                  <a:pt x="54610" y="62230"/>
                </a:lnTo>
                <a:lnTo>
                  <a:pt x="45720" y="97790"/>
                </a:lnTo>
                <a:lnTo>
                  <a:pt x="26670" y="133350"/>
                </a:lnTo>
                <a:lnTo>
                  <a:pt x="889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12420"/>
                </a:lnTo>
                <a:lnTo>
                  <a:pt x="17780" y="339090"/>
                </a:lnTo>
                <a:lnTo>
                  <a:pt x="35560" y="356870"/>
                </a:lnTo>
                <a:lnTo>
                  <a:pt x="63500" y="365760"/>
                </a:lnTo>
                <a:lnTo>
                  <a:pt x="81280" y="365760"/>
                </a:lnTo>
                <a:lnTo>
                  <a:pt x="116840" y="356870"/>
                </a:lnTo>
                <a:lnTo>
                  <a:pt x="152400" y="347980"/>
                </a:lnTo>
                <a:lnTo>
                  <a:pt x="187960" y="330200"/>
                </a:lnTo>
                <a:lnTo>
                  <a:pt x="223520" y="303530"/>
                </a:lnTo>
                <a:lnTo>
                  <a:pt x="259080" y="276860"/>
                </a:lnTo>
                <a:lnTo>
                  <a:pt x="294640" y="241300"/>
                </a:lnTo>
                <a:lnTo>
                  <a:pt x="321310" y="205740"/>
                </a:lnTo>
                <a:lnTo>
                  <a:pt x="340360" y="170180"/>
                </a:lnTo>
                <a:lnTo>
                  <a:pt x="349250" y="133350"/>
                </a:lnTo>
                <a:lnTo>
                  <a:pt x="349250" y="97790"/>
                </a:lnTo>
                <a:lnTo>
                  <a:pt x="349250" y="62230"/>
                </a:lnTo>
                <a:lnTo>
                  <a:pt x="340360" y="35560"/>
                </a:lnTo>
                <a:lnTo>
                  <a:pt x="321310" y="8890"/>
                </a:lnTo>
                <a:lnTo>
                  <a:pt x="303530" y="0"/>
                </a:lnTo>
                <a:lnTo>
                  <a:pt x="285750" y="0"/>
                </a:lnTo>
                <a:lnTo>
                  <a:pt x="241300" y="8890"/>
                </a:lnTo>
                <a:lnTo>
                  <a:pt x="223520" y="8890"/>
                </a:lnTo>
                <a:lnTo>
                  <a:pt x="179070" y="35560"/>
                </a:lnTo>
                <a:lnTo>
                  <a:pt x="17907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169670" y="1187450"/>
            <a:ext cx="196851" cy="562611"/>
          </a:xfrm>
          <a:custGeom>
            <a:avLst/>
            <a:gdLst/>
            <a:ahLst/>
            <a:cxnLst/>
            <a:rect l="0" t="0" r="0" b="0"/>
            <a:pathLst>
              <a:path w="196851" h="562611">
                <a:moveTo>
                  <a:pt x="196850" y="71120"/>
                </a:moveTo>
                <a:lnTo>
                  <a:pt x="152400" y="26670"/>
                </a:lnTo>
                <a:lnTo>
                  <a:pt x="125730" y="8890"/>
                </a:lnTo>
                <a:lnTo>
                  <a:pt x="80010" y="0"/>
                </a:lnTo>
                <a:lnTo>
                  <a:pt x="5334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21310"/>
                </a:lnTo>
                <a:lnTo>
                  <a:pt x="17780" y="356870"/>
                </a:lnTo>
                <a:lnTo>
                  <a:pt x="26670" y="393700"/>
                </a:lnTo>
                <a:lnTo>
                  <a:pt x="26670" y="429260"/>
                </a:lnTo>
                <a:lnTo>
                  <a:pt x="35560" y="455930"/>
                </a:lnTo>
                <a:lnTo>
                  <a:pt x="35560" y="473710"/>
                </a:lnTo>
                <a:lnTo>
                  <a:pt x="44450" y="509270"/>
                </a:lnTo>
                <a:lnTo>
                  <a:pt x="53340" y="553720"/>
                </a:lnTo>
                <a:lnTo>
                  <a:pt x="5334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143000" y="1508760"/>
            <a:ext cx="232411" cy="17781"/>
          </a:xfrm>
          <a:custGeom>
            <a:avLst/>
            <a:gdLst/>
            <a:ahLst/>
            <a:cxnLst/>
            <a:rect l="0" t="0" r="0" b="0"/>
            <a:pathLst>
              <a:path w="232411" h="17781">
                <a:moveTo>
                  <a:pt x="0" y="1778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5570" y="8890"/>
                </a:lnTo>
                <a:lnTo>
                  <a:pt x="161290" y="8890"/>
                </a:lnTo>
                <a:lnTo>
                  <a:pt x="187960" y="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508760" y="1249680"/>
            <a:ext cx="170181" cy="438151"/>
          </a:xfrm>
          <a:custGeom>
            <a:avLst/>
            <a:gdLst/>
            <a:ahLst/>
            <a:cxnLst/>
            <a:rect l="0" t="0" r="0" b="0"/>
            <a:pathLst>
              <a:path w="170181" h="438151">
                <a:moveTo>
                  <a:pt x="81280" y="0"/>
                </a:moveTo>
                <a:lnTo>
                  <a:pt x="53340" y="8890"/>
                </a:lnTo>
                <a:lnTo>
                  <a:pt x="26670" y="63500"/>
                </a:lnTo>
                <a:lnTo>
                  <a:pt x="8890" y="10795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0" y="331470"/>
                </a:lnTo>
                <a:lnTo>
                  <a:pt x="8890" y="349250"/>
                </a:lnTo>
                <a:lnTo>
                  <a:pt x="17780" y="393700"/>
                </a:lnTo>
                <a:lnTo>
                  <a:pt x="26670" y="411480"/>
                </a:lnTo>
                <a:lnTo>
                  <a:pt x="44450" y="429260"/>
                </a:lnTo>
                <a:lnTo>
                  <a:pt x="63500" y="438150"/>
                </a:lnTo>
                <a:lnTo>
                  <a:pt x="81280" y="438150"/>
                </a:lnTo>
                <a:lnTo>
                  <a:pt x="99060" y="438150"/>
                </a:lnTo>
                <a:lnTo>
                  <a:pt x="143510" y="411480"/>
                </a:lnTo>
                <a:lnTo>
                  <a:pt x="17018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696720" y="1428750"/>
            <a:ext cx="170181" cy="133351"/>
          </a:xfrm>
          <a:custGeom>
            <a:avLst/>
            <a:gdLst/>
            <a:ahLst/>
            <a:cxnLst/>
            <a:rect l="0" t="0" r="0" b="0"/>
            <a:pathLst>
              <a:path w="170181" h="133351">
                <a:moveTo>
                  <a:pt x="151130" y="17780"/>
                </a:moveTo>
                <a:lnTo>
                  <a:pt x="170180" y="0"/>
                </a:lnTo>
                <a:lnTo>
                  <a:pt x="151130" y="26670"/>
                </a:lnTo>
                <a:lnTo>
                  <a:pt x="106680" y="62230"/>
                </a:lnTo>
                <a:lnTo>
                  <a:pt x="62230" y="97790"/>
                </a:lnTo>
                <a:lnTo>
                  <a:pt x="17780" y="133350"/>
                </a:lnTo>
                <a:lnTo>
                  <a:pt x="0" y="12446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705610" y="1428750"/>
            <a:ext cx="187961" cy="133351"/>
          </a:xfrm>
          <a:custGeom>
            <a:avLst/>
            <a:gdLst/>
            <a:ahLst/>
            <a:cxnLst/>
            <a:rect l="0" t="0" r="0" b="0"/>
            <a:pathLst>
              <a:path w="187961" h="133351">
                <a:moveTo>
                  <a:pt x="0" y="0"/>
                </a:moveTo>
                <a:lnTo>
                  <a:pt x="17780" y="0"/>
                </a:lnTo>
                <a:lnTo>
                  <a:pt x="44450" y="26670"/>
                </a:lnTo>
                <a:lnTo>
                  <a:pt x="71120" y="53340"/>
                </a:lnTo>
                <a:lnTo>
                  <a:pt x="88900" y="71120"/>
                </a:lnTo>
                <a:lnTo>
                  <a:pt x="115570" y="97790"/>
                </a:lnTo>
                <a:lnTo>
                  <a:pt x="151130" y="133350"/>
                </a:lnTo>
                <a:lnTo>
                  <a:pt x="170180" y="133350"/>
                </a:lnTo>
                <a:lnTo>
                  <a:pt x="18796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929130" y="1267460"/>
            <a:ext cx="168911" cy="393701"/>
          </a:xfrm>
          <a:custGeom>
            <a:avLst/>
            <a:gdLst/>
            <a:ahLst/>
            <a:cxnLst/>
            <a:rect l="0" t="0" r="0" b="0"/>
            <a:pathLst>
              <a:path w="168911" h="393701">
                <a:moveTo>
                  <a:pt x="0" y="0"/>
                </a:moveTo>
                <a:lnTo>
                  <a:pt x="35560" y="27940"/>
                </a:lnTo>
                <a:lnTo>
                  <a:pt x="80010" y="54610"/>
                </a:lnTo>
                <a:lnTo>
                  <a:pt x="97790" y="63500"/>
                </a:lnTo>
                <a:lnTo>
                  <a:pt x="133350" y="107950"/>
                </a:lnTo>
                <a:lnTo>
                  <a:pt x="151130" y="116840"/>
                </a:lnTo>
                <a:lnTo>
                  <a:pt x="160020" y="152400"/>
                </a:lnTo>
                <a:lnTo>
                  <a:pt x="168910" y="187960"/>
                </a:lnTo>
                <a:lnTo>
                  <a:pt x="168910" y="205740"/>
                </a:lnTo>
                <a:lnTo>
                  <a:pt x="160020" y="241300"/>
                </a:lnTo>
                <a:lnTo>
                  <a:pt x="151130" y="285750"/>
                </a:lnTo>
                <a:lnTo>
                  <a:pt x="142240" y="313690"/>
                </a:lnTo>
                <a:lnTo>
                  <a:pt x="115570" y="349250"/>
                </a:lnTo>
                <a:lnTo>
                  <a:pt x="97790" y="384810"/>
                </a:lnTo>
                <a:lnTo>
                  <a:pt x="9779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214880" y="144653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214880" y="1544320"/>
            <a:ext cx="186691" cy="8891"/>
          </a:xfrm>
          <a:custGeom>
            <a:avLst/>
            <a:gdLst/>
            <a:ahLst/>
            <a:cxnLst/>
            <a:rect l="0" t="0" r="0" b="0"/>
            <a:pathLst>
              <a:path w="18669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500630" y="146431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8890"/>
                </a:lnTo>
                <a:lnTo>
                  <a:pt x="88900" y="0"/>
                </a:lnTo>
                <a:lnTo>
                  <a:pt x="13335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733040" y="1231900"/>
            <a:ext cx="44451" cy="402591"/>
          </a:xfrm>
          <a:custGeom>
            <a:avLst/>
            <a:gdLst/>
            <a:ahLst/>
            <a:cxnLst/>
            <a:rect l="0" t="0" r="0" b="0"/>
            <a:pathLst>
              <a:path w="44451" h="402591">
                <a:moveTo>
                  <a:pt x="0" y="0"/>
                </a:moveTo>
                <a:lnTo>
                  <a:pt x="0" y="35560"/>
                </a:lnTo>
                <a:lnTo>
                  <a:pt x="8890" y="81280"/>
                </a:lnTo>
                <a:lnTo>
                  <a:pt x="889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303530"/>
                </a:lnTo>
                <a:lnTo>
                  <a:pt x="8890" y="340360"/>
                </a:lnTo>
                <a:lnTo>
                  <a:pt x="8890" y="367030"/>
                </a:lnTo>
                <a:lnTo>
                  <a:pt x="17780" y="393700"/>
                </a:lnTo>
                <a:lnTo>
                  <a:pt x="4445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848610" y="1410970"/>
            <a:ext cx="223521" cy="187961"/>
          </a:xfrm>
          <a:custGeom>
            <a:avLst/>
            <a:gdLst/>
            <a:ahLst/>
            <a:cxnLst/>
            <a:rect l="0" t="0" r="0" b="0"/>
            <a:pathLst>
              <a:path w="223521" h="187961">
                <a:moveTo>
                  <a:pt x="124460" y="44450"/>
                </a:moveTo>
                <a:lnTo>
                  <a:pt x="106680" y="17780"/>
                </a:lnTo>
                <a:lnTo>
                  <a:pt x="88900" y="8890"/>
                </a:lnTo>
                <a:lnTo>
                  <a:pt x="53340" y="17780"/>
                </a:lnTo>
                <a:lnTo>
                  <a:pt x="1778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0" y="151130"/>
                </a:lnTo>
                <a:lnTo>
                  <a:pt x="8890" y="170180"/>
                </a:lnTo>
                <a:lnTo>
                  <a:pt x="26670" y="187960"/>
                </a:lnTo>
                <a:lnTo>
                  <a:pt x="53340" y="187960"/>
                </a:lnTo>
                <a:lnTo>
                  <a:pt x="71120" y="187960"/>
                </a:lnTo>
                <a:lnTo>
                  <a:pt x="106680" y="170180"/>
                </a:lnTo>
                <a:lnTo>
                  <a:pt x="151130" y="151130"/>
                </a:lnTo>
                <a:lnTo>
                  <a:pt x="179070" y="142240"/>
                </a:lnTo>
                <a:lnTo>
                  <a:pt x="214630" y="97790"/>
                </a:lnTo>
                <a:lnTo>
                  <a:pt x="223520" y="80010"/>
                </a:lnTo>
                <a:lnTo>
                  <a:pt x="223520" y="53340"/>
                </a:lnTo>
                <a:lnTo>
                  <a:pt x="214630" y="35560"/>
                </a:lnTo>
                <a:lnTo>
                  <a:pt x="187960" y="17780"/>
                </a:lnTo>
                <a:lnTo>
                  <a:pt x="151130" y="0"/>
                </a:lnTo>
                <a:lnTo>
                  <a:pt x="124460" y="0"/>
                </a:lnTo>
                <a:lnTo>
                  <a:pt x="106680" y="0"/>
                </a:lnTo>
                <a:lnTo>
                  <a:pt x="115570" y="17780"/>
                </a:lnTo>
                <a:lnTo>
                  <a:pt x="133350" y="26670"/>
                </a:lnTo>
                <a:lnTo>
                  <a:pt x="1612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063240" y="1428750"/>
            <a:ext cx="250191" cy="356871"/>
          </a:xfrm>
          <a:custGeom>
            <a:avLst/>
            <a:gdLst/>
            <a:ahLst/>
            <a:cxnLst/>
            <a:rect l="0" t="0" r="0" b="0"/>
            <a:pathLst>
              <a:path w="250191" h="356871">
                <a:moveTo>
                  <a:pt x="168910" y="26670"/>
                </a:moveTo>
                <a:lnTo>
                  <a:pt x="168910" y="8890"/>
                </a:lnTo>
                <a:lnTo>
                  <a:pt x="142240" y="0"/>
                </a:lnTo>
                <a:lnTo>
                  <a:pt x="115570" y="0"/>
                </a:lnTo>
                <a:lnTo>
                  <a:pt x="97790" y="0"/>
                </a:lnTo>
                <a:lnTo>
                  <a:pt x="80010" y="17780"/>
                </a:lnTo>
                <a:lnTo>
                  <a:pt x="62230" y="35560"/>
                </a:lnTo>
                <a:lnTo>
                  <a:pt x="53340" y="53340"/>
                </a:lnTo>
                <a:lnTo>
                  <a:pt x="44450" y="71120"/>
                </a:lnTo>
                <a:lnTo>
                  <a:pt x="62230" y="97790"/>
                </a:lnTo>
                <a:lnTo>
                  <a:pt x="80010" y="106680"/>
                </a:lnTo>
                <a:lnTo>
                  <a:pt x="124460" y="124460"/>
                </a:lnTo>
                <a:lnTo>
                  <a:pt x="142240" y="124460"/>
                </a:lnTo>
                <a:lnTo>
                  <a:pt x="177800" y="115570"/>
                </a:lnTo>
                <a:lnTo>
                  <a:pt x="195580" y="106680"/>
                </a:lnTo>
                <a:lnTo>
                  <a:pt x="213360" y="97790"/>
                </a:lnTo>
                <a:lnTo>
                  <a:pt x="213360" y="80010"/>
                </a:lnTo>
                <a:lnTo>
                  <a:pt x="213360" y="62230"/>
                </a:lnTo>
                <a:lnTo>
                  <a:pt x="204470" y="26670"/>
                </a:lnTo>
                <a:lnTo>
                  <a:pt x="195580" y="8890"/>
                </a:lnTo>
                <a:lnTo>
                  <a:pt x="223520" y="53340"/>
                </a:lnTo>
                <a:lnTo>
                  <a:pt x="241300" y="88900"/>
                </a:lnTo>
                <a:lnTo>
                  <a:pt x="250190" y="133350"/>
                </a:lnTo>
                <a:lnTo>
                  <a:pt x="250190" y="179070"/>
                </a:lnTo>
                <a:lnTo>
                  <a:pt x="241300" y="214630"/>
                </a:lnTo>
                <a:lnTo>
                  <a:pt x="232410" y="250190"/>
                </a:lnTo>
                <a:lnTo>
                  <a:pt x="223520" y="267970"/>
                </a:lnTo>
                <a:lnTo>
                  <a:pt x="213360" y="285750"/>
                </a:lnTo>
                <a:lnTo>
                  <a:pt x="160020" y="330200"/>
                </a:lnTo>
                <a:lnTo>
                  <a:pt x="115570" y="347980"/>
                </a:lnTo>
                <a:lnTo>
                  <a:pt x="80010" y="356870"/>
                </a:lnTo>
                <a:lnTo>
                  <a:pt x="44450" y="356870"/>
                </a:lnTo>
                <a:lnTo>
                  <a:pt x="17780" y="35687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340100" y="1544320"/>
            <a:ext cx="213361" cy="179071"/>
          </a:xfrm>
          <a:custGeom>
            <a:avLst/>
            <a:gdLst/>
            <a:ahLst/>
            <a:cxnLst/>
            <a:rect l="0" t="0" r="0" b="0"/>
            <a:pathLst>
              <a:path w="213361" h="179071">
                <a:moveTo>
                  <a:pt x="195580" y="17780"/>
                </a:moveTo>
                <a:lnTo>
                  <a:pt x="186690" y="0"/>
                </a:lnTo>
                <a:lnTo>
                  <a:pt x="142240" y="0"/>
                </a:lnTo>
                <a:lnTo>
                  <a:pt x="106680" y="0"/>
                </a:lnTo>
                <a:lnTo>
                  <a:pt x="62230" y="0"/>
                </a:lnTo>
                <a:lnTo>
                  <a:pt x="35560" y="17780"/>
                </a:lnTo>
                <a:lnTo>
                  <a:pt x="8890" y="27940"/>
                </a:lnTo>
                <a:lnTo>
                  <a:pt x="0" y="45720"/>
                </a:lnTo>
                <a:lnTo>
                  <a:pt x="0" y="90170"/>
                </a:lnTo>
                <a:lnTo>
                  <a:pt x="26670" y="99060"/>
                </a:lnTo>
                <a:lnTo>
                  <a:pt x="44450" y="90170"/>
                </a:lnTo>
                <a:lnTo>
                  <a:pt x="62230" y="72390"/>
                </a:lnTo>
                <a:lnTo>
                  <a:pt x="106680" y="54610"/>
                </a:lnTo>
                <a:lnTo>
                  <a:pt x="133350" y="36830"/>
                </a:lnTo>
                <a:lnTo>
                  <a:pt x="177800" y="36830"/>
                </a:lnTo>
                <a:lnTo>
                  <a:pt x="195580" y="36830"/>
                </a:lnTo>
                <a:lnTo>
                  <a:pt x="213360" y="45720"/>
                </a:lnTo>
                <a:lnTo>
                  <a:pt x="213360" y="63500"/>
                </a:lnTo>
                <a:lnTo>
                  <a:pt x="213360" y="81280"/>
                </a:lnTo>
                <a:lnTo>
                  <a:pt x="204470" y="107950"/>
                </a:lnTo>
                <a:lnTo>
                  <a:pt x="204470" y="125730"/>
                </a:lnTo>
                <a:lnTo>
                  <a:pt x="177800" y="152400"/>
                </a:lnTo>
                <a:lnTo>
                  <a:pt x="142240" y="179070"/>
                </a:lnTo>
                <a:lnTo>
                  <a:pt x="12446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696970" y="1348740"/>
            <a:ext cx="179071" cy="321311"/>
          </a:xfrm>
          <a:custGeom>
            <a:avLst/>
            <a:gdLst/>
            <a:ahLst/>
            <a:cxnLst/>
            <a:rect l="0" t="0" r="0" b="0"/>
            <a:pathLst>
              <a:path w="179071" h="321311">
                <a:moveTo>
                  <a:pt x="62230" y="0"/>
                </a:moveTo>
                <a:lnTo>
                  <a:pt x="44450" y="17780"/>
                </a:lnTo>
                <a:lnTo>
                  <a:pt x="17780" y="5334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558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285750"/>
                </a:lnTo>
                <a:lnTo>
                  <a:pt x="26670" y="303530"/>
                </a:lnTo>
                <a:lnTo>
                  <a:pt x="53340" y="321310"/>
                </a:lnTo>
                <a:lnTo>
                  <a:pt x="71120" y="321310"/>
                </a:lnTo>
                <a:lnTo>
                  <a:pt x="97790" y="321310"/>
                </a:lnTo>
                <a:lnTo>
                  <a:pt x="133350" y="303530"/>
                </a:lnTo>
                <a:lnTo>
                  <a:pt x="17907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858260" y="1437640"/>
            <a:ext cx="213361" cy="134621"/>
          </a:xfrm>
          <a:custGeom>
            <a:avLst/>
            <a:gdLst/>
            <a:ahLst/>
            <a:cxnLst/>
            <a:rect l="0" t="0" r="0" b="0"/>
            <a:pathLst>
              <a:path w="213361" h="134621">
                <a:moveTo>
                  <a:pt x="213360" y="0"/>
                </a:moveTo>
                <a:lnTo>
                  <a:pt x="168910" y="17780"/>
                </a:lnTo>
                <a:lnTo>
                  <a:pt x="133350" y="44450"/>
                </a:lnTo>
                <a:lnTo>
                  <a:pt x="80010" y="80010"/>
                </a:lnTo>
                <a:lnTo>
                  <a:pt x="44450" y="124460"/>
                </a:lnTo>
                <a:lnTo>
                  <a:pt x="17780" y="134620"/>
                </a:lnTo>
                <a:lnTo>
                  <a:pt x="0" y="13462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902710" y="1428750"/>
            <a:ext cx="151131" cy="143511"/>
          </a:xfrm>
          <a:custGeom>
            <a:avLst/>
            <a:gdLst/>
            <a:ahLst/>
            <a:cxnLst/>
            <a:rect l="0" t="0" r="0" b="0"/>
            <a:pathLst>
              <a:path w="151131" h="143511">
                <a:moveTo>
                  <a:pt x="0" y="0"/>
                </a:moveTo>
                <a:lnTo>
                  <a:pt x="17780" y="35560"/>
                </a:lnTo>
                <a:lnTo>
                  <a:pt x="53340" y="80010"/>
                </a:lnTo>
                <a:lnTo>
                  <a:pt x="80010" y="115570"/>
                </a:lnTo>
                <a:lnTo>
                  <a:pt x="106680" y="133350"/>
                </a:lnTo>
                <a:lnTo>
                  <a:pt x="15113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152900" y="1304290"/>
            <a:ext cx="142241" cy="410211"/>
          </a:xfrm>
          <a:custGeom>
            <a:avLst/>
            <a:gdLst/>
            <a:ahLst/>
            <a:cxnLst/>
            <a:rect l="0" t="0" r="0" b="0"/>
            <a:pathLst>
              <a:path w="142241" h="410211">
                <a:moveTo>
                  <a:pt x="0" y="0"/>
                </a:moveTo>
                <a:lnTo>
                  <a:pt x="35560" y="17780"/>
                </a:lnTo>
                <a:lnTo>
                  <a:pt x="80010" y="62230"/>
                </a:lnTo>
                <a:lnTo>
                  <a:pt x="106680" y="97790"/>
                </a:lnTo>
                <a:lnTo>
                  <a:pt x="124460" y="124460"/>
                </a:lnTo>
                <a:lnTo>
                  <a:pt x="142240" y="160020"/>
                </a:lnTo>
                <a:lnTo>
                  <a:pt x="142240" y="186690"/>
                </a:lnTo>
                <a:lnTo>
                  <a:pt x="142240" y="222250"/>
                </a:lnTo>
                <a:lnTo>
                  <a:pt x="133350" y="257810"/>
                </a:lnTo>
                <a:lnTo>
                  <a:pt x="124460" y="285750"/>
                </a:lnTo>
                <a:lnTo>
                  <a:pt x="88900" y="330200"/>
                </a:lnTo>
                <a:lnTo>
                  <a:pt x="53340" y="365760"/>
                </a:lnTo>
                <a:lnTo>
                  <a:pt x="35560" y="392430"/>
                </a:lnTo>
                <a:lnTo>
                  <a:pt x="2667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410710" y="145542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36830" y="17780"/>
                </a:lnTo>
                <a:lnTo>
                  <a:pt x="81280" y="8890"/>
                </a:lnTo>
                <a:lnTo>
                  <a:pt x="11684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678680" y="1285240"/>
            <a:ext cx="8891" cy="393701"/>
          </a:xfrm>
          <a:custGeom>
            <a:avLst/>
            <a:gdLst/>
            <a:ahLst/>
            <a:cxnLst/>
            <a:rect l="0" t="0" r="0" b="0"/>
            <a:pathLst>
              <a:path w="8891" h="39370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4800"/>
                </a:lnTo>
                <a:lnTo>
                  <a:pt x="0" y="340360"/>
                </a:lnTo>
                <a:lnTo>
                  <a:pt x="0" y="367030"/>
                </a:lnTo>
                <a:lnTo>
                  <a:pt x="889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526540" y="1920240"/>
            <a:ext cx="232411" cy="374651"/>
          </a:xfrm>
          <a:custGeom>
            <a:avLst/>
            <a:gdLst/>
            <a:ahLst/>
            <a:cxnLst/>
            <a:rect l="0" t="0" r="0" b="0"/>
            <a:pathLst>
              <a:path w="232411" h="374651">
                <a:moveTo>
                  <a:pt x="232410" y="0"/>
                </a:moveTo>
                <a:lnTo>
                  <a:pt x="214630" y="35560"/>
                </a:lnTo>
                <a:lnTo>
                  <a:pt x="196850" y="80010"/>
                </a:lnTo>
                <a:lnTo>
                  <a:pt x="170180" y="115570"/>
                </a:lnTo>
                <a:lnTo>
                  <a:pt x="134620" y="160020"/>
                </a:lnTo>
                <a:lnTo>
                  <a:pt x="116840" y="195580"/>
                </a:lnTo>
                <a:lnTo>
                  <a:pt x="90170" y="241300"/>
                </a:lnTo>
                <a:lnTo>
                  <a:pt x="63500" y="285750"/>
                </a:lnTo>
                <a:lnTo>
                  <a:pt x="35560" y="330200"/>
                </a:lnTo>
                <a:lnTo>
                  <a:pt x="0" y="36576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581150" y="1955800"/>
            <a:ext cx="186691" cy="356871"/>
          </a:xfrm>
          <a:custGeom>
            <a:avLst/>
            <a:gdLst/>
            <a:ahLst/>
            <a:cxnLst/>
            <a:rect l="0" t="0" r="0" b="0"/>
            <a:pathLst>
              <a:path w="186691" h="35687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24460"/>
                </a:lnTo>
                <a:lnTo>
                  <a:pt x="71120" y="168910"/>
                </a:lnTo>
                <a:lnTo>
                  <a:pt x="97790" y="214630"/>
                </a:lnTo>
                <a:lnTo>
                  <a:pt x="115570" y="250190"/>
                </a:lnTo>
                <a:lnTo>
                  <a:pt x="133350" y="294640"/>
                </a:lnTo>
                <a:lnTo>
                  <a:pt x="151130" y="339090"/>
                </a:lnTo>
                <a:lnTo>
                  <a:pt x="18669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009140" y="2071370"/>
            <a:ext cx="196851" cy="8891"/>
          </a:xfrm>
          <a:custGeom>
            <a:avLst/>
            <a:gdLst/>
            <a:ahLst/>
            <a:cxnLst/>
            <a:rect l="0" t="0" r="0" b="0"/>
            <a:pathLst>
              <a:path w="19685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34620" y="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000250" y="2188210"/>
            <a:ext cx="294641" cy="17781"/>
          </a:xfrm>
          <a:custGeom>
            <a:avLst/>
            <a:gdLst/>
            <a:ahLst/>
            <a:cxnLst/>
            <a:rect l="0" t="0" r="0" b="0"/>
            <a:pathLst>
              <a:path w="29464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61290" y="0"/>
                </a:lnTo>
                <a:lnTo>
                  <a:pt x="196850" y="0"/>
                </a:lnTo>
                <a:lnTo>
                  <a:pt x="232410" y="0"/>
                </a:lnTo>
                <a:lnTo>
                  <a:pt x="267970" y="8890"/>
                </a:lnTo>
                <a:lnTo>
                  <a:pt x="2946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419350" y="216154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35560"/>
                </a:moveTo>
                <a:lnTo>
                  <a:pt x="36830" y="26670"/>
                </a:lnTo>
                <a:lnTo>
                  <a:pt x="72390" y="17780"/>
                </a:lnTo>
                <a:lnTo>
                  <a:pt x="116840" y="17780"/>
                </a:lnTo>
                <a:lnTo>
                  <a:pt x="134620" y="889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651760" y="1955800"/>
            <a:ext cx="72391" cy="330201"/>
          </a:xfrm>
          <a:custGeom>
            <a:avLst/>
            <a:gdLst/>
            <a:ahLst/>
            <a:cxnLst/>
            <a:rect l="0" t="0" r="0" b="0"/>
            <a:pathLst>
              <a:path w="72391" h="330201">
                <a:moveTo>
                  <a:pt x="889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17780" y="151130"/>
                </a:lnTo>
                <a:lnTo>
                  <a:pt x="17780" y="196850"/>
                </a:lnTo>
                <a:lnTo>
                  <a:pt x="17780" y="232410"/>
                </a:lnTo>
                <a:lnTo>
                  <a:pt x="17780" y="267970"/>
                </a:lnTo>
                <a:lnTo>
                  <a:pt x="17780" y="303530"/>
                </a:lnTo>
                <a:lnTo>
                  <a:pt x="35560" y="321310"/>
                </a:lnTo>
                <a:lnTo>
                  <a:pt x="723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857500" y="2098040"/>
            <a:ext cx="170181" cy="179071"/>
          </a:xfrm>
          <a:custGeom>
            <a:avLst/>
            <a:gdLst/>
            <a:ahLst/>
            <a:cxnLst/>
            <a:rect l="0" t="0" r="0" b="0"/>
            <a:pathLst>
              <a:path w="170181" h="179071">
                <a:moveTo>
                  <a:pt x="80010" y="17780"/>
                </a:moveTo>
                <a:lnTo>
                  <a:pt x="71120" y="0"/>
                </a:lnTo>
                <a:lnTo>
                  <a:pt x="44450" y="17780"/>
                </a:lnTo>
                <a:lnTo>
                  <a:pt x="8890" y="63500"/>
                </a:lnTo>
                <a:lnTo>
                  <a:pt x="0" y="99060"/>
                </a:lnTo>
                <a:lnTo>
                  <a:pt x="0" y="125730"/>
                </a:lnTo>
                <a:lnTo>
                  <a:pt x="8890" y="152400"/>
                </a:lnTo>
                <a:lnTo>
                  <a:pt x="26670" y="170180"/>
                </a:lnTo>
                <a:lnTo>
                  <a:pt x="44450" y="179070"/>
                </a:lnTo>
                <a:lnTo>
                  <a:pt x="80010" y="179070"/>
                </a:lnTo>
                <a:lnTo>
                  <a:pt x="97790" y="179070"/>
                </a:lnTo>
                <a:lnTo>
                  <a:pt x="133350" y="161290"/>
                </a:lnTo>
                <a:lnTo>
                  <a:pt x="152400" y="152400"/>
                </a:lnTo>
                <a:lnTo>
                  <a:pt x="161290" y="134620"/>
                </a:lnTo>
                <a:lnTo>
                  <a:pt x="170180" y="116840"/>
                </a:lnTo>
                <a:lnTo>
                  <a:pt x="170180" y="81280"/>
                </a:lnTo>
                <a:lnTo>
                  <a:pt x="152400" y="35560"/>
                </a:lnTo>
                <a:lnTo>
                  <a:pt x="97790" y="8890"/>
                </a:lnTo>
                <a:lnTo>
                  <a:pt x="71120" y="8890"/>
                </a:lnTo>
                <a:lnTo>
                  <a:pt x="622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134360" y="2098040"/>
            <a:ext cx="196851" cy="384811"/>
          </a:xfrm>
          <a:custGeom>
            <a:avLst/>
            <a:gdLst/>
            <a:ahLst/>
            <a:cxnLst/>
            <a:rect l="0" t="0" r="0" b="0"/>
            <a:pathLst>
              <a:path w="196851" h="384811">
                <a:moveTo>
                  <a:pt x="71120" y="17780"/>
                </a:moveTo>
                <a:lnTo>
                  <a:pt x="62230" y="0"/>
                </a:lnTo>
                <a:lnTo>
                  <a:pt x="44450" y="17780"/>
                </a:lnTo>
                <a:lnTo>
                  <a:pt x="26670" y="54610"/>
                </a:lnTo>
                <a:lnTo>
                  <a:pt x="26670" y="81280"/>
                </a:lnTo>
                <a:lnTo>
                  <a:pt x="35560" y="116840"/>
                </a:lnTo>
                <a:lnTo>
                  <a:pt x="44450" y="134620"/>
                </a:lnTo>
                <a:lnTo>
                  <a:pt x="80010" y="161290"/>
                </a:lnTo>
                <a:lnTo>
                  <a:pt x="97790" y="170180"/>
                </a:lnTo>
                <a:lnTo>
                  <a:pt x="115570" y="170180"/>
                </a:lnTo>
                <a:lnTo>
                  <a:pt x="152400" y="161290"/>
                </a:lnTo>
                <a:lnTo>
                  <a:pt x="170180" y="152400"/>
                </a:lnTo>
                <a:lnTo>
                  <a:pt x="187960" y="134620"/>
                </a:lnTo>
                <a:lnTo>
                  <a:pt x="187960" y="116840"/>
                </a:lnTo>
                <a:lnTo>
                  <a:pt x="187960" y="81280"/>
                </a:lnTo>
                <a:lnTo>
                  <a:pt x="179070" y="35560"/>
                </a:lnTo>
                <a:lnTo>
                  <a:pt x="187960" y="54610"/>
                </a:lnTo>
                <a:lnTo>
                  <a:pt x="187960" y="90170"/>
                </a:lnTo>
                <a:lnTo>
                  <a:pt x="196850" y="134620"/>
                </a:lnTo>
                <a:lnTo>
                  <a:pt x="196850" y="161290"/>
                </a:lnTo>
                <a:lnTo>
                  <a:pt x="196850" y="196850"/>
                </a:lnTo>
                <a:lnTo>
                  <a:pt x="187960" y="232410"/>
                </a:lnTo>
                <a:lnTo>
                  <a:pt x="170180" y="276860"/>
                </a:lnTo>
                <a:lnTo>
                  <a:pt x="152400" y="303530"/>
                </a:lnTo>
                <a:lnTo>
                  <a:pt x="115570" y="349250"/>
                </a:lnTo>
                <a:lnTo>
                  <a:pt x="80010" y="384810"/>
                </a:lnTo>
                <a:lnTo>
                  <a:pt x="53340" y="384810"/>
                </a:lnTo>
                <a:lnTo>
                  <a:pt x="17780" y="375920"/>
                </a:lnTo>
                <a:lnTo>
                  <a:pt x="0" y="367030"/>
                </a:lnTo>
                <a:lnTo>
                  <a:pt x="0" y="349250"/>
                </a:lnTo>
                <a:lnTo>
                  <a:pt x="1778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446780" y="2205990"/>
            <a:ext cx="187961" cy="222251"/>
          </a:xfrm>
          <a:custGeom>
            <a:avLst/>
            <a:gdLst/>
            <a:ahLst/>
            <a:cxnLst/>
            <a:rect l="0" t="0" r="0" b="0"/>
            <a:pathLst>
              <a:path w="187961" h="222251">
                <a:moveTo>
                  <a:pt x="106680" y="0"/>
                </a:moveTo>
                <a:lnTo>
                  <a:pt x="62230" y="0"/>
                </a:lnTo>
                <a:lnTo>
                  <a:pt x="44450" y="0"/>
                </a:lnTo>
                <a:lnTo>
                  <a:pt x="26670" y="8890"/>
                </a:lnTo>
                <a:lnTo>
                  <a:pt x="8890" y="35560"/>
                </a:lnTo>
                <a:lnTo>
                  <a:pt x="8890" y="80010"/>
                </a:lnTo>
                <a:lnTo>
                  <a:pt x="0" y="97790"/>
                </a:lnTo>
                <a:lnTo>
                  <a:pt x="26670" y="97790"/>
                </a:lnTo>
                <a:lnTo>
                  <a:pt x="44450" y="88900"/>
                </a:lnTo>
                <a:lnTo>
                  <a:pt x="88900" y="71120"/>
                </a:lnTo>
                <a:lnTo>
                  <a:pt x="115570" y="62230"/>
                </a:lnTo>
                <a:lnTo>
                  <a:pt x="152400" y="71120"/>
                </a:lnTo>
                <a:lnTo>
                  <a:pt x="170180" y="80010"/>
                </a:lnTo>
                <a:lnTo>
                  <a:pt x="187960" y="106680"/>
                </a:lnTo>
                <a:lnTo>
                  <a:pt x="187960" y="133350"/>
                </a:lnTo>
                <a:lnTo>
                  <a:pt x="187960" y="160020"/>
                </a:lnTo>
                <a:lnTo>
                  <a:pt x="179070" y="177800"/>
                </a:lnTo>
                <a:lnTo>
                  <a:pt x="134620" y="213360"/>
                </a:lnTo>
                <a:lnTo>
                  <a:pt x="97790" y="222250"/>
                </a:lnTo>
                <a:lnTo>
                  <a:pt x="8001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821430" y="2035810"/>
            <a:ext cx="107951" cy="312421"/>
          </a:xfrm>
          <a:custGeom>
            <a:avLst/>
            <a:gdLst/>
            <a:ahLst/>
            <a:cxnLst/>
            <a:rect l="0" t="0" r="0" b="0"/>
            <a:pathLst>
              <a:path w="107951" h="312421">
                <a:moveTo>
                  <a:pt x="54610" y="0"/>
                </a:moveTo>
                <a:lnTo>
                  <a:pt x="36830" y="0"/>
                </a:lnTo>
                <a:lnTo>
                  <a:pt x="17780" y="53340"/>
                </a:lnTo>
                <a:lnTo>
                  <a:pt x="8890" y="88900"/>
                </a:lnTo>
                <a:lnTo>
                  <a:pt x="0" y="12573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285750"/>
                </a:lnTo>
                <a:lnTo>
                  <a:pt x="36830" y="303530"/>
                </a:lnTo>
                <a:lnTo>
                  <a:pt x="63500" y="312420"/>
                </a:lnTo>
                <a:lnTo>
                  <a:pt x="81280" y="312420"/>
                </a:lnTo>
                <a:lnTo>
                  <a:pt x="1079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009390" y="2179320"/>
            <a:ext cx="124461" cy="168911"/>
          </a:xfrm>
          <a:custGeom>
            <a:avLst/>
            <a:gdLst/>
            <a:ahLst/>
            <a:cxnLst/>
            <a:rect l="0" t="0" r="0" b="0"/>
            <a:pathLst>
              <a:path w="124461" h="16891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97790"/>
                </a:lnTo>
                <a:lnTo>
                  <a:pt x="8890" y="115570"/>
                </a:lnTo>
                <a:lnTo>
                  <a:pt x="35560" y="151130"/>
                </a:lnTo>
                <a:lnTo>
                  <a:pt x="62230" y="168910"/>
                </a:lnTo>
                <a:lnTo>
                  <a:pt x="80010" y="168910"/>
                </a:lnTo>
                <a:lnTo>
                  <a:pt x="97790" y="160020"/>
                </a:lnTo>
                <a:lnTo>
                  <a:pt x="115570" y="124460"/>
                </a:lnTo>
                <a:lnTo>
                  <a:pt x="12446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044950" y="2161540"/>
            <a:ext cx="125731" cy="347981"/>
          </a:xfrm>
          <a:custGeom>
            <a:avLst/>
            <a:gdLst/>
            <a:ahLst/>
            <a:cxnLst/>
            <a:rect l="0" t="0" r="0" b="0"/>
            <a:pathLst>
              <a:path w="125731" h="347981">
                <a:moveTo>
                  <a:pt x="80010" y="17780"/>
                </a:moveTo>
                <a:lnTo>
                  <a:pt x="80010" y="0"/>
                </a:lnTo>
                <a:lnTo>
                  <a:pt x="97790" y="8890"/>
                </a:lnTo>
                <a:lnTo>
                  <a:pt x="116840" y="35560"/>
                </a:lnTo>
                <a:lnTo>
                  <a:pt x="116840" y="71120"/>
                </a:lnTo>
                <a:lnTo>
                  <a:pt x="125730" y="106680"/>
                </a:lnTo>
                <a:lnTo>
                  <a:pt x="125730" y="151130"/>
                </a:lnTo>
                <a:lnTo>
                  <a:pt x="125730" y="186690"/>
                </a:lnTo>
                <a:lnTo>
                  <a:pt x="116840" y="231140"/>
                </a:lnTo>
                <a:lnTo>
                  <a:pt x="97790" y="266700"/>
                </a:lnTo>
                <a:lnTo>
                  <a:pt x="88900" y="294640"/>
                </a:lnTo>
                <a:lnTo>
                  <a:pt x="44450" y="321310"/>
                </a:lnTo>
                <a:lnTo>
                  <a:pt x="8890" y="34798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330700" y="2018030"/>
            <a:ext cx="88901" cy="356871"/>
          </a:xfrm>
          <a:custGeom>
            <a:avLst/>
            <a:gdLst/>
            <a:ahLst/>
            <a:cxnLst/>
            <a:rect l="0" t="0" r="0" b="0"/>
            <a:pathLst>
              <a:path w="88901" h="356871">
                <a:moveTo>
                  <a:pt x="0" y="44450"/>
                </a:moveTo>
                <a:lnTo>
                  <a:pt x="0" y="26670"/>
                </a:lnTo>
                <a:lnTo>
                  <a:pt x="17780" y="17780"/>
                </a:lnTo>
                <a:lnTo>
                  <a:pt x="26670" y="0"/>
                </a:lnTo>
                <a:lnTo>
                  <a:pt x="44450" y="8890"/>
                </a:lnTo>
                <a:lnTo>
                  <a:pt x="62230" y="44450"/>
                </a:lnTo>
                <a:lnTo>
                  <a:pt x="71120" y="71120"/>
                </a:lnTo>
                <a:lnTo>
                  <a:pt x="80010" y="115570"/>
                </a:lnTo>
                <a:lnTo>
                  <a:pt x="88900" y="161290"/>
                </a:lnTo>
                <a:lnTo>
                  <a:pt x="88900" y="196850"/>
                </a:lnTo>
                <a:lnTo>
                  <a:pt x="80010" y="241300"/>
                </a:lnTo>
                <a:lnTo>
                  <a:pt x="62230" y="276860"/>
                </a:lnTo>
                <a:lnTo>
                  <a:pt x="44450" y="312420"/>
                </a:lnTo>
                <a:lnTo>
                  <a:pt x="8890" y="356870"/>
                </a:lnTo>
                <a:lnTo>
                  <a:pt x="889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4607560" y="218821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0" y="26670"/>
                </a:moveTo>
                <a:lnTo>
                  <a:pt x="35560" y="26670"/>
                </a:lnTo>
                <a:lnTo>
                  <a:pt x="71120" y="26670"/>
                </a:lnTo>
                <a:lnTo>
                  <a:pt x="116840" y="1778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4839970" y="2018030"/>
            <a:ext cx="35561" cy="401321"/>
          </a:xfrm>
          <a:custGeom>
            <a:avLst/>
            <a:gdLst/>
            <a:ahLst/>
            <a:cxnLst/>
            <a:rect l="0" t="0" r="0" b="0"/>
            <a:pathLst>
              <a:path w="35561" h="401321">
                <a:moveTo>
                  <a:pt x="35560" y="17780"/>
                </a:moveTo>
                <a:lnTo>
                  <a:pt x="35560" y="0"/>
                </a:lnTo>
                <a:lnTo>
                  <a:pt x="26670" y="44450"/>
                </a:lnTo>
                <a:lnTo>
                  <a:pt x="26670" y="71120"/>
                </a:lnTo>
                <a:lnTo>
                  <a:pt x="17780" y="106680"/>
                </a:lnTo>
                <a:lnTo>
                  <a:pt x="17780" y="14351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8354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1821180" y="1902460"/>
            <a:ext cx="170181" cy="44451"/>
          </a:xfrm>
          <a:custGeom>
            <a:avLst/>
            <a:gdLst/>
            <a:ahLst/>
            <a:cxnLst/>
            <a:rect l="0" t="0" r="0" b="0"/>
            <a:pathLst>
              <a:path w="170181" h="44451">
                <a:moveTo>
                  <a:pt x="0" y="44450"/>
                </a:moveTo>
                <a:lnTo>
                  <a:pt x="17780" y="35560"/>
                </a:lnTo>
                <a:lnTo>
                  <a:pt x="63500" y="26670"/>
                </a:lnTo>
                <a:lnTo>
                  <a:pt x="99060" y="26670"/>
                </a:lnTo>
                <a:lnTo>
                  <a:pt x="143510" y="17780"/>
                </a:lnTo>
                <a:lnTo>
                  <a:pt x="16129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1911350" y="1794510"/>
            <a:ext cx="53341" cy="267971"/>
          </a:xfrm>
          <a:custGeom>
            <a:avLst/>
            <a:gdLst/>
            <a:ahLst/>
            <a:cxnLst/>
            <a:rect l="0" t="0" r="0" b="0"/>
            <a:pathLst>
              <a:path w="53341" h="267971">
                <a:moveTo>
                  <a:pt x="0" y="0"/>
                </a:moveTo>
                <a:lnTo>
                  <a:pt x="8890" y="44450"/>
                </a:lnTo>
                <a:lnTo>
                  <a:pt x="8890" y="81280"/>
                </a:lnTo>
                <a:lnTo>
                  <a:pt x="8890" y="125730"/>
                </a:lnTo>
                <a:lnTo>
                  <a:pt x="8890" y="170180"/>
                </a:lnTo>
                <a:lnTo>
                  <a:pt x="17780" y="196850"/>
                </a:lnTo>
                <a:lnTo>
                  <a:pt x="35560" y="232410"/>
                </a:lnTo>
                <a:lnTo>
                  <a:pt x="5334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643120" y="2035810"/>
            <a:ext cx="571501" cy="482601"/>
          </a:xfrm>
          <a:custGeom>
            <a:avLst/>
            <a:gdLst/>
            <a:ahLst/>
            <a:cxnLst/>
            <a:rect l="0" t="0" r="0" b="0"/>
            <a:pathLst>
              <a:path w="571501" h="482601">
                <a:moveTo>
                  <a:pt x="0" y="0"/>
                </a:moveTo>
                <a:lnTo>
                  <a:pt x="35560" y="35560"/>
                </a:lnTo>
                <a:lnTo>
                  <a:pt x="62230" y="62230"/>
                </a:lnTo>
                <a:lnTo>
                  <a:pt x="116840" y="107950"/>
                </a:lnTo>
                <a:lnTo>
                  <a:pt x="161290" y="152400"/>
                </a:lnTo>
                <a:lnTo>
                  <a:pt x="196850" y="187960"/>
                </a:lnTo>
                <a:lnTo>
                  <a:pt x="241300" y="214630"/>
                </a:lnTo>
                <a:lnTo>
                  <a:pt x="285750" y="250190"/>
                </a:lnTo>
                <a:lnTo>
                  <a:pt x="330200" y="285750"/>
                </a:lnTo>
                <a:lnTo>
                  <a:pt x="375920" y="312420"/>
                </a:lnTo>
                <a:lnTo>
                  <a:pt x="420370" y="347980"/>
                </a:lnTo>
                <a:lnTo>
                  <a:pt x="455930" y="383540"/>
                </a:lnTo>
                <a:lnTo>
                  <a:pt x="500380" y="420370"/>
                </a:lnTo>
                <a:lnTo>
                  <a:pt x="544830" y="464820"/>
                </a:lnTo>
                <a:lnTo>
                  <a:pt x="57150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035810" y="1732280"/>
            <a:ext cx="35561" cy="241301"/>
          </a:xfrm>
          <a:custGeom>
            <a:avLst/>
            <a:gdLst/>
            <a:ahLst/>
            <a:cxnLst/>
            <a:rect l="0" t="0" r="0" b="0"/>
            <a:pathLst>
              <a:path w="35561" h="241301">
                <a:moveTo>
                  <a:pt x="889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43510"/>
                </a:lnTo>
                <a:lnTo>
                  <a:pt x="35560" y="187960"/>
                </a:lnTo>
                <a:lnTo>
                  <a:pt x="35560" y="214630"/>
                </a:lnTo>
                <a:lnTo>
                  <a:pt x="35560" y="232410"/>
                </a:lnTo>
                <a:lnTo>
                  <a:pt x="3556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1499870" y="2598420"/>
            <a:ext cx="179071" cy="321311"/>
          </a:xfrm>
          <a:custGeom>
            <a:avLst/>
            <a:gdLst/>
            <a:ahLst/>
            <a:cxnLst/>
            <a:rect l="0" t="0" r="0" b="0"/>
            <a:pathLst>
              <a:path w="179071" h="321311">
                <a:moveTo>
                  <a:pt x="179070" y="0"/>
                </a:moveTo>
                <a:lnTo>
                  <a:pt x="152400" y="35560"/>
                </a:lnTo>
                <a:lnTo>
                  <a:pt x="125730" y="80010"/>
                </a:lnTo>
                <a:lnTo>
                  <a:pt x="107950" y="116840"/>
                </a:lnTo>
                <a:lnTo>
                  <a:pt x="99060" y="161290"/>
                </a:lnTo>
                <a:lnTo>
                  <a:pt x="62230" y="214630"/>
                </a:lnTo>
                <a:lnTo>
                  <a:pt x="53340" y="250190"/>
                </a:lnTo>
                <a:lnTo>
                  <a:pt x="35560" y="285750"/>
                </a:lnTo>
                <a:lnTo>
                  <a:pt x="8890" y="32131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517650" y="2660650"/>
            <a:ext cx="152401" cy="214631"/>
          </a:xfrm>
          <a:custGeom>
            <a:avLst/>
            <a:gdLst/>
            <a:ahLst/>
            <a:cxnLst/>
            <a:rect l="0" t="0" r="0" b="0"/>
            <a:pathLst>
              <a:path w="152401" h="214631">
                <a:moveTo>
                  <a:pt x="0" y="0"/>
                </a:moveTo>
                <a:lnTo>
                  <a:pt x="17780" y="35560"/>
                </a:lnTo>
                <a:lnTo>
                  <a:pt x="35560" y="72390"/>
                </a:lnTo>
                <a:lnTo>
                  <a:pt x="54610" y="116840"/>
                </a:lnTo>
                <a:lnTo>
                  <a:pt x="81280" y="161290"/>
                </a:lnTo>
                <a:lnTo>
                  <a:pt x="107950" y="196850"/>
                </a:lnTo>
                <a:lnTo>
                  <a:pt x="125730" y="214630"/>
                </a:lnTo>
                <a:lnTo>
                  <a:pt x="15240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1750060" y="2741930"/>
            <a:ext cx="232411" cy="35561"/>
          </a:xfrm>
          <a:custGeom>
            <a:avLst/>
            <a:gdLst/>
            <a:ahLst/>
            <a:cxnLst/>
            <a:rect l="0" t="0" r="0" b="0"/>
            <a:pathLst>
              <a:path w="232411" h="35561">
                <a:moveTo>
                  <a:pt x="0" y="35560"/>
                </a:moveTo>
                <a:lnTo>
                  <a:pt x="26670" y="35560"/>
                </a:lnTo>
                <a:lnTo>
                  <a:pt x="71120" y="35560"/>
                </a:lnTo>
                <a:lnTo>
                  <a:pt x="106680" y="26670"/>
                </a:lnTo>
                <a:lnTo>
                  <a:pt x="143510" y="26670"/>
                </a:lnTo>
                <a:lnTo>
                  <a:pt x="187960" y="17780"/>
                </a:lnTo>
                <a:lnTo>
                  <a:pt x="205740" y="889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856740" y="2642870"/>
            <a:ext cx="27941" cy="294641"/>
          </a:xfrm>
          <a:custGeom>
            <a:avLst/>
            <a:gdLst/>
            <a:ahLst/>
            <a:cxnLst/>
            <a:rect l="0" t="0" r="0" b="0"/>
            <a:pathLst>
              <a:path w="27941" h="29464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10160" y="232410"/>
                </a:lnTo>
                <a:lnTo>
                  <a:pt x="10160" y="267970"/>
                </a:lnTo>
                <a:lnTo>
                  <a:pt x="19050" y="285750"/>
                </a:lnTo>
                <a:lnTo>
                  <a:pt x="2794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143760" y="2625090"/>
            <a:ext cx="35561" cy="312421"/>
          </a:xfrm>
          <a:custGeom>
            <a:avLst/>
            <a:gdLst/>
            <a:ahLst/>
            <a:cxnLst/>
            <a:rect l="0" t="0" r="0" b="0"/>
            <a:pathLst>
              <a:path w="35561" h="3124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03530"/>
                </a:lnTo>
                <a:lnTo>
                  <a:pt x="26670" y="312420"/>
                </a:lnTo>
                <a:lnTo>
                  <a:pt x="3556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303780" y="2715260"/>
            <a:ext cx="276861" cy="26671"/>
          </a:xfrm>
          <a:custGeom>
            <a:avLst/>
            <a:gdLst/>
            <a:ahLst/>
            <a:cxnLst/>
            <a:rect l="0" t="0" r="0" b="0"/>
            <a:pathLst>
              <a:path w="276861" h="26671">
                <a:moveTo>
                  <a:pt x="0" y="2667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50190" y="0"/>
                </a:lnTo>
                <a:lnTo>
                  <a:pt x="2768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401570" y="2839720"/>
            <a:ext cx="241301" cy="8891"/>
          </a:xfrm>
          <a:custGeom>
            <a:avLst/>
            <a:gdLst/>
            <a:ahLst/>
            <a:cxnLst/>
            <a:rect l="0" t="0" r="0" b="0"/>
            <a:pathLst>
              <a:path w="241301" h="8891">
                <a:moveTo>
                  <a:pt x="0" y="0"/>
                </a:moveTo>
                <a:lnTo>
                  <a:pt x="17780" y="8890"/>
                </a:lnTo>
                <a:lnTo>
                  <a:pt x="54610" y="8890"/>
                </a:lnTo>
                <a:lnTo>
                  <a:pt x="99060" y="8890"/>
                </a:lnTo>
                <a:lnTo>
                  <a:pt x="134620" y="8890"/>
                </a:lnTo>
                <a:lnTo>
                  <a:pt x="170180" y="0"/>
                </a:lnTo>
                <a:lnTo>
                  <a:pt x="21463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2768600" y="2750820"/>
            <a:ext cx="231141" cy="62231"/>
          </a:xfrm>
          <a:custGeom>
            <a:avLst/>
            <a:gdLst/>
            <a:ahLst/>
            <a:cxnLst/>
            <a:rect l="0" t="0" r="0" b="0"/>
            <a:pathLst>
              <a:path w="231141" h="62231">
                <a:moveTo>
                  <a:pt x="0" y="62230"/>
                </a:moveTo>
                <a:lnTo>
                  <a:pt x="17780" y="53340"/>
                </a:lnTo>
                <a:lnTo>
                  <a:pt x="62230" y="44450"/>
                </a:lnTo>
                <a:lnTo>
                  <a:pt x="106680" y="44450"/>
                </a:lnTo>
                <a:lnTo>
                  <a:pt x="151130" y="26670"/>
                </a:lnTo>
                <a:lnTo>
                  <a:pt x="186690" y="8890"/>
                </a:lnTo>
                <a:lnTo>
                  <a:pt x="2311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036570" y="2598420"/>
            <a:ext cx="88901" cy="312421"/>
          </a:xfrm>
          <a:custGeom>
            <a:avLst/>
            <a:gdLst/>
            <a:ahLst/>
            <a:cxnLst/>
            <a:rect l="0" t="0" r="0" b="0"/>
            <a:pathLst>
              <a:path w="88901" h="312421">
                <a:moveTo>
                  <a:pt x="0" y="26670"/>
                </a:moveTo>
                <a:lnTo>
                  <a:pt x="0" y="0"/>
                </a:lnTo>
                <a:lnTo>
                  <a:pt x="8890" y="26670"/>
                </a:lnTo>
                <a:lnTo>
                  <a:pt x="8890" y="7112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96850"/>
                </a:lnTo>
                <a:lnTo>
                  <a:pt x="17780" y="232410"/>
                </a:lnTo>
                <a:lnTo>
                  <a:pt x="26670" y="267970"/>
                </a:lnTo>
                <a:lnTo>
                  <a:pt x="35560" y="294640"/>
                </a:lnTo>
                <a:lnTo>
                  <a:pt x="53340" y="312420"/>
                </a:lnTo>
                <a:lnTo>
                  <a:pt x="71120" y="312420"/>
                </a:lnTo>
                <a:lnTo>
                  <a:pt x="8890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223260" y="2733040"/>
            <a:ext cx="205741" cy="177801"/>
          </a:xfrm>
          <a:custGeom>
            <a:avLst/>
            <a:gdLst/>
            <a:ahLst/>
            <a:cxnLst/>
            <a:rect l="0" t="0" r="0" b="0"/>
            <a:pathLst>
              <a:path w="205741" h="177801">
                <a:moveTo>
                  <a:pt x="81280" y="26670"/>
                </a:moveTo>
                <a:lnTo>
                  <a:pt x="72390" y="8890"/>
                </a:lnTo>
                <a:lnTo>
                  <a:pt x="53340" y="8890"/>
                </a:lnTo>
                <a:lnTo>
                  <a:pt x="26670" y="26670"/>
                </a:lnTo>
                <a:lnTo>
                  <a:pt x="0" y="71120"/>
                </a:lnTo>
                <a:lnTo>
                  <a:pt x="0" y="88900"/>
                </a:lnTo>
                <a:lnTo>
                  <a:pt x="8890" y="124460"/>
                </a:lnTo>
                <a:lnTo>
                  <a:pt x="17780" y="142240"/>
                </a:lnTo>
                <a:lnTo>
                  <a:pt x="44450" y="160020"/>
                </a:lnTo>
                <a:lnTo>
                  <a:pt x="72390" y="177800"/>
                </a:lnTo>
                <a:lnTo>
                  <a:pt x="99060" y="177800"/>
                </a:lnTo>
                <a:lnTo>
                  <a:pt x="134620" y="168910"/>
                </a:lnTo>
                <a:lnTo>
                  <a:pt x="161290" y="160020"/>
                </a:lnTo>
                <a:lnTo>
                  <a:pt x="179070" y="151130"/>
                </a:lnTo>
                <a:lnTo>
                  <a:pt x="196850" y="124460"/>
                </a:lnTo>
                <a:lnTo>
                  <a:pt x="205740" y="97790"/>
                </a:lnTo>
                <a:lnTo>
                  <a:pt x="205740" y="80010"/>
                </a:lnTo>
                <a:lnTo>
                  <a:pt x="196850" y="62230"/>
                </a:lnTo>
                <a:lnTo>
                  <a:pt x="187960" y="44450"/>
                </a:lnTo>
                <a:lnTo>
                  <a:pt x="170180" y="17780"/>
                </a:lnTo>
                <a:lnTo>
                  <a:pt x="152400" y="8890"/>
                </a:lnTo>
                <a:lnTo>
                  <a:pt x="125730" y="0"/>
                </a:lnTo>
                <a:lnTo>
                  <a:pt x="99060" y="0"/>
                </a:lnTo>
                <a:lnTo>
                  <a:pt x="81280" y="0"/>
                </a:lnTo>
                <a:lnTo>
                  <a:pt x="81280" y="17780"/>
                </a:lnTo>
                <a:lnTo>
                  <a:pt x="9906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455670" y="2750820"/>
            <a:ext cx="187961" cy="347981"/>
          </a:xfrm>
          <a:custGeom>
            <a:avLst/>
            <a:gdLst/>
            <a:ahLst/>
            <a:cxnLst/>
            <a:rect l="0" t="0" r="0" b="0"/>
            <a:pathLst>
              <a:path w="187961" h="347981">
                <a:moveTo>
                  <a:pt x="88900" y="35560"/>
                </a:moveTo>
                <a:lnTo>
                  <a:pt x="88900" y="17780"/>
                </a:lnTo>
                <a:lnTo>
                  <a:pt x="88900" y="0"/>
                </a:lnTo>
                <a:lnTo>
                  <a:pt x="62230" y="0"/>
                </a:lnTo>
                <a:lnTo>
                  <a:pt x="35560" y="8890"/>
                </a:lnTo>
                <a:lnTo>
                  <a:pt x="17780" y="35560"/>
                </a:lnTo>
                <a:lnTo>
                  <a:pt x="8890" y="62230"/>
                </a:lnTo>
                <a:lnTo>
                  <a:pt x="8890" y="80010"/>
                </a:lnTo>
                <a:lnTo>
                  <a:pt x="17780" y="115570"/>
                </a:lnTo>
                <a:lnTo>
                  <a:pt x="35560" y="133350"/>
                </a:lnTo>
                <a:lnTo>
                  <a:pt x="62230" y="151130"/>
                </a:lnTo>
                <a:lnTo>
                  <a:pt x="80010" y="160020"/>
                </a:lnTo>
                <a:lnTo>
                  <a:pt x="115570" y="160020"/>
                </a:lnTo>
                <a:lnTo>
                  <a:pt x="134620" y="151130"/>
                </a:lnTo>
                <a:lnTo>
                  <a:pt x="152400" y="124460"/>
                </a:lnTo>
                <a:lnTo>
                  <a:pt x="152400" y="80010"/>
                </a:lnTo>
                <a:lnTo>
                  <a:pt x="152400" y="44450"/>
                </a:lnTo>
                <a:lnTo>
                  <a:pt x="143510" y="26670"/>
                </a:lnTo>
                <a:lnTo>
                  <a:pt x="161290" y="53340"/>
                </a:lnTo>
                <a:lnTo>
                  <a:pt x="179070" y="97790"/>
                </a:lnTo>
                <a:lnTo>
                  <a:pt x="179070" y="133350"/>
                </a:lnTo>
                <a:lnTo>
                  <a:pt x="187960" y="160020"/>
                </a:lnTo>
                <a:lnTo>
                  <a:pt x="187960" y="186690"/>
                </a:lnTo>
                <a:lnTo>
                  <a:pt x="187960" y="213360"/>
                </a:lnTo>
                <a:lnTo>
                  <a:pt x="179070" y="248920"/>
                </a:lnTo>
                <a:lnTo>
                  <a:pt x="170180" y="285750"/>
                </a:lnTo>
                <a:lnTo>
                  <a:pt x="143510" y="312420"/>
                </a:lnTo>
                <a:lnTo>
                  <a:pt x="106680" y="339090"/>
                </a:lnTo>
                <a:lnTo>
                  <a:pt x="71120" y="347980"/>
                </a:lnTo>
                <a:lnTo>
                  <a:pt x="26670" y="347980"/>
                </a:lnTo>
                <a:lnTo>
                  <a:pt x="8890" y="339090"/>
                </a:lnTo>
                <a:lnTo>
                  <a:pt x="0" y="321310"/>
                </a:lnTo>
                <a:lnTo>
                  <a:pt x="0" y="303530"/>
                </a:lnTo>
                <a:lnTo>
                  <a:pt x="88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3741420" y="2804160"/>
            <a:ext cx="250191" cy="250191"/>
          </a:xfrm>
          <a:custGeom>
            <a:avLst/>
            <a:gdLst/>
            <a:ahLst/>
            <a:cxnLst/>
            <a:rect l="0" t="0" r="0" b="0"/>
            <a:pathLst>
              <a:path w="250191" h="250191">
                <a:moveTo>
                  <a:pt x="97790" y="8890"/>
                </a:moveTo>
                <a:lnTo>
                  <a:pt x="8001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26670"/>
                </a:lnTo>
                <a:lnTo>
                  <a:pt x="0" y="44450"/>
                </a:lnTo>
                <a:lnTo>
                  <a:pt x="0" y="62230"/>
                </a:lnTo>
                <a:lnTo>
                  <a:pt x="0" y="97790"/>
                </a:lnTo>
                <a:lnTo>
                  <a:pt x="0" y="124460"/>
                </a:lnTo>
                <a:lnTo>
                  <a:pt x="17780" y="133350"/>
                </a:lnTo>
                <a:lnTo>
                  <a:pt x="53340" y="115570"/>
                </a:lnTo>
                <a:lnTo>
                  <a:pt x="97790" y="97790"/>
                </a:lnTo>
                <a:lnTo>
                  <a:pt x="143510" y="80010"/>
                </a:lnTo>
                <a:lnTo>
                  <a:pt x="179070" y="80010"/>
                </a:lnTo>
                <a:lnTo>
                  <a:pt x="214630" y="80010"/>
                </a:lnTo>
                <a:lnTo>
                  <a:pt x="232410" y="88900"/>
                </a:lnTo>
                <a:lnTo>
                  <a:pt x="250190" y="97790"/>
                </a:lnTo>
                <a:lnTo>
                  <a:pt x="250190" y="115570"/>
                </a:lnTo>
                <a:lnTo>
                  <a:pt x="250190" y="151130"/>
                </a:lnTo>
                <a:lnTo>
                  <a:pt x="250190" y="168910"/>
                </a:lnTo>
                <a:lnTo>
                  <a:pt x="232410" y="205740"/>
                </a:lnTo>
                <a:lnTo>
                  <a:pt x="196850" y="232410"/>
                </a:lnTo>
                <a:lnTo>
                  <a:pt x="161290" y="250190"/>
                </a:lnTo>
                <a:lnTo>
                  <a:pt x="1435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4133850" y="2669540"/>
            <a:ext cx="63501" cy="312421"/>
          </a:xfrm>
          <a:custGeom>
            <a:avLst/>
            <a:gdLst/>
            <a:ahLst/>
            <a:cxnLst/>
            <a:rect l="0" t="0" r="0" b="0"/>
            <a:pathLst>
              <a:path w="63501" h="312421">
                <a:moveTo>
                  <a:pt x="63500" y="0"/>
                </a:moveTo>
                <a:lnTo>
                  <a:pt x="45720" y="8890"/>
                </a:lnTo>
                <a:lnTo>
                  <a:pt x="27940" y="5461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294640"/>
                </a:lnTo>
                <a:lnTo>
                  <a:pt x="27940" y="303530"/>
                </a:lnTo>
                <a:lnTo>
                  <a:pt x="457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312920" y="2813050"/>
            <a:ext cx="106681" cy="160021"/>
          </a:xfrm>
          <a:custGeom>
            <a:avLst/>
            <a:gdLst/>
            <a:ahLst/>
            <a:cxnLst/>
            <a:rect l="0" t="0" r="0" b="0"/>
            <a:pathLst>
              <a:path w="106681" h="16002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106680"/>
                </a:lnTo>
                <a:lnTo>
                  <a:pt x="26670" y="142240"/>
                </a:lnTo>
                <a:lnTo>
                  <a:pt x="35560" y="160020"/>
                </a:lnTo>
                <a:lnTo>
                  <a:pt x="53340" y="160020"/>
                </a:lnTo>
                <a:lnTo>
                  <a:pt x="71120" y="160020"/>
                </a:lnTo>
                <a:lnTo>
                  <a:pt x="88900" y="160020"/>
                </a:lnTo>
                <a:lnTo>
                  <a:pt x="10668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339590" y="2768600"/>
            <a:ext cx="116841" cy="374651"/>
          </a:xfrm>
          <a:custGeom>
            <a:avLst/>
            <a:gdLst/>
            <a:ahLst/>
            <a:cxnLst/>
            <a:rect l="0" t="0" r="0" b="0"/>
            <a:pathLst>
              <a:path w="116841" h="374651">
                <a:moveTo>
                  <a:pt x="99060" y="0"/>
                </a:moveTo>
                <a:lnTo>
                  <a:pt x="99060" y="35560"/>
                </a:lnTo>
                <a:lnTo>
                  <a:pt x="99060" y="71120"/>
                </a:lnTo>
                <a:lnTo>
                  <a:pt x="107950" y="106680"/>
                </a:lnTo>
                <a:lnTo>
                  <a:pt x="116840" y="151130"/>
                </a:lnTo>
                <a:lnTo>
                  <a:pt x="116840" y="186690"/>
                </a:lnTo>
                <a:lnTo>
                  <a:pt x="116840" y="222250"/>
                </a:lnTo>
                <a:lnTo>
                  <a:pt x="116840" y="267970"/>
                </a:lnTo>
                <a:lnTo>
                  <a:pt x="107950" y="294640"/>
                </a:lnTo>
                <a:lnTo>
                  <a:pt x="90170" y="330200"/>
                </a:lnTo>
                <a:lnTo>
                  <a:pt x="53340" y="356870"/>
                </a:lnTo>
                <a:lnTo>
                  <a:pt x="35560" y="374650"/>
                </a:lnTo>
                <a:lnTo>
                  <a:pt x="17780" y="374650"/>
                </a:lnTo>
                <a:lnTo>
                  <a:pt x="0" y="36576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625340" y="2642870"/>
            <a:ext cx="125731" cy="500381"/>
          </a:xfrm>
          <a:custGeom>
            <a:avLst/>
            <a:gdLst/>
            <a:ahLst/>
            <a:cxnLst/>
            <a:rect l="0" t="0" r="0" b="0"/>
            <a:pathLst>
              <a:path w="125731" h="500381">
                <a:moveTo>
                  <a:pt x="44450" y="0"/>
                </a:moveTo>
                <a:lnTo>
                  <a:pt x="44450" y="26670"/>
                </a:lnTo>
                <a:lnTo>
                  <a:pt x="53340" y="44450"/>
                </a:lnTo>
                <a:lnTo>
                  <a:pt x="62230" y="81280"/>
                </a:lnTo>
                <a:lnTo>
                  <a:pt x="80010" y="125730"/>
                </a:lnTo>
                <a:lnTo>
                  <a:pt x="99060" y="170180"/>
                </a:lnTo>
                <a:lnTo>
                  <a:pt x="116840" y="205740"/>
                </a:lnTo>
                <a:lnTo>
                  <a:pt x="116840" y="241300"/>
                </a:lnTo>
                <a:lnTo>
                  <a:pt x="125730" y="285750"/>
                </a:lnTo>
                <a:lnTo>
                  <a:pt x="107950" y="339090"/>
                </a:lnTo>
                <a:lnTo>
                  <a:pt x="88900" y="384810"/>
                </a:lnTo>
                <a:lnTo>
                  <a:pt x="62230" y="420370"/>
                </a:lnTo>
                <a:lnTo>
                  <a:pt x="26670" y="464820"/>
                </a:lnTo>
                <a:lnTo>
                  <a:pt x="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2910840" y="3196590"/>
            <a:ext cx="1714501" cy="125731"/>
          </a:xfrm>
          <a:custGeom>
            <a:avLst/>
            <a:gdLst/>
            <a:ahLst/>
            <a:cxnLst/>
            <a:rect l="0" t="0" r="0" b="0"/>
            <a:pathLst>
              <a:path w="1714501" h="12573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7950" y="889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39090" y="0"/>
                </a:lnTo>
                <a:lnTo>
                  <a:pt x="375920" y="0"/>
                </a:lnTo>
                <a:lnTo>
                  <a:pt x="411480" y="8890"/>
                </a:lnTo>
                <a:lnTo>
                  <a:pt x="447040" y="8890"/>
                </a:lnTo>
                <a:lnTo>
                  <a:pt x="482600" y="8890"/>
                </a:lnTo>
                <a:lnTo>
                  <a:pt x="527050" y="8890"/>
                </a:lnTo>
                <a:lnTo>
                  <a:pt x="562610" y="8890"/>
                </a:lnTo>
                <a:lnTo>
                  <a:pt x="598170" y="8890"/>
                </a:lnTo>
                <a:lnTo>
                  <a:pt x="633730" y="17780"/>
                </a:lnTo>
                <a:lnTo>
                  <a:pt x="660400" y="17780"/>
                </a:lnTo>
                <a:lnTo>
                  <a:pt x="697230" y="17780"/>
                </a:lnTo>
                <a:lnTo>
                  <a:pt x="723900" y="26670"/>
                </a:lnTo>
                <a:lnTo>
                  <a:pt x="759460" y="26670"/>
                </a:lnTo>
                <a:lnTo>
                  <a:pt x="795020" y="26670"/>
                </a:lnTo>
                <a:lnTo>
                  <a:pt x="830580" y="35560"/>
                </a:lnTo>
                <a:lnTo>
                  <a:pt x="866140" y="35560"/>
                </a:lnTo>
                <a:lnTo>
                  <a:pt x="901700" y="35560"/>
                </a:lnTo>
                <a:lnTo>
                  <a:pt x="937260" y="44450"/>
                </a:lnTo>
                <a:lnTo>
                  <a:pt x="974090" y="44450"/>
                </a:lnTo>
                <a:lnTo>
                  <a:pt x="1009650" y="53340"/>
                </a:lnTo>
                <a:lnTo>
                  <a:pt x="1045210" y="53340"/>
                </a:lnTo>
                <a:lnTo>
                  <a:pt x="1080770" y="62230"/>
                </a:lnTo>
                <a:lnTo>
                  <a:pt x="1116330" y="62230"/>
                </a:lnTo>
                <a:lnTo>
                  <a:pt x="1143000" y="62230"/>
                </a:lnTo>
                <a:lnTo>
                  <a:pt x="1178560" y="71120"/>
                </a:lnTo>
                <a:lnTo>
                  <a:pt x="1214120" y="71120"/>
                </a:lnTo>
                <a:lnTo>
                  <a:pt x="1242060" y="80010"/>
                </a:lnTo>
                <a:lnTo>
                  <a:pt x="1277620" y="80010"/>
                </a:lnTo>
                <a:lnTo>
                  <a:pt x="1304290" y="80010"/>
                </a:lnTo>
                <a:lnTo>
                  <a:pt x="1339850" y="90170"/>
                </a:lnTo>
                <a:lnTo>
                  <a:pt x="1366520" y="90170"/>
                </a:lnTo>
                <a:lnTo>
                  <a:pt x="1393190" y="90170"/>
                </a:lnTo>
                <a:lnTo>
                  <a:pt x="1437640" y="90170"/>
                </a:lnTo>
                <a:lnTo>
                  <a:pt x="1473200" y="99060"/>
                </a:lnTo>
                <a:lnTo>
                  <a:pt x="1508760" y="99060"/>
                </a:lnTo>
                <a:lnTo>
                  <a:pt x="1545590" y="99060"/>
                </a:lnTo>
                <a:lnTo>
                  <a:pt x="1590040" y="107950"/>
                </a:lnTo>
                <a:lnTo>
                  <a:pt x="1634490" y="107950"/>
                </a:lnTo>
                <a:lnTo>
                  <a:pt x="1670050" y="116840"/>
                </a:lnTo>
                <a:lnTo>
                  <a:pt x="171450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3384550" y="3509010"/>
            <a:ext cx="339091" cy="26671"/>
          </a:xfrm>
          <a:custGeom>
            <a:avLst/>
            <a:gdLst/>
            <a:ahLst/>
            <a:cxnLst/>
            <a:rect l="0" t="0" r="0" b="0"/>
            <a:pathLst>
              <a:path w="339091" h="2667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  <a:lnTo>
                  <a:pt x="115570" y="8890"/>
                </a:lnTo>
                <a:lnTo>
                  <a:pt x="160020" y="8890"/>
                </a:lnTo>
                <a:lnTo>
                  <a:pt x="205740" y="17780"/>
                </a:lnTo>
                <a:lnTo>
                  <a:pt x="250190" y="17780"/>
                </a:lnTo>
                <a:lnTo>
                  <a:pt x="285750" y="17780"/>
                </a:lnTo>
                <a:lnTo>
                  <a:pt x="321310" y="17780"/>
                </a:lnTo>
                <a:lnTo>
                  <a:pt x="33909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3848100" y="3384550"/>
            <a:ext cx="27941" cy="347981"/>
          </a:xfrm>
          <a:custGeom>
            <a:avLst/>
            <a:gdLst/>
            <a:ahLst/>
            <a:cxnLst/>
            <a:rect l="0" t="0" r="0" b="0"/>
            <a:pathLst>
              <a:path w="27941" h="347981">
                <a:moveTo>
                  <a:pt x="27940" y="0"/>
                </a:moveTo>
                <a:lnTo>
                  <a:pt x="27940" y="44450"/>
                </a:lnTo>
                <a:lnTo>
                  <a:pt x="19050" y="80010"/>
                </a:lnTo>
                <a:lnTo>
                  <a:pt x="10160" y="115570"/>
                </a:lnTo>
                <a:lnTo>
                  <a:pt x="10160" y="16002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294640"/>
                </a:lnTo>
                <a:lnTo>
                  <a:pt x="0" y="339090"/>
                </a:lnTo>
                <a:lnTo>
                  <a:pt x="1016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866390" y="2616200"/>
            <a:ext cx="374651" cy="365761"/>
          </a:xfrm>
          <a:custGeom>
            <a:avLst/>
            <a:gdLst/>
            <a:ahLst/>
            <a:cxnLst/>
            <a:rect l="0" t="0" r="0" b="0"/>
            <a:pathLst>
              <a:path w="374651" h="365761">
                <a:moveTo>
                  <a:pt x="0" y="0"/>
                </a:moveTo>
                <a:lnTo>
                  <a:pt x="17780" y="17780"/>
                </a:lnTo>
                <a:lnTo>
                  <a:pt x="62230" y="44450"/>
                </a:lnTo>
                <a:lnTo>
                  <a:pt x="97790" y="80010"/>
                </a:lnTo>
                <a:lnTo>
                  <a:pt x="143510" y="107950"/>
                </a:lnTo>
                <a:lnTo>
                  <a:pt x="187960" y="152400"/>
                </a:lnTo>
                <a:lnTo>
                  <a:pt x="214630" y="170180"/>
                </a:lnTo>
                <a:lnTo>
                  <a:pt x="241300" y="205740"/>
                </a:lnTo>
                <a:lnTo>
                  <a:pt x="276860" y="250190"/>
                </a:lnTo>
                <a:lnTo>
                  <a:pt x="312420" y="285750"/>
                </a:lnTo>
                <a:lnTo>
                  <a:pt x="339090" y="330200"/>
                </a:lnTo>
                <a:lnTo>
                  <a:pt x="37465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3608070" y="3357880"/>
            <a:ext cx="401321" cy="481331"/>
          </a:xfrm>
          <a:custGeom>
            <a:avLst/>
            <a:gdLst/>
            <a:ahLst/>
            <a:cxnLst/>
            <a:rect l="0" t="0" r="0" b="0"/>
            <a:pathLst>
              <a:path w="401321" h="481331">
                <a:moveTo>
                  <a:pt x="0" y="0"/>
                </a:moveTo>
                <a:lnTo>
                  <a:pt x="17780" y="8890"/>
                </a:lnTo>
                <a:lnTo>
                  <a:pt x="62230" y="44450"/>
                </a:lnTo>
                <a:lnTo>
                  <a:pt x="97790" y="80010"/>
                </a:lnTo>
                <a:lnTo>
                  <a:pt x="115570" y="115570"/>
                </a:lnTo>
                <a:lnTo>
                  <a:pt x="160020" y="160020"/>
                </a:lnTo>
                <a:lnTo>
                  <a:pt x="195580" y="204470"/>
                </a:lnTo>
                <a:lnTo>
                  <a:pt x="231140" y="250190"/>
                </a:lnTo>
                <a:lnTo>
                  <a:pt x="276860" y="294640"/>
                </a:lnTo>
                <a:lnTo>
                  <a:pt x="303530" y="339090"/>
                </a:lnTo>
                <a:lnTo>
                  <a:pt x="347980" y="383540"/>
                </a:lnTo>
                <a:lnTo>
                  <a:pt x="365760" y="419100"/>
                </a:lnTo>
                <a:lnTo>
                  <a:pt x="383540" y="436880"/>
                </a:lnTo>
                <a:lnTo>
                  <a:pt x="392430" y="454660"/>
                </a:lnTo>
                <a:lnTo>
                  <a:pt x="40132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670050" y="3125470"/>
            <a:ext cx="427991" cy="62231"/>
          </a:xfrm>
          <a:custGeom>
            <a:avLst/>
            <a:gdLst/>
            <a:ahLst/>
            <a:cxnLst/>
            <a:rect l="0" t="0" r="0" b="0"/>
            <a:pathLst>
              <a:path w="427991" h="62231">
                <a:moveTo>
                  <a:pt x="0" y="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17780"/>
                </a:lnTo>
                <a:lnTo>
                  <a:pt x="142240" y="17780"/>
                </a:lnTo>
                <a:lnTo>
                  <a:pt x="186690" y="26670"/>
                </a:lnTo>
                <a:lnTo>
                  <a:pt x="223520" y="26670"/>
                </a:lnTo>
                <a:lnTo>
                  <a:pt x="267970" y="35560"/>
                </a:lnTo>
                <a:lnTo>
                  <a:pt x="303530" y="35560"/>
                </a:lnTo>
                <a:lnTo>
                  <a:pt x="347980" y="44450"/>
                </a:lnTo>
                <a:lnTo>
                  <a:pt x="392430" y="53340"/>
                </a:lnTo>
                <a:lnTo>
                  <a:pt x="4279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590040" y="3482340"/>
            <a:ext cx="285751" cy="8891"/>
          </a:xfrm>
          <a:custGeom>
            <a:avLst/>
            <a:gdLst/>
            <a:ahLst/>
            <a:cxnLst/>
            <a:rect l="0" t="0" r="0" b="0"/>
            <a:pathLst>
              <a:path w="28575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195580" y="0"/>
                </a:lnTo>
                <a:lnTo>
                  <a:pt x="240030" y="0"/>
                </a:lnTo>
                <a:lnTo>
                  <a:pt x="2857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973580" y="3340100"/>
            <a:ext cx="26671" cy="339091"/>
          </a:xfrm>
          <a:custGeom>
            <a:avLst/>
            <a:gdLst/>
            <a:ahLst/>
            <a:cxnLst/>
            <a:rect l="0" t="0" r="0" b="0"/>
            <a:pathLst>
              <a:path w="26671" h="33909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222250"/>
                </a:lnTo>
                <a:lnTo>
                  <a:pt x="8890" y="267970"/>
                </a:lnTo>
                <a:lnTo>
                  <a:pt x="17780" y="303530"/>
                </a:lnTo>
                <a:lnTo>
                  <a:pt x="2667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714500" y="3884930"/>
            <a:ext cx="161291" cy="1"/>
          </a:xfrm>
          <a:custGeom>
            <a:avLst/>
            <a:gdLst/>
            <a:ahLst/>
            <a:cxnLst/>
            <a:rect l="0" t="0" r="0" b="0"/>
            <a:pathLst>
              <a:path w="16129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955800" y="3794760"/>
            <a:ext cx="133351" cy="232411"/>
          </a:xfrm>
          <a:custGeom>
            <a:avLst/>
            <a:gdLst/>
            <a:ahLst/>
            <a:cxnLst/>
            <a:rect l="0" t="0" r="0" b="0"/>
            <a:pathLst>
              <a:path w="133351" h="232411">
                <a:moveTo>
                  <a:pt x="133350" y="0"/>
                </a:moveTo>
                <a:lnTo>
                  <a:pt x="124460" y="35560"/>
                </a:lnTo>
                <a:lnTo>
                  <a:pt x="115570" y="72390"/>
                </a:lnTo>
                <a:lnTo>
                  <a:pt x="88900" y="107950"/>
                </a:lnTo>
                <a:lnTo>
                  <a:pt x="62230" y="152400"/>
                </a:lnTo>
                <a:lnTo>
                  <a:pt x="35560" y="196850"/>
                </a:lnTo>
                <a:lnTo>
                  <a:pt x="17780" y="223520"/>
                </a:lnTo>
                <a:lnTo>
                  <a:pt x="0" y="232410"/>
                </a:lnTo>
                <a:lnTo>
                  <a:pt x="8890" y="187960"/>
                </a:lnTo>
                <a:lnTo>
                  <a:pt x="1778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982470" y="3821430"/>
            <a:ext cx="187961" cy="259081"/>
          </a:xfrm>
          <a:custGeom>
            <a:avLst/>
            <a:gdLst/>
            <a:ahLst/>
            <a:cxnLst/>
            <a:rect l="0" t="0" r="0" b="0"/>
            <a:pathLst>
              <a:path w="187961" h="259081">
                <a:moveTo>
                  <a:pt x="0" y="0"/>
                </a:moveTo>
                <a:lnTo>
                  <a:pt x="17780" y="36830"/>
                </a:lnTo>
                <a:lnTo>
                  <a:pt x="26670" y="72390"/>
                </a:lnTo>
                <a:lnTo>
                  <a:pt x="53340" y="107950"/>
                </a:lnTo>
                <a:lnTo>
                  <a:pt x="71120" y="152400"/>
                </a:lnTo>
                <a:lnTo>
                  <a:pt x="88900" y="187960"/>
                </a:lnTo>
                <a:lnTo>
                  <a:pt x="124460" y="232410"/>
                </a:lnTo>
                <a:lnTo>
                  <a:pt x="151130" y="250190"/>
                </a:lnTo>
                <a:lnTo>
                  <a:pt x="18796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232660" y="3929380"/>
            <a:ext cx="186691" cy="8891"/>
          </a:xfrm>
          <a:custGeom>
            <a:avLst/>
            <a:gdLst/>
            <a:ahLst/>
            <a:cxnLst/>
            <a:rect l="0" t="0" r="0" b="0"/>
            <a:pathLst>
              <a:path w="18669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545080" y="3812540"/>
            <a:ext cx="1" cy="358141"/>
          </a:xfrm>
          <a:custGeom>
            <a:avLst/>
            <a:gdLst/>
            <a:ahLst/>
            <a:cxnLst/>
            <a:rect l="0" t="0" r="0" b="0"/>
            <a:pathLst>
              <a:path w="1" h="35814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715260" y="3911600"/>
            <a:ext cx="168911" cy="1"/>
          </a:xfrm>
          <a:custGeom>
            <a:avLst/>
            <a:gdLst/>
            <a:ahLst/>
            <a:cxnLst/>
            <a:rect l="0" t="0" r="0" b="0"/>
            <a:pathLst>
              <a:path w="16891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2777490" y="4000500"/>
            <a:ext cx="177801" cy="17781"/>
          </a:xfrm>
          <a:custGeom>
            <a:avLst/>
            <a:gdLst/>
            <a:ahLst/>
            <a:cxnLst/>
            <a:rect l="0" t="0" r="0" b="0"/>
            <a:pathLst>
              <a:path w="17780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97790" y="0"/>
                </a:lnTo>
                <a:lnTo>
                  <a:pt x="124460" y="0"/>
                </a:lnTo>
                <a:lnTo>
                  <a:pt x="16891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116580" y="3776980"/>
            <a:ext cx="88901" cy="393701"/>
          </a:xfrm>
          <a:custGeom>
            <a:avLst/>
            <a:gdLst/>
            <a:ahLst/>
            <a:cxnLst/>
            <a:rect l="0" t="0" r="0" b="0"/>
            <a:pathLst>
              <a:path w="88901" h="393701">
                <a:moveTo>
                  <a:pt x="0" y="0"/>
                </a:moveTo>
                <a:lnTo>
                  <a:pt x="0" y="44450"/>
                </a:lnTo>
                <a:lnTo>
                  <a:pt x="8890" y="81280"/>
                </a:lnTo>
                <a:lnTo>
                  <a:pt x="8890" y="107950"/>
                </a:lnTo>
                <a:lnTo>
                  <a:pt x="8890" y="143510"/>
                </a:lnTo>
                <a:lnTo>
                  <a:pt x="17780" y="170180"/>
                </a:lnTo>
                <a:lnTo>
                  <a:pt x="26670" y="205740"/>
                </a:lnTo>
                <a:lnTo>
                  <a:pt x="26670" y="250190"/>
                </a:lnTo>
                <a:lnTo>
                  <a:pt x="44450" y="285750"/>
                </a:lnTo>
                <a:lnTo>
                  <a:pt x="53340" y="330200"/>
                </a:lnTo>
                <a:lnTo>
                  <a:pt x="62230" y="365760"/>
                </a:lnTo>
                <a:lnTo>
                  <a:pt x="8890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313430" y="3964940"/>
            <a:ext cx="186691" cy="160021"/>
          </a:xfrm>
          <a:custGeom>
            <a:avLst/>
            <a:gdLst/>
            <a:ahLst/>
            <a:cxnLst/>
            <a:rect l="0" t="0" r="0" b="0"/>
            <a:pathLst>
              <a:path w="186691" h="160021">
                <a:moveTo>
                  <a:pt x="71120" y="0"/>
                </a:moveTo>
                <a:lnTo>
                  <a:pt x="44450" y="8890"/>
                </a:lnTo>
                <a:lnTo>
                  <a:pt x="17780" y="44450"/>
                </a:lnTo>
                <a:lnTo>
                  <a:pt x="0" y="71120"/>
                </a:lnTo>
                <a:lnTo>
                  <a:pt x="0" y="88900"/>
                </a:lnTo>
                <a:lnTo>
                  <a:pt x="0" y="115570"/>
                </a:lnTo>
                <a:lnTo>
                  <a:pt x="17780" y="142240"/>
                </a:lnTo>
                <a:lnTo>
                  <a:pt x="44450" y="160020"/>
                </a:lnTo>
                <a:lnTo>
                  <a:pt x="71120" y="160020"/>
                </a:lnTo>
                <a:lnTo>
                  <a:pt x="106680" y="160020"/>
                </a:lnTo>
                <a:lnTo>
                  <a:pt x="142240" y="151130"/>
                </a:lnTo>
                <a:lnTo>
                  <a:pt x="160020" y="142240"/>
                </a:lnTo>
                <a:lnTo>
                  <a:pt x="177800" y="115570"/>
                </a:lnTo>
                <a:lnTo>
                  <a:pt x="186690" y="88900"/>
                </a:lnTo>
                <a:lnTo>
                  <a:pt x="177800" y="53340"/>
                </a:lnTo>
                <a:lnTo>
                  <a:pt x="168910" y="35560"/>
                </a:lnTo>
                <a:lnTo>
                  <a:pt x="133350" y="8890"/>
                </a:lnTo>
                <a:lnTo>
                  <a:pt x="97790" y="0"/>
                </a:lnTo>
                <a:lnTo>
                  <a:pt x="80010" y="0"/>
                </a:lnTo>
                <a:lnTo>
                  <a:pt x="889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562350" y="3973830"/>
            <a:ext cx="179071" cy="392431"/>
          </a:xfrm>
          <a:custGeom>
            <a:avLst/>
            <a:gdLst/>
            <a:ahLst/>
            <a:cxnLst/>
            <a:rect l="0" t="0" r="0" b="0"/>
            <a:pathLst>
              <a:path w="179071" h="392431">
                <a:moveTo>
                  <a:pt x="81280" y="35560"/>
                </a:moveTo>
                <a:lnTo>
                  <a:pt x="63500" y="26670"/>
                </a:lnTo>
                <a:lnTo>
                  <a:pt x="45720" y="35560"/>
                </a:lnTo>
                <a:lnTo>
                  <a:pt x="19050" y="71120"/>
                </a:lnTo>
                <a:lnTo>
                  <a:pt x="8890" y="88900"/>
                </a:lnTo>
                <a:lnTo>
                  <a:pt x="19050" y="124460"/>
                </a:lnTo>
                <a:lnTo>
                  <a:pt x="27940" y="151130"/>
                </a:lnTo>
                <a:lnTo>
                  <a:pt x="54610" y="168910"/>
                </a:lnTo>
                <a:lnTo>
                  <a:pt x="90170" y="168910"/>
                </a:lnTo>
                <a:lnTo>
                  <a:pt x="107950" y="168910"/>
                </a:lnTo>
                <a:lnTo>
                  <a:pt x="134620" y="151130"/>
                </a:lnTo>
                <a:lnTo>
                  <a:pt x="152400" y="124460"/>
                </a:lnTo>
                <a:lnTo>
                  <a:pt x="152400" y="88900"/>
                </a:lnTo>
                <a:lnTo>
                  <a:pt x="152400" y="62230"/>
                </a:lnTo>
                <a:lnTo>
                  <a:pt x="143510" y="17780"/>
                </a:lnTo>
                <a:lnTo>
                  <a:pt x="134620" y="0"/>
                </a:lnTo>
                <a:lnTo>
                  <a:pt x="134620" y="17780"/>
                </a:lnTo>
                <a:lnTo>
                  <a:pt x="152400" y="53340"/>
                </a:lnTo>
                <a:lnTo>
                  <a:pt x="161290" y="88900"/>
                </a:lnTo>
                <a:lnTo>
                  <a:pt x="170180" y="133350"/>
                </a:lnTo>
                <a:lnTo>
                  <a:pt x="179070" y="168910"/>
                </a:lnTo>
                <a:lnTo>
                  <a:pt x="179070" y="214630"/>
                </a:lnTo>
                <a:lnTo>
                  <a:pt x="179070" y="259080"/>
                </a:lnTo>
                <a:lnTo>
                  <a:pt x="179070" y="294640"/>
                </a:lnTo>
                <a:lnTo>
                  <a:pt x="161290" y="339090"/>
                </a:lnTo>
                <a:lnTo>
                  <a:pt x="161290" y="356870"/>
                </a:lnTo>
                <a:lnTo>
                  <a:pt x="143510" y="374650"/>
                </a:lnTo>
                <a:lnTo>
                  <a:pt x="125730" y="383540"/>
                </a:lnTo>
                <a:lnTo>
                  <a:pt x="99060" y="392430"/>
                </a:lnTo>
                <a:lnTo>
                  <a:pt x="54610" y="392430"/>
                </a:lnTo>
                <a:lnTo>
                  <a:pt x="36830" y="39243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876040" y="4124960"/>
            <a:ext cx="160021" cy="196851"/>
          </a:xfrm>
          <a:custGeom>
            <a:avLst/>
            <a:gdLst/>
            <a:ahLst/>
            <a:cxnLst/>
            <a:rect l="0" t="0" r="0" b="0"/>
            <a:pathLst>
              <a:path w="160021" h="196851">
                <a:moveTo>
                  <a:pt x="142240" y="8890"/>
                </a:moveTo>
                <a:lnTo>
                  <a:pt x="124460" y="0"/>
                </a:lnTo>
                <a:lnTo>
                  <a:pt x="106680" y="0"/>
                </a:lnTo>
                <a:lnTo>
                  <a:pt x="80010" y="0"/>
                </a:lnTo>
                <a:lnTo>
                  <a:pt x="62230" y="8890"/>
                </a:lnTo>
                <a:lnTo>
                  <a:pt x="26670" y="36830"/>
                </a:lnTo>
                <a:lnTo>
                  <a:pt x="0" y="72390"/>
                </a:lnTo>
                <a:lnTo>
                  <a:pt x="26670" y="63500"/>
                </a:lnTo>
                <a:lnTo>
                  <a:pt x="53340" y="54610"/>
                </a:lnTo>
                <a:lnTo>
                  <a:pt x="88900" y="54610"/>
                </a:lnTo>
                <a:lnTo>
                  <a:pt x="106680" y="63500"/>
                </a:lnTo>
                <a:lnTo>
                  <a:pt x="133350" y="81280"/>
                </a:lnTo>
                <a:lnTo>
                  <a:pt x="151130" y="125730"/>
                </a:lnTo>
                <a:lnTo>
                  <a:pt x="160020" y="143510"/>
                </a:lnTo>
                <a:lnTo>
                  <a:pt x="151130" y="170180"/>
                </a:lnTo>
                <a:lnTo>
                  <a:pt x="124460" y="196850"/>
                </a:lnTo>
                <a:lnTo>
                  <a:pt x="97790" y="196850"/>
                </a:lnTo>
                <a:lnTo>
                  <a:pt x="8001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179570" y="3938270"/>
            <a:ext cx="71121" cy="303531"/>
          </a:xfrm>
          <a:custGeom>
            <a:avLst/>
            <a:gdLst/>
            <a:ahLst/>
            <a:cxnLst/>
            <a:rect l="0" t="0" r="0" b="0"/>
            <a:pathLst>
              <a:path w="71121" h="303531">
                <a:moveTo>
                  <a:pt x="62230" y="0"/>
                </a:moveTo>
                <a:lnTo>
                  <a:pt x="3556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23520"/>
                </a:lnTo>
                <a:lnTo>
                  <a:pt x="8890" y="259080"/>
                </a:lnTo>
                <a:lnTo>
                  <a:pt x="26670" y="285750"/>
                </a:lnTo>
                <a:lnTo>
                  <a:pt x="53340" y="294640"/>
                </a:lnTo>
                <a:lnTo>
                  <a:pt x="7112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375150" y="4036060"/>
            <a:ext cx="125731" cy="187961"/>
          </a:xfrm>
          <a:custGeom>
            <a:avLst/>
            <a:gdLst/>
            <a:ahLst/>
            <a:cxnLst/>
            <a:rect l="0" t="0" r="0" b="0"/>
            <a:pathLst>
              <a:path w="125731" h="18796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43510"/>
                </a:lnTo>
                <a:lnTo>
                  <a:pt x="17780" y="161290"/>
                </a:lnTo>
                <a:lnTo>
                  <a:pt x="35560" y="170180"/>
                </a:lnTo>
                <a:lnTo>
                  <a:pt x="63500" y="187960"/>
                </a:lnTo>
                <a:lnTo>
                  <a:pt x="99060" y="179070"/>
                </a:lnTo>
                <a:lnTo>
                  <a:pt x="12573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438650" y="4018280"/>
            <a:ext cx="115571" cy="411481"/>
          </a:xfrm>
          <a:custGeom>
            <a:avLst/>
            <a:gdLst/>
            <a:ahLst/>
            <a:cxnLst/>
            <a:rect l="0" t="0" r="0" b="0"/>
            <a:pathLst>
              <a:path w="115571" h="411481">
                <a:moveTo>
                  <a:pt x="71120" y="0"/>
                </a:moveTo>
                <a:lnTo>
                  <a:pt x="80010" y="26670"/>
                </a:lnTo>
                <a:lnTo>
                  <a:pt x="88900" y="62230"/>
                </a:lnTo>
                <a:lnTo>
                  <a:pt x="97790" y="97790"/>
                </a:lnTo>
                <a:lnTo>
                  <a:pt x="106680" y="143510"/>
                </a:lnTo>
                <a:lnTo>
                  <a:pt x="115570" y="179070"/>
                </a:lnTo>
                <a:lnTo>
                  <a:pt x="115570" y="214630"/>
                </a:lnTo>
                <a:lnTo>
                  <a:pt x="115570" y="250190"/>
                </a:lnTo>
                <a:lnTo>
                  <a:pt x="115570" y="294640"/>
                </a:lnTo>
                <a:lnTo>
                  <a:pt x="115570" y="321310"/>
                </a:lnTo>
                <a:lnTo>
                  <a:pt x="97790" y="347980"/>
                </a:lnTo>
                <a:lnTo>
                  <a:pt x="80010" y="374650"/>
                </a:lnTo>
                <a:lnTo>
                  <a:pt x="35560" y="401320"/>
                </a:lnTo>
                <a:lnTo>
                  <a:pt x="17780" y="41148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4678680" y="3884930"/>
            <a:ext cx="90171" cy="472441"/>
          </a:xfrm>
          <a:custGeom>
            <a:avLst/>
            <a:gdLst/>
            <a:ahLst/>
            <a:cxnLst/>
            <a:rect l="0" t="0" r="0" b="0"/>
            <a:pathLst>
              <a:path w="90171" h="472441">
                <a:moveTo>
                  <a:pt x="0" y="0"/>
                </a:moveTo>
                <a:lnTo>
                  <a:pt x="26670" y="53340"/>
                </a:lnTo>
                <a:lnTo>
                  <a:pt x="45720" y="88900"/>
                </a:lnTo>
                <a:lnTo>
                  <a:pt x="63500" y="124460"/>
                </a:lnTo>
                <a:lnTo>
                  <a:pt x="81280" y="168910"/>
                </a:lnTo>
                <a:lnTo>
                  <a:pt x="90170" y="204470"/>
                </a:lnTo>
                <a:lnTo>
                  <a:pt x="90170" y="240030"/>
                </a:lnTo>
                <a:lnTo>
                  <a:pt x="90170" y="276860"/>
                </a:lnTo>
                <a:lnTo>
                  <a:pt x="90170" y="312420"/>
                </a:lnTo>
                <a:lnTo>
                  <a:pt x="72390" y="356870"/>
                </a:lnTo>
                <a:lnTo>
                  <a:pt x="54610" y="392430"/>
                </a:lnTo>
                <a:lnTo>
                  <a:pt x="26670" y="436880"/>
                </a:lnTo>
                <a:lnTo>
                  <a:pt x="17780" y="472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447290" y="3429000"/>
            <a:ext cx="1473201" cy="356871"/>
          </a:xfrm>
          <a:custGeom>
            <a:avLst/>
            <a:gdLst/>
            <a:ahLst/>
            <a:cxnLst/>
            <a:rect l="0" t="0" r="0" b="0"/>
            <a:pathLst>
              <a:path w="1473201" h="356871">
                <a:moveTo>
                  <a:pt x="0" y="347980"/>
                </a:moveTo>
                <a:lnTo>
                  <a:pt x="35560" y="303530"/>
                </a:lnTo>
                <a:lnTo>
                  <a:pt x="71120" y="267970"/>
                </a:lnTo>
                <a:lnTo>
                  <a:pt x="115570" y="223520"/>
                </a:lnTo>
                <a:lnTo>
                  <a:pt x="151130" y="187960"/>
                </a:lnTo>
                <a:lnTo>
                  <a:pt x="195580" y="152400"/>
                </a:lnTo>
                <a:lnTo>
                  <a:pt x="213360" y="133350"/>
                </a:lnTo>
                <a:lnTo>
                  <a:pt x="257810" y="106680"/>
                </a:lnTo>
                <a:lnTo>
                  <a:pt x="303530" y="88900"/>
                </a:lnTo>
                <a:lnTo>
                  <a:pt x="347980" y="62230"/>
                </a:lnTo>
                <a:lnTo>
                  <a:pt x="392430" y="44450"/>
                </a:lnTo>
                <a:lnTo>
                  <a:pt x="427990" y="35560"/>
                </a:lnTo>
                <a:lnTo>
                  <a:pt x="463550" y="26670"/>
                </a:lnTo>
                <a:lnTo>
                  <a:pt x="508000" y="17780"/>
                </a:lnTo>
                <a:lnTo>
                  <a:pt x="543560" y="8890"/>
                </a:lnTo>
                <a:lnTo>
                  <a:pt x="589280" y="8890"/>
                </a:lnTo>
                <a:lnTo>
                  <a:pt x="624840" y="0"/>
                </a:lnTo>
                <a:lnTo>
                  <a:pt x="660400" y="0"/>
                </a:lnTo>
                <a:lnTo>
                  <a:pt x="695960" y="0"/>
                </a:lnTo>
                <a:lnTo>
                  <a:pt x="731520" y="0"/>
                </a:lnTo>
                <a:lnTo>
                  <a:pt x="767080" y="0"/>
                </a:lnTo>
                <a:lnTo>
                  <a:pt x="802640" y="0"/>
                </a:lnTo>
                <a:lnTo>
                  <a:pt x="839470" y="0"/>
                </a:lnTo>
                <a:lnTo>
                  <a:pt x="875030" y="8890"/>
                </a:lnTo>
                <a:lnTo>
                  <a:pt x="910590" y="17780"/>
                </a:lnTo>
                <a:lnTo>
                  <a:pt x="946150" y="26670"/>
                </a:lnTo>
                <a:lnTo>
                  <a:pt x="981710" y="35560"/>
                </a:lnTo>
                <a:lnTo>
                  <a:pt x="1026160" y="44450"/>
                </a:lnTo>
                <a:lnTo>
                  <a:pt x="1070610" y="62230"/>
                </a:lnTo>
                <a:lnTo>
                  <a:pt x="1106170" y="71120"/>
                </a:lnTo>
                <a:lnTo>
                  <a:pt x="1151890" y="97790"/>
                </a:lnTo>
                <a:lnTo>
                  <a:pt x="1196340" y="115570"/>
                </a:lnTo>
                <a:lnTo>
                  <a:pt x="1214120" y="133350"/>
                </a:lnTo>
                <a:lnTo>
                  <a:pt x="1258570" y="161290"/>
                </a:lnTo>
                <a:lnTo>
                  <a:pt x="1276350" y="179070"/>
                </a:lnTo>
                <a:lnTo>
                  <a:pt x="1320800" y="214630"/>
                </a:lnTo>
                <a:lnTo>
                  <a:pt x="1365250" y="250190"/>
                </a:lnTo>
                <a:lnTo>
                  <a:pt x="1400810" y="285750"/>
                </a:lnTo>
                <a:lnTo>
                  <a:pt x="1446530" y="330200"/>
                </a:lnTo>
                <a:lnTo>
                  <a:pt x="1473200" y="356870"/>
                </a:lnTo>
                <a:lnTo>
                  <a:pt x="1446530" y="356870"/>
                </a:lnTo>
                <a:lnTo>
                  <a:pt x="1400810" y="339090"/>
                </a:lnTo>
                <a:lnTo>
                  <a:pt x="1356360" y="312420"/>
                </a:lnTo>
                <a:lnTo>
                  <a:pt x="1311910" y="294640"/>
                </a:lnTo>
                <a:lnTo>
                  <a:pt x="1276350" y="285750"/>
                </a:lnTo>
                <a:lnTo>
                  <a:pt x="1240790" y="267970"/>
                </a:lnTo>
                <a:lnTo>
                  <a:pt x="12230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3902710" y="3590290"/>
            <a:ext cx="160021" cy="204471"/>
          </a:xfrm>
          <a:custGeom>
            <a:avLst/>
            <a:gdLst/>
            <a:ahLst/>
            <a:cxnLst/>
            <a:rect l="0" t="0" r="0" b="0"/>
            <a:pathLst>
              <a:path w="160021" h="204471">
                <a:moveTo>
                  <a:pt x="0" y="204470"/>
                </a:moveTo>
                <a:lnTo>
                  <a:pt x="17780" y="186690"/>
                </a:lnTo>
                <a:lnTo>
                  <a:pt x="26670" y="168910"/>
                </a:lnTo>
                <a:lnTo>
                  <a:pt x="53340" y="133350"/>
                </a:lnTo>
                <a:lnTo>
                  <a:pt x="80010" y="88900"/>
                </a:lnTo>
                <a:lnTo>
                  <a:pt x="106680" y="44450"/>
                </a:lnTo>
                <a:lnTo>
                  <a:pt x="14224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473960" y="4357370"/>
            <a:ext cx="1687831" cy="438151"/>
          </a:xfrm>
          <a:custGeom>
            <a:avLst/>
            <a:gdLst/>
            <a:ahLst/>
            <a:cxnLst/>
            <a:rect l="0" t="0" r="0" b="0"/>
            <a:pathLst>
              <a:path w="1687831" h="438151">
                <a:moveTo>
                  <a:pt x="1687830" y="62230"/>
                </a:moveTo>
                <a:lnTo>
                  <a:pt x="1687830" y="44450"/>
                </a:lnTo>
                <a:lnTo>
                  <a:pt x="1687830" y="90170"/>
                </a:lnTo>
                <a:lnTo>
                  <a:pt x="1668780" y="125730"/>
                </a:lnTo>
                <a:lnTo>
                  <a:pt x="1642110" y="170180"/>
                </a:lnTo>
                <a:lnTo>
                  <a:pt x="1615440" y="214630"/>
                </a:lnTo>
                <a:lnTo>
                  <a:pt x="1570990" y="259080"/>
                </a:lnTo>
                <a:lnTo>
                  <a:pt x="1526540" y="294640"/>
                </a:lnTo>
                <a:lnTo>
                  <a:pt x="1490980" y="312420"/>
                </a:lnTo>
                <a:lnTo>
                  <a:pt x="1455420" y="330200"/>
                </a:lnTo>
                <a:lnTo>
                  <a:pt x="1410970" y="356870"/>
                </a:lnTo>
                <a:lnTo>
                  <a:pt x="1384300" y="367030"/>
                </a:lnTo>
                <a:lnTo>
                  <a:pt x="1338580" y="384810"/>
                </a:lnTo>
                <a:lnTo>
                  <a:pt x="1294130" y="402590"/>
                </a:lnTo>
                <a:lnTo>
                  <a:pt x="1258570" y="411480"/>
                </a:lnTo>
                <a:lnTo>
                  <a:pt x="1214120" y="420370"/>
                </a:lnTo>
                <a:lnTo>
                  <a:pt x="1178560" y="429260"/>
                </a:lnTo>
                <a:lnTo>
                  <a:pt x="1143000" y="429260"/>
                </a:lnTo>
                <a:lnTo>
                  <a:pt x="1107440" y="429260"/>
                </a:lnTo>
                <a:lnTo>
                  <a:pt x="1061720" y="438150"/>
                </a:lnTo>
                <a:lnTo>
                  <a:pt x="1026160" y="438150"/>
                </a:lnTo>
                <a:lnTo>
                  <a:pt x="990600" y="438150"/>
                </a:lnTo>
                <a:lnTo>
                  <a:pt x="946150" y="438150"/>
                </a:lnTo>
                <a:lnTo>
                  <a:pt x="910590" y="438150"/>
                </a:lnTo>
                <a:lnTo>
                  <a:pt x="875030" y="438150"/>
                </a:lnTo>
                <a:lnTo>
                  <a:pt x="839470" y="438150"/>
                </a:lnTo>
                <a:lnTo>
                  <a:pt x="802640" y="429260"/>
                </a:lnTo>
                <a:lnTo>
                  <a:pt x="767080" y="420370"/>
                </a:lnTo>
                <a:lnTo>
                  <a:pt x="731520" y="420370"/>
                </a:lnTo>
                <a:lnTo>
                  <a:pt x="695960" y="411480"/>
                </a:lnTo>
                <a:lnTo>
                  <a:pt x="660400" y="402590"/>
                </a:lnTo>
                <a:lnTo>
                  <a:pt x="615950" y="384810"/>
                </a:lnTo>
                <a:lnTo>
                  <a:pt x="571500" y="367030"/>
                </a:lnTo>
                <a:lnTo>
                  <a:pt x="535940" y="347980"/>
                </a:lnTo>
                <a:lnTo>
                  <a:pt x="499110" y="330200"/>
                </a:lnTo>
                <a:lnTo>
                  <a:pt x="454660" y="312420"/>
                </a:lnTo>
                <a:lnTo>
                  <a:pt x="410210" y="285750"/>
                </a:lnTo>
                <a:lnTo>
                  <a:pt x="374650" y="259080"/>
                </a:lnTo>
                <a:lnTo>
                  <a:pt x="356870" y="241300"/>
                </a:lnTo>
                <a:lnTo>
                  <a:pt x="321310" y="214630"/>
                </a:lnTo>
                <a:lnTo>
                  <a:pt x="276860" y="179070"/>
                </a:lnTo>
                <a:lnTo>
                  <a:pt x="231140" y="143510"/>
                </a:lnTo>
                <a:lnTo>
                  <a:pt x="186690" y="107950"/>
                </a:lnTo>
                <a:lnTo>
                  <a:pt x="142240" y="72390"/>
                </a:lnTo>
                <a:lnTo>
                  <a:pt x="106680" y="44450"/>
                </a:lnTo>
                <a:lnTo>
                  <a:pt x="80010" y="26670"/>
                </a:lnTo>
                <a:lnTo>
                  <a:pt x="62230" y="8890"/>
                </a:lnTo>
                <a:lnTo>
                  <a:pt x="44450" y="0"/>
                </a:lnTo>
                <a:lnTo>
                  <a:pt x="17780" y="44450"/>
                </a:lnTo>
                <a:lnTo>
                  <a:pt x="0" y="90170"/>
                </a:lnTo>
                <a:lnTo>
                  <a:pt x="0" y="107950"/>
                </a:lnTo>
                <a:lnTo>
                  <a:pt x="0" y="12573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500630" y="4348480"/>
            <a:ext cx="285751" cy="44451"/>
          </a:xfrm>
          <a:custGeom>
            <a:avLst/>
            <a:gdLst/>
            <a:ahLst/>
            <a:cxnLst/>
            <a:rect l="0" t="0" r="0" b="0"/>
            <a:pathLst>
              <a:path w="285751" h="44451">
                <a:moveTo>
                  <a:pt x="0" y="0"/>
                </a:moveTo>
                <a:lnTo>
                  <a:pt x="44450" y="8890"/>
                </a:lnTo>
                <a:lnTo>
                  <a:pt x="88900" y="8890"/>
                </a:lnTo>
                <a:lnTo>
                  <a:pt x="133350" y="17780"/>
                </a:lnTo>
                <a:lnTo>
                  <a:pt x="168910" y="17780"/>
                </a:lnTo>
                <a:lnTo>
                  <a:pt x="204470" y="26670"/>
                </a:lnTo>
                <a:lnTo>
                  <a:pt x="250190" y="35560"/>
                </a:lnTo>
                <a:lnTo>
                  <a:pt x="28575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1911350" y="4580890"/>
            <a:ext cx="294641" cy="518161"/>
          </a:xfrm>
          <a:custGeom>
            <a:avLst/>
            <a:gdLst/>
            <a:ahLst/>
            <a:cxnLst/>
            <a:rect l="0" t="0" r="0" b="0"/>
            <a:pathLst>
              <a:path w="294641" h="518161">
                <a:moveTo>
                  <a:pt x="142240" y="8890"/>
                </a:moveTo>
                <a:lnTo>
                  <a:pt x="124460" y="0"/>
                </a:lnTo>
                <a:lnTo>
                  <a:pt x="106680" y="0"/>
                </a:lnTo>
                <a:lnTo>
                  <a:pt x="53340" y="26670"/>
                </a:lnTo>
                <a:lnTo>
                  <a:pt x="35560" y="35560"/>
                </a:lnTo>
                <a:lnTo>
                  <a:pt x="8890" y="71120"/>
                </a:lnTo>
                <a:lnTo>
                  <a:pt x="0" y="8890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0190"/>
                </a:lnTo>
                <a:lnTo>
                  <a:pt x="35560" y="196850"/>
                </a:lnTo>
                <a:lnTo>
                  <a:pt x="53340" y="179070"/>
                </a:lnTo>
                <a:lnTo>
                  <a:pt x="71120" y="161290"/>
                </a:lnTo>
                <a:lnTo>
                  <a:pt x="106680" y="133350"/>
                </a:lnTo>
                <a:lnTo>
                  <a:pt x="133350" y="133350"/>
                </a:lnTo>
                <a:lnTo>
                  <a:pt x="168910" y="133350"/>
                </a:lnTo>
                <a:lnTo>
                  <a:pt x="204470" y="152400"/>
                </a:lnTo>
                <a:lnTo>
                  <a:pt x="250190" y="179070"/>
                </a:lnTo>
                <a:lnTo>
                  <a:pt x="276860" y="223520"/>
                </a:lnTo>
                <a:lnTo>
                  <a:pt x="285750" y="250190"/>
                </a:lnTo>
                <a:lnTo>
                  <a:pt x="294640" y="267970"/>
                </a:lnTo>
                <a:lnTo>
                  <a:pt x="294640" y="303530"/>
                </a:lnTo>
                <a:lnTo>
                  <a:pt x="285750" y="347980"/>
                </a:lnTo>
                <a:lnTo>
                  <a:pt x="276860" y="365760"/>
                </a:lnTo>
                <a:lnTo>
                  <a:pt x="241300" y="410210"/>
                </a:lnTo>
                <a:lnTo>
                  <a:pt x="232410" y="429260"/>
                </a:lnTo>
                <a:lnTo>
                  <a:pt x="186690" y="455930"/>
                </a:lnTo>
                <a:lnTo>
                  <a:pt x="151130" y="482600"/>
                </a:lnTo>
                <a:lnTo>
                  <a:pt x="124460" y="500380"/>
                </a:lnTo>
                <a:lnTo>
                  <a:pt x="88900" y="509270"/>
                </a:lnTo>
                <a:lnTo>
                  <a:pt x="53340" y="509270"/>
                </a:lnTo>
                <a:lnTo>
                  <a:pt x="4445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2214880" y="4509770"/>
            <a:ext cx="53341" cy="204471"/>
          </a:xfrm>
          <a:custGeom>
            <a:avLst/>
            <a:gdLst/>
            <a:ahLst/>
            <a:cxnLst/>
            <a:rect l="0" t="0" r="0" b="0"/>
            <a:pathLst>
              <a:path w="53341" h="204471">
                <a:moveTo>
                  <a:pt x="35560" y="17780"/>
                </a:moveTo>
                <a:lnTo>
                  <a:pt x="35560" y="0"/>
                </a:lnTo>
                <a:lnTo>
                  <a:pt x="17780" y="8890"/>
                </a:lnTo>
                <a:lnTo>
                  <a:pt x="0" y="44450"/>
                </a:lnTo>
                <a:lnTo>
                  <a:pt x="0" y="62230"/>
                </a:lnTo>
                <a:lnTo>
                  <a:pt x="0" y="106680"/>
                </a:lnTo>
                <a:lnTo>
                  <a:pt x="0" y="124460"/>
                </a:lnTo>
                <a:lnTo>
                  <a:pt x="17780" y="168910"/>
                </a:lnTo>
                <a:lnTo>
                  <a:pt x="26670" y="186690"/>
                </a:lnTo>
                <a:lnTo>
                  <a:pt x="5334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2348230" y="460756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795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2482850" y="4572000"/>
            <a:ext cx="106681" cy="152401"/>
          </a:xfrm>
          <a:custGeom>
            <a:avLst/>
            <a:gdLst/>
            <a:ahLst/>
            <a:cxnLst/>
            <a:rect l="0" t="0" r="0" b="0"/>
            <a:pathLst>
              <a:path w="106681" h="152401">
                <a:moveTo>
                  <a:pt x="88900" y="8890"/>
                </a:moveTo>
                <a:lnTo>
                  <a:pt x="106680" y="0"/>
                </a:lnTo>
                <a:lnTo>
                  <a:pt x="97790" y="26670"/>
                </a:lnTo>
                <a:lnTo>
                  <a:pt x="62230" y="71120"/>
                </a:lnTo>
                <a:lnTo>
                  <a:pt x="26670" y="106680"/>
                </a:lnTo>
                <a:lnTo>
                  <a:pt x="8890" y="14224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518410" y="4580890"/>
            <a:ext cx="133351" cy="88901"/>
          </a:xfrm>
          <a:custGeom>
            <a:avLst/>
            <a:gdLst/>
            <a:ahLst/>
            <a:cxnLst/>
            <a:rect l="0" t="0" r="0" b="0"/>
            <a:pathLst>
              <a:path w="133351" h="8890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7790" y="62230"/>
                </a:lnTo>
                <a:lnTo>
                  <a:pt x="13335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2687320" y="466979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8890"/>
                </a:moveTo>
                <a:lnTo>
                  <a:pt x="45720" y="0"/>
                </a:lnTo>
                <a:lnTo>
                  <a:pt x="99060" y="0"/>
                </a:lnTo>
                <a:lnTo>
                  <a:pt x="1168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2821940" y="4589780"/>
            <a:ext cx="35561" cy="161291"/>
          </a:xfrm>
          <a:custGeom>
            <a:avLst/>
            <a:gdLst/>
            <a:ahLst/>
            <a:cxnLst/>
            <a:rect l="0" t="0" r="0" b="0"/>
            <a:pathLst>
              <a:path w="35561" h="16129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8890" y="106680"/>
                </a:lnTo>
                <a:lnTo>
                  <a:pt x="26670" y="143510"/>
                </a:lnTo>
                <a:lnTo>
                  <a:pt x="3556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2946400" y="4491990"/>
            <a:ext cx="99061" cy="365761"/>
          </a:xfrm>
          <a:custGeom>
            <a:avLst/>
            <a:gdLst/>
            <a:ahLst/>
            <a:cxnLst/>
            <a:rect l="0" t="0" r="0" b="0"/>
            <a:pathLst>
              <a:path w="99061" h="365761">
                <a:moveTo>
                  <a:pt x="8890" y="0"/>
                </a:moveTo>
                <a:lnTo>
                  <a:pt x="44450" y="53340"/>
                </a:lnTo>
                <a:lnTo>
                  <a:pt x="63500" y="80010"/>
                </a:lnTo>
                <a:lnTo>
                  <a:pt x="90170" y="133350"/>
                </a:lnTo>
                <a:lnTo>
                  <a:pt x="99060" y="168910"/>
                </a:lnTo>
                <a:lnTo>
                  <a:pt x="99060" y="213360"/>
                </a:lnTo>
                <a:lnTo>
                  <a:pt x="90170" y="259080"/>
                </a:lnTo>
                <a:lnTo>
                  <a:pt x="81280" y="276860"/>
                </a:lnTo>
                <a:lnTo>
                  <a:pt x="35560" y="321310"/>
                </a:lnTo>
                <a:lnTo>
                  <a:pt x="17780" y="33020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3205480" y="492887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3214370" y="5045710"/>
            <a:ext cx="250191" cy="35561"/>
          </a:xfrm>
          <a:custGeom>
            <a:avLst/>
            <a:gdLst/>
            <a:ahLst/>
            <a:cxnLst/>
            <a:rect l="0" t="0" r="0" b="0"/>
            <a:pathLst>
              <a:path w="250191" h="35561">
                <a:moveTo>
                  <a:pt x="0" y="17780"/>
                </a:moveTo>
                <a:lnTo>
                  <a:pt x="26670" y="35560"/>
                </a:lnTo>
                <a:lnTo>
                  <a:pt x="53340" y="35560"/>
                </a:lnTo>
                <a:lnTo>
                  <a:pt x="90170" y="35560"/>
                </a:lnTo>
                <a:lnTo>
                  <a:pt x="134620" y="35560"/>
                </a:lnTo>
                <a:lnTo>
                  <a:pt x="179070" y="17780"/>
                </a:lnTo>
                <a:lnTo>
                  <a:pt x="214630" y="889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3526790" y="4875530"/>
            <a:ext cx="384811" cy="687071"/>
          </a:xfrm>
          <a:custGeom>
            <a:avLst/>
            <a:gdLst/>
            <a:ahLst/>
            <a:cxnLst/>
            <a:rect l="0" t="0" r="0" b="0"/>
            <a:pathLst>
              <a:path w="384811" h="687071">
                <a:moveTo>
                  <a:pt x="99060" y="8890"/>
                </a:moveTo>
                <a:lnTo>
                  <a:pt x="99060" y="44450"/>
                </a:lnTo>
                <a:lnTo>
                  <a:pt x="99060" y="80010"/>
                </a:lnTo>
                <a:lnTo>
                  <a:pt x="99060" y="115570"/>
                </a:lnTo>
                <a:lnTo>
                  <a:pt x="99060" y="152400"/>
                </a:lnTo>
                <a:lnTo>
                  <a:pt x="107950" y="187960"/>
                </a:lnTo>
                <a:lnTo>
                  <a:pt x="125730" y="223520"/>
                </a:lnTo>
                <a:lnTo>
                  <a:pt x="125730" y="250190"/>
                </a:lnTo>
                <a:lnTo>
                  <a:pt x="152400" y="294640"/>
                </a:lnTo>
                <a:lnTo>
                  <a:pt x="170180" y="321310"/>
                </a:lnTo>
                <a:lnTo>
                  <a:pt x="187960" y="339090"/>
                </a:lnTo>
                <a:lnTo>
                  <a:pt x="232410" y="365760"/>
                </a:lnTo>
                <a:lnTo>
                  <a:pt x="250190" y="374650"/>
                </a:lnTo>
                <a:lnTo>
                  <a:pt x="267970" y="374650"/>
                </a:lnTo>
                <a:lnTo>
                  <a:pt x="285750" y="365760"/>
                </a:lnTo>
                <a:lnTo>
                  <a:pt x="303530" y="356870"/>
                </a:lnTo>
                <a:lnTo>
                  <a:pt x="340360" y="312420"/>
                </a:lnTo>
                <a:lnTo>
                  <a:pt x="358140" y="276860"/>
                </a:lnTo>
                <a:lnTo>
                  <a:pt x="375920" y="232410"/>
                </a:lnTo>
                <a:lnTo>
                  <a:pt x="375920" y="187960"/>
                </a:lnTo>
                <a:lnTo>
                  <a:pt x="384810" y="152400"/>
                </a:lnTo>
                <a:lnTo>
                  <a:pt x="384810" y="115570"/>
                </a:lnTo>
                <a:lnTo>
                  <a:pt x="384810" y="71120"/>
                </a:lnTo>
                <a:lnTo>
                  <a:pt x="384810" y="35560"/>
                </a:lnTo>
                <a:lnTo>
                  <a:pt x="384810" y="0"/>
                </a:lnTo>
                <a:lnTo>
                  <a:pt x="384810" y="17780"/>
                </a:lnTo>
                <a:lnTo>
                  <a:pt x="384810" y="62230"/>
                </a:lnTo>
                <a:lnTo>
                  <a:pt x="384810" y="97790"/>
                </a:lnTo>
                <a:lnTo>
                  <a:pt x="384810" y="143510"/>
                </a:lnTo>
                <a:lnTo>
                  <a:pt x="384810" y="179070"/>
                </a:lnTo>
                <a:lnTo>
                  <a:pt x="384810" y="214630"/>
                </a:lnTo>
                <a:lnTo>
                  <a:pt x="384810" y="241300"/>
                </a:lnTo>
                <a:lnTo>
                  <a:pt x="384810" y="276860"/>
                </a:lnTo>
                <a:lnTo>
                  <a:pt x="384810" y="321310"/>
                </a:lnTo>
                <a:lnTo>
                  <a:pt x="375920" y="365760"/>
                </a:lnTo>
                <a:lnTo>
                  <a:pt x="367030" y="410210"/>
                </a:lnTo>
                <a:lnTo>
                  <a:pt x="358140" y="429260"/>
                </a:lnTo>
                <a:lnTo>
                  <a:pt x="358140" y="455930"/>
                </a:lnTo>
                <a:lnTo>
                  <a:pt x="349250" y="491490"/>
                </a:lnTo>
                <a:lnTo>
                  <a:pt x="331470" y="527050"/>
                </a:lnTo>
                <a:lnTo>
                  <a:pt x="312420" y="571500"/>
                </a:lnTo>
                <a:lnTo>
                  <a:pt x="276860" y="607060"/>
                </a:lnTo>
                <a:lnTo>
                  <a:pt x="250190" y="633730"/>
                </a:lnTo>
                <a:lnTo>
                  <a:pt x="214630" y="669290"/>
                </a:lnTo>
                <a:lnTo>
                  <a:pt x="170180" y="678180"/>
                </a:lnTo>
                <a:lnTo>
                  <a:pt x="134620" y="687070"/>
                </a:lnTo>
                <a:lnTo>
                  <a:pt x="99060" y="687070"/>
                </a:lnTo>
                <a:lnTo>
                  <a:pt x="63500" y="678180"/>
                </a:lnTo>
                <a:lnTo>
                  <a:pt x="17780" y="660400"/>
                </a:lnTo>
                <a:lnTo>
                  <a:pt x="0" y="651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1902460" y="5358130"/>
            <a:ext cx="213361" cy="454661"/>
          </a:xfrm>
          <a:custGeom>
            <a:avLst/>
            <a:gdLst/>
            <a:ahLst/>
            <a:cxnLst/>
            <a:rect l="0" t="0" r="0" b="0"/>
            <a:pathLst>
              <a:path w="213361" h="454661">
                <a:moveTo>
                  <a:pt x="213360" y="115570"/>
                </a:moveTo>
                <a:lnTo>
                  <a:pt x="213360" y="71120"/>
                </a:lnTo>
                <a:lnTo>
                  <a:pt x="204470" y="53340"/>
                </a:lnTo>
                <a:lnTo>
                  <a:pt x="195580" y="26670"/>
                </a:lnTo>
                <a:lnTo>
                  <a:pt x="177800" y="8890"/>
                </a:lnTo>
                <a:lnTo>
                  <a:pt x="142240" y="0"/>
                </a:lnTo>
                <a:lnTo>
                  <a:pt x="106680" y="0"/>
                </a:lnTo>
                <a:lnTo>
                  <a:pt x="62230" y="8890"/>
                </a:lnTo>
                <a:lnTo>
                  <a:pt x="26670" y="5334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35560" y="330200"/>
                </a:lnTo>
                <a:lnTo>
                  <a:pt x="62230" y="374650"/>
                </a:lnTo>
                <a:lnTo>
                  <a:pt x="88900" y="401320"/>
                </a:lnTo>
                <a:lnTo>
                  <a:pt x="106680" y="436880"/>
                </a:lnTo>
                <a:lnTo>
                  <a:pt x="115570" y="454660"/>
                </a:lnTo>
                <a:lnTo>
                  <a:pt x="12446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1821180" y="5590540"/>
            <a:ext cx="259081" cy="26671"/>
          </a:xfrm>
          <a:custGeom>
            <a:avLst/>
            <a:gdLst/>
            <a:ahLst/>
            <a:cxnLst/>
            <a:rect l="0" t="0" r="0" b="0"/>
            <a:pathLst>
              <a:path w="259081" h="26671">
                <a:moveTo>
                  <a:pt x="0" y="26670"/>
                </a:moveTo>
                <a:lnTo>
                  <a:pt x="26670" y="17780"/>
                </a:lnTo>
                <a:lnTo>
                  <a:pt x="45720" y="8890"/>
                </a:lnTo>
                <a:lnTo>
                  <a:pt x="6350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21463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2214880" y="5473700"/>
            <a:ext cx="80011" cy="312421"/>
          </a:xfrm>
          <a:custGeom>
            <a:avLst/>
            <a:gdLst/>
            <a:ahLst/>
            <a:cxnLst/>
            <a:rect l="0" t="0" r="0" b="0"/>
            <a:pathLst>
              <a:path w="80011" h="312421">
                <a:moveTo>
                  <a:pt x="80010" y="0"/>
                </a:moveTo>
                <a:lnTo>
                  <a:pt x="62230" y="0"/>
                </a:lnTo>
                <a:lnTo>
                  <a:pt x="35560" y="53340"/>
                </a:lnTo>
                <a:lnTo>
                  <a:pt x="17780" y="8890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59080"/>
                </a:lnTo>
                <a:lnTo>
                  <a:pt x="17780" y="285750"/>
                </a:lnTo>
                <a:lnTo>
                  <a:pt x="35560" y="294640"/>
                </a:lnTo>
                <a:lnTo>
                  <a:pt x="53340" y="303530"/>
                </a:lnTo>
                <a:lnTo>
                  <a:pt x="711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2321560" y="5626100"/>
            <a:ext cx="187961" cy="133351"/>
          </a:xfrm>
          <a:custGeom>
            <a:avLst/>
            <a:gdLst/>
            <a:ahLst/>
            <a:cxnLst/>
            <a:rect l="0" t="0" r="0" b="0"/>
            <a:pathLst>
              <a:path w="187961" h="133351">
                <a:moveTo>
                  <a:pt x="187960" y="0"/>
                </a:moveTo>
                <a:lnTo>
                  <a:pt x="161290" y="8890"/>
                </a:lnTo>
                <a:lnTo>
                  <a:pt x="125730" y="35560"/>
                </a:lnTo>
                <a:lnTo>
                  <a:pt x="80010" y="71120"/>
                </a:lnTo>
                <a:lnTo>
                  <a:pt x="35560" y="9779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2392680" y="5599430"/>
            <a:ext cx="134621" cy="186691"/>
          </a:xfrm>
          <a:custGeom>
            <a:avLst/>
            <a:gdLst/>
            <a:ahLst/>
            <a:cxnLst/>
            <a:rect l="0" t="0" r="0" b="0"/>
            <a:pathLst>
              <a:path w="134621" h="186691">
                <a:moveTo>
                  <a:pt x="0" y="0"/>
                </a:moveTo>
                <a:lnTo>
                  <a:pt x="17780" y="35560"/>
                </a:lnTo>
                <a:lnTo>
                  <a:pt x="45720" y="71120"/>
                </a:lnTo>
                <a:lnTo>
                  <a:pt x="72390" y="106680"/>
                </a:lnTo>
                <a:lnTo>
                  <a:pt x="99060" y="151130"/>
                </a:lnTo>
                <a:lnTo>
                  <a:pt x="13462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2607310" y="5527040"/>
            <a:ext cx="62231" cy="367031"/>
          </a:xfrm>
          <a:custGeom>
            <a:avLst/>
            <a:gdLst/>
            <a:ahLst/>
            <a:cxnLst/>
            <a:rect l="0" t="0" r="0" b="0"/>
            <a:pathLst>
              <a:path w="62231" h="36703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53340" y="99060"/>
                </a:lnTo>
                <a:lnTo>
                  <a:pt x="53340" y="134620"/>
                </a:lnTo>
                <a:lnTo>
                  <a:pt x="62230" y="179070"/>
                </a:lnTo>
                <a:lnTo>
                  <a:pt x="62230" y="205740"/>
                </a:lnTo>
                <a:lnTo>
                  <a:pt x="53340" y="250190"/>
                </a:lnTo>
                <a:lnTo>
                  <a:pt x="44450" y="285750"/>
                </a:lnTo>
                <a:lnTo>
                  <a:pt x="26670" y="330200"/>
                </a:lnTo>
                <a:lnTo>
                  <a:pt x="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161540" y="5367020"/>
            <a:ext cx="62231" cy="8891"/>
          </a:xfrm>
          <a:custGeom>
            <a:avLst/>
            <a:gdLst/>
            <a:ahLst/>
            <a:cxnLst/>
            <a:rect l="0" t="0" r="0" b="0"/>
            <a:pathLst>
              <a:path w="6223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303780" y="5304790"/>
            <a:ext cx="1" cy="124461"/>
          </a:xfrm>
          <a:custGeom>
            <a:avLst/>
            <a:gdLst/>
            <a:ahLst/>
            <a:cxnLst/>
            <a:rect l="0" t="0" r="0" b="0"/>
            <a:pathLst>
              <a:path w="1" h="12446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2901950" y="5661660"/>
            <a:ext cx="241301" cy="17781"/>
          </a:xfrm>
          <a:custGeom>
            <a:avLst/>
            <a:gdLst/>
            <a:ahLst/>
            <a:cxnLst/>
            <a:rect l="0" t="0" r="0" b="0"/>
            <a:pathLst>
              <a:path w="241301" h="1778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7112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23520" y="8890"/>
                </a:lnTo>
                <a:lnTo>
                  <a:pt x="24130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2901950" y="5812790"/>
            <a:ext cx="241301" cy="8891"/>
          </a:xfrm>
          <a:custGeom>
            <a:avLst/>
            <a:gdLst/>
            <a:ahLst/>
            <a:cxnLst/>
            <a:rect l="0" t="0" r="0" b="0"/>
            <a:pathLst>
              <a:path w="24130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413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3313430" y="5553710"/>
            <a:ext cx="303531" cy="464821"/>
          </a:xfrm>
          <a:custGeom>
            <a:avLst/>
            <a:gdLst/>
            <a:ahLst/>
            <a:cxnLst/>
            <a:rect l="0" t="0" r="0" b="0"/>
            <a:pathLst>
              <a:path w="303531" h="464821">
                <a:moveTo>
                  <a:pt x="186690" y="0"/>
                </a:moveTo>
                <a:lnTo>
                  <a:pt x="168910" y="0"/>
                </a:lnTo>
                <a:lnTo>
                  <a:pt x="133350" y="8890"/>
                </a:lnTo>
                <a:lnTo>
                  <a:pt x="97790" y="8890"/>
                </a:lnTo>
                <a:lnTo>
                  <a:pt x="53340" y="27940"/>
                </a:lnTo>
                <a:lnTo>
                  <a:pt x="17780" y="45720"/>
                </a:lnTo>
                <a:lnTo>
                  <a:pt x="0" y="45720"/>
                </a:lnTo>
                <a:lnTo>
                  <a:pt x="0" y="63500"/>
                </a:lnTo>
                <a:lnTo>
                  <a:pt x="0" y="116840"/>
                </a:lnTo>
                <a:lnTo>
                  <a:pt x="0" y="161290"/>
                </a:lnTo>
                <a:lnTo>
                  <a:pt x="0" y="187960"/>
                </a:lnTo>
                <a:lnTo>
                  <a:pt x="53340" y="161290"/>
                </a:lnTo>
                <a:lnTo>
                  <a:pt x="71120" y="152400"/>
                </a:lnTo>
                <a:lnTo>
                  <a:pt x="115570" y="143510"/>
                </a:lnTo>
                <a:lnTo>
                  <a:pt x="160020" y="143510"/>
                </a:lnTo>
                <a:lnTo>
                  <a:pt x="195580" y="152400"/>
                </a:lnTo>
                <a:lnTo>
                  <a:pt x="231140" y="170180"/>
                </a:lnTo>
                <a:lnTo>
                  <a:pt x="267970" y="179070"/>
                </a:lnTo>
                <a:lnTo>
                  <a:pt x="276860" y="205740"/>
                </a:lnTo>
                <a:lnTo>
                  <a:pt x="303530" y="241300"/>
                </a:lnTo>
                <a:lnTo>
                  <a:pt x="303530" y="276860"/>
                </a:lnTo>
                <a:lnTo>
                  <a:pt x="303530" y="303530"/>
                </a:lnTo>
                <a:lnTo>
                  <a:pt x="294640" y="349250"/>
                </a:lnTo>
                <a:lnTo>
                  <a:pt x="276860" y="393700"/>
                </a:lnTo>
                <a:lnTo>
                  <a:pt x="257810" y="420370"/>
                </a:lnTo>
                <a:lnTo>
                  <a:pt x="213360" y="455930"/>
                </a:lnTo>
                <a:lnTo>
                  <a:pt x="186690" y="464820"/>
                </a:lnTo>
                <a:lnTo>
                  <a:pt x="142240" y="464820"/>
                </a:lnTo>
                <a:lnTo>
                  <a:pt x="97790" y="464820"/>
                </a:lnTo>
                <a:lnTo>
                  <a:pt x="7112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3634740" y="5482590"/>
            <a:ext cx="71121" cy="232411"/>
          </a:xfrm>
          <a:custGeom>
            <a:avLst/>
            <a:gdLst/>
            <a:ahLst/>
            <a:cxnLst/>
            <a:rect l="0" t="0" r="0" b="0"/>
            <a:pathLst>
              <a:path w="71121" h="232411">
                <a:moveTo>
                  <a:pt x="71120" y="0"/>
                </a:moveTo>
                <a:lnTo>
                  <a:pt x="53340" y="0"/>
                </a:lnTo>
                <a:lnTo>
                  <a:pt x="26670" y="53340"/>
                </a:lnTo>
                <a:lnTo>
                  <a:pt x="8890" y="90170"/>
                </a:lnTo>
                <a:lnTo>
                  <a:pt x="0" y="107950"/>
                </a:lnTo>
                <a:lnTo>
                  <a:pt x="0" y="152400"/>
                </a:lnTo>
                <a:lnTo>
                  <a:pt x="0" y="179070"/>
                </a:lnTo>
                <a:lnTo>
                  <a:pt x="0" y="196850"/>
                </a:lnTo>
                <a:lnTo>
                  <a:pt x="8890" y="214630"/>
                </a:lnTo>
                <a:lnTo>
                  <a:pt x="26670" y="232410"/>
                </a:lnTo>
                <a:lnTo>
                  <a:pt x="533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3750310" y="559054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684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3876040" y="5553710"/>
            <a:ext cx="142241" cy="116841"/>
          </a:xfrm>
          <a:custGeom>
            <a:avLst/>
            <a:gdLst/>
            <a:ahLst/>
            <a:cxnLst/>
            <a:rect l="0" t="0" r="0" b="0"/>
            <a:pathLst>
              <a:path w="142241" h="116841">
                <a:moveTo>
                  <a:pt x="142240" y="0"/>
                </a:moveTo>
                <a:lnTo>
                  <a:pt x="124460" y="8890"/>
                </a:lnTo>
                <a:lnTo>
                  <a:pt x="80010" y="54610"/>
                </a:lnTo>
                <a:lnTo>
                  <a:pt x="44450" y="99060"/>
                </a:lnTo>
                <a:lnTo>
                  <a:pt x="8890" y="11684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3938270" y="5544820"/>
            <a:ext cx="151131" cy="90171"/>
          </a:xfrm>
          <a:custGeom>
            <a:avLst/>
            <a:gdLst/>
            <a:ahLst/>
            <a:cxnLst/>
            <a:rect l="0" t="0" r="0" b="0"/>
            <a:pathLst>
              <a:path w="151131" h="90171">
                <a:moveTo>
                  <a:pt x="0" y="0"/>
                </a:moveTo>
                <a:lnTo>
                  <a:pt x="53340" y="45720"/>
                </a:lnTo>
                <a:lnTo>
                  <a:pt x="88900" y="72390"/>
                </a:lnTo>
                <a:lnTo>
                  <a:pt x="124460" y="90170"/>
                </a:lnTo>
                <a:lnTo>
                  <a:pt x="15113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4133850" y="5599430"/>
            <a:ext cx="107951" cy="44451"/>
          </a:xfrm>
          <a:custGeom>
            <a:avLst/>
            <a:gdLst/>
            <a:ahLst/>
            <a:cxnLst/>
            <a:rect l="0" t="0" r="0" b="0"/>
            <a:pathLst>
              <a:path w="107951" h="44451">
                <a:moveTo>
                  <a:pt x="0" y="0"/>
                </a:moveTo>
                <a:lnTo>
                  <a:pt x="45720" y="8890"/>
                </a:lnTo>
                <a:lnTo>
                  <a:pt x="90170" y="26670"/>
                </a:lnTo>
                <a:lnTo>
                  <a:pt x="10795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4277360" y="5553710"/>
            <a:ext cx="44451" cy="107951"/>
          </a:xfrm>
          <a:custGeom>
            <a:avLst/>
            <a:gdLst/>
            <a:ahLst/>
            <a:cxnLst/>
            <a:rect l="0" t="0" r="0" b="0"/>
            <a:pathLst>
              <a:path w="44451" h="107951">
                <a:moveTo>
                  <a:pt x="0" y="0"/>
                </a:moveTo>
                <a:lnTo>
                  <a:pt x="0" y="36830"/>
                </a:lnTo>
                <a:lnTo>
                  <a:pt x="0" y="54610"/>
                </a:lnTo>
                <a:lnTo>
                  <a:pt x="17780" y="99060"/>
                </a:lnTo>
                <a:lnTo>
                  <a:pt x="35560" y="107950"/>
                </a:lnTo>
                <a:lnTo>
                  <a:pt x="4445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4366260" y="5464810"/>
            <a:ext cx="125731" cy="347981"/>
          </a:xfrm>
          <a:custGeom>
            <a:avLst/>
            <a:gdLst/>
            <a:ahLst/>
            <a:cxnLst/>
            <a:rect l="0" t="0" r="0" b="0"/>
            <a:pathLst>
              <a:path w="125731" h="347981">
                <a:moveTo>
                  <a:pt x="63500" y="0"/>
                </a:moveTo>
                <a:lnTo>
                  <a:pt x="81280" y="35560"/>
                </a:lnTo>
                <a:lnTo>
                  <a:pt x="107950" y="80010"/>
                </a:lnTo>
                <a:lnTo>
                  <a:pt x="116840" y="116840"/>
                </a:lnTo>
                <a:lnTo>
                  <a:pt x="125730" y="152400"/>
                </a:lnTo>
                <a:lnTo>
                  <a:pt x="125730" y="196850"/>
                </a:lnTo>
                <a:lnTo>
                  <a:pt x="125730" y="223520"/>
                </a:lnTo>
                <a:lnTo>
                  <a:pt x="116840" y="241300"/>
                </a:lnTo>
                <a:lnTo>
                  <a:pt x="72390" y="285750"/>
                </a:lnTo>
                <a:lnTo>
                  <a:pt x="26670" y="32131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4742180" y="4973320"/>
            <a:ext cx="285751" cy="393701"/>
          </a:xfrm>
          <a:custGeom>
            <a:avLst/>
            <a:gdLst/>
            <a:ahLst/>
            <a:cxnLst/>
            <a:rect l="0" t="0" r="0" b="0"/>
            <a:pathLst>
              <a:path w="285751" h="393701">
                <a:moveTo>
                  <a:pt x="285750" y="0"/>
                </a:moveTo>
                <a:lnTo>
                  <a:pt x="240030" y="17780"/>
                </a:lnTo>
                <a:lnTo>
                  <a:pt x="213360" y="45720"/>
                </a:lnTo>
                <a:lnTo>
                  <a:pt x="186690" y="90170"/>
                </a:lnTo>
                <a:lnTo>
                  <a:pt x="160020" y="116840"/>
                </a:lnTo>
                <a:lnTo>
                  <a:pt x="133350" y="152400"/>
                </a:lnTo>
                <a:lnTo>
                  <a:pt x="106680" y="196850"/>
                </a:lnTo>
                <a:lnTo>
                  <a:pt x="80010" y="232410"/>
                </a:lnTo>
                <a:lnTo>
                  <a:pt x="53340" y="267970"/>
                </a:lnTo>
                <a:lnTo>
                  <a:pt x="35560" y="303530"/>
                </a:lnTo>
                <a:lnTo>
                  <a:pt x="17780" y="340360"/>
                </a:lnTo>
                <a:lnTo>
                  <a:pt x="8890" y="36703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4696460" y="5161280"/>
            <a:ext cx="223521" cy="250191"/>
          </a:xfrm>
          <a:custGeom>
            <a:avLst/>
            <a:gdLst/>
            <a:ahLst/>
            <a:cxnLst/>
            <a:rect l="0" t="0" r="0" b="0"/>
            <a:pathLst>
              <a:path w="223521" h="250191">
                <a:moveTo>
                  <a:pt x="0" y="0"/>
                </a:moveTo>
                <a:lnTo>
                  <a:pt x="8890" y="44450"/>
                </a:lnTo>
                <a:lnTo>
                  <a:pt x="8890" y="97790"/>
                </a:lnTo>
                <a:lnTo>
                  <a:pt x="0" y="134620"/>
                </a:lnTo>
                <a:lnTo>
                  <a:pt x="0" y="179070"/>
                </a:lnTo>
                <a:lnTo>
                  <a:pt x="8890" y="214630"/>
                </a:lnTo>
                <a:lnTo>
                  <a:pt x="8890" y="232410"/>
                </a:lnTo>
                <a:lnTo>
                  <a:pt x="36830" y="250190"/>
                </a:lnTo>
                <a:lnTo>
                  <a:pt x="81280" y="250190"/>
                </a:lnTo>
                <a:lnTo>
                  <a:pt x="125730" y="250190"/>
                </a:lnTo>
                <a:lnTo>
                  <a:pt x="170180" y="250190"/>
                </a:lnTo>
                <a:lnTo>
                  <a:pt x="205740" y="250190"/>
                </a:lnTo>
                <a:lnTo>
                  <a:pt x="22352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5920740" y="4392930"/>
            <a:ext cx="410211" cy="848361"/>
          </a:xfrm>
          <a:custGeom>
            <a:avLst/>
            <a:gdLst/>
            <a:ahLst/>
            <a:cxnLst/>
            <a:rect l="0" t="0" r="0" b="0"/>
            <a:pathLst>
              <a:path w="410211" h="848361">
                <a:moveTo>
                  <a:pt x="276860" y="45720"/>
                </a:moveTo>
                <a:lnTo>
                  <a:pt x="232410" y="17780"/>
                </a:lnTo>
                <a:lnTo>
                  <a:pt x="186690" y="8890"/>
                </a:lnTo>
                <a:lnTo>
                  <a:pt x="151130" y="0"/>
                </a:lnTo>
                <a:lnTo>
                  <a:pt x="115570" y="0"/>
                </a:lnTo>
                <a:lnTo>
                  <a:pt x="8001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3683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67030"/>
                </a:lnTo>
                <a:lnTo>
                  <a:pt x="0" y="384810"/>
                </a:lnTo>
                <a:lnTo>
                  <a:pt x="17780" y="384810"/>
                </a:lnTo>
                <a:lnTo>
                  <a:pt x="71120" y="349250"/>
                </a:lnTo>
                <a:lnTo>
                  <a:pt x="115570" y="312420"/>
                </a:lnTo>
                <a:lnTo>
                  <a:pt x="151130" y="294640"/>
                </a:lnTo>
                <a:lnTo>
                  <a:pt x="195580" y="285750"/>
                </a:lnTo>
                <a:lnTo>
                  <a:pt x="232410" y="285750"/>
                </a:lnTo>
                <a:lnTo>
                  <a:pt x="267970" y="285750"/>
                </a:lnTo>
                <a:lnTo>
                  <a:pt x="303530" y="303530"/>
                </a:lnTo>
                <a:lnTo>
                  <a:pt x="347980" y="331470"/>
                </a:lnTo>
                <a:lnTo>
                  <a:pt x="374650" y="358140"/>
                </a:lnTo>
                <a:lnTo>
                  <a:pt x="392430" y="384810"/>
                </a:lnTo>
                <a:lnTo>
                  <a:pt x="410210" y="420370"/>
                </a:lnTo>
                <a:lnTo>
                  <a:pt x="410210" y="455930"/>
                </a:lnTo>
                <a:lnTo>
                  <a:pt x="410210" y="500380"/>
                </a:lnTo>
                <a:lnTo>
                  <a:pt x="401320" y="535940"/>
                </a:lnTo>
                <a:lnTo>
                  <a:pt x="392430" y="571500"/>
                </a:lnTo>
                <a:lnTo>
                  <a:pt x="374650" y="608330"/>
                </a:lnTo>
                <a:lnTo>
                  <a:pt x="347980" y="652780"/>
                </a:lnTo>
                <a:lnTo>
                  <a:pt x="321310" y="697230"/>
                </a:lnTo>
                <a:lnTo>
                  <a:pt x="285750" y="741680"/>
                </a:lnTo>
                <a:lnTo>
                  <a:pt x="241300" y="777240"/>
                </a:lnTo>
                <a:lnTo>
                  <a:pt x="204470" y="803910"/>
                </a:lnTo>
                <a:lnTo>
                  <a:pt x="160020" y="830580"/>
                </a:lnTo>
                <a:lnTo>
                  <a:pt x="142240" y="839470"/>
                </a:lnTo>
                <a:lnTo>
                  <a:pt x="115570" y="848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357620" y="4286250"/>
            <a:ext cx="90171" cy="1"/>
          </a:xfrm>
          <a:custGeom>
            <a:avLst/>
            <a:gdLst/>
            <a:ahLst/>
            <a:cxnLst/>
            <a:rect l="0" t="0" r="0" b="0"/>
            <a:pathLst>
              <a:path w="9017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554470" y="4071620"/>
            <a:ext cx="115571" cy="482601"/>
          </a:xfrm>
          <a:custGeom>
            <a:avLst/>
            <a:gdLst/>
            <a:ahLst/>
            <a:cxnLst/>
            <a:rect l="0" t="0" r="0" b="0"/>
            <a:pathLst>
              <a:path w="115571" h="482601">
                <a:moveTo>
                  <a:pt x="88900" y="0"/>
                </a:moveTo>
                <a:lnTo>
                  <a:pt x="62230" y="35560"/>
                </a:lnTo>
                <a:lnTo>
                  <a:pt x="44450" y="81280"/>
                </a:lnTo>
                <a:lnTo>
                  <a:pt x="26670" y="125730"/>
                </a:lnTo>
                <a:lnTo>
                  <a:pt x="17780" y="161290"/>
                </a:lnTo>
                <a:lnTo>
                  <a:pt x="8890" y="196850"/>
                </a:lnTo>
                <a:lnTo>
                  <a:pt x="889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7980"/>
                </a:lnTo>
                <a:lnTo>
                  <a:pt x="26670" y="384810"/>
                </a:lnTo>
                <a:lnTo>
                  <a:pt x="44450" y="429260"/>
                </a:lnTo>
                <a:lnTo>
                  <a:pt x="88900" y="464820"/>
                </a:lnTo>
                <a:lnTo>
                  <a:pt x="11557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6786880" y="4124960"/>
            <a:ext cx="133351" cy="294641"/>
          </a:xfrm>
          <a:custGeom>
            <a:avLst/>
            <a:gdLst/>
            <a:ahLst/>
            <a:cxnLst/>
            <a:rect l="0" t="0" r="0" b="0"/>
            <a:pathLst>
              <a:path w="133351" h="294641">
                <a:moveTo>
                  <a:pt x="133350" y="0"/>
                </a:moveTo>
                <a:lnTo>
                  <a:pt x="115570" y="36830"/>
                </a:lnTo>
                <a:lnTo>
                  <a:pt x="88900" y="81280"/>
                </a:lnTo>
                <a:lnTo>
                  <a:pt x="71120" y="116840"/>
                </a:lnTo>
                <a:lnTo>
                  <a:pt x="44450" y="161290"/>
                </a:lnTo>
                <a:lnTo>
                  <a:pt x="35560" y="196850"/>
                </a:lnTo>
                <a:lnTo>
                  <a:pt x="17780" y="23241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6795770" y="4124960"/>
            <a:ext cx="115571" cy="259081"/>
          </a:xfrm>
          <a:custGeom>
            <a:avLst/>
            <a:gdLst/>
            <a:ahLst/>
            <a:cxnLst/>
            <a:rect l="0" t="0" r="0" b="0"/>
            <a:pathLst>
              <a:path w="115571" h="259081">
                <a:moveTo>
                  <a:pt x="0" y="0"/>
                </a:moveTo>
                <a:lnTo>
                  <a:pt x="8890" y="36830"/>
                </a:lnTo>
                <a:lnTo>
                  <a:pt x="26670" y="81280"/>
                </a:lnTo>
                <a:lnTo>
                  <a:pt x="35560" y="125730"/>
                </a:lnTo>
                <a:lnTo>
                  <a:pt x="53340" y="161290"/>
                </a:lnTo>
                <a:lnTo>
                  <a:pt x="62230" y="179070"/>
                </a:lnTo>
                <a:lnTo>
                  <a:pt x="88900" y="223520"/>
                </a:lnTo>
                <a:lnTo>
                  <a:pt x="1155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7045960" y="4152900"/>
            <a:ext cx="17781" cy="213361"/>
          </a:xfrm>
          <a:custGeom>
            <a:avLst/>
            <a:gdLst/>
            <a:ahLst/>
            <a:cxnLst/>
            <a:rect l="0" t="0" r="0" b="0"/>
            <a:pathLst>
              <a:path w="17781" h="21336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95580"/>
                </a:lnTo>
                <a:lnTo>
                  <a:pt x="8890" y="213360"/>
                </a:lnTo>
                <a:lnTo>
                  <a:pt x="1778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7010400" y="425069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7232650" y="4107180"/>
            <a:ext cx="26671" cy="241301"/>
          </a:xfrm>
          <a:custGeom>
            <a:avLst/>
            <a:gdLst/>
            <a:ahLst/>
            <a:cxnLst/>
            <a:rect l="0" t="0" r="0" b="0"/>
            <a:pathLst>
              <a:path w="26671" h="241301">
                <a:moveTo>
                  <a:pt x="26670" y="0"/>
                </a:moveTo>
                <a:lnTo>
                  <a:pt x="8890" y="0"/>
                </a:ln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41300"/>
                </a:lnTo>
                <a:lnTo>
                  <a:pt x="2667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7322820" y="4009390"/>
            <a:ext cx="97791" cy="535941"/>
          </a:xfrm>
          <a:custGeom>
            <a:avLst/>
            <a:gdLst/>
            <a:ahLst/>
            <a:cxnLst/>
            <a:rect l="0" t="0" r="0" b="0"/>
            <a:pathLst>
              <a:path w="97791" h="535941">
                <a:moveTo>
                  <a:pt x="0" y="0"/>
                </a:moveTo>
                <a:lnTo>
                  <a:pt x="44450" y="44450"/>
                </a:lnTo>
                <a:lnTo>
                  <a:pt x="62230" y="71120"/>
                </a:lnTo>
                <a:lnTo>
                  <a:pt x="71120" y="106680"/>
                </a:lnTo>
                <a:lnTo>
                  <a:pt x="80010" y="143510"/>
                </a:lnTo>
                <a:lnTo>
                  <a:pt x="88900" y="187960"/>
                </a:lnTo>
                <a:lnTo>
                  <a:pt x="97790" y="232410"/>
                </a:lnTo>
                <a:lnTo>
                  <a:pt x="97790" y="267970"/>
                </a:lnTo>
                <a:lnTo>
                  <a:pt x="97790" y="312420"/>
                </a:lnTo>
                <a:lnTo>
                  <a:pt x="88900" y="347980"/>
                </a:lnTo>
                <a:lnTo>
                  <a:pt x="80010" y="383540"/>
                </a:lnTo>
                <a:lnTo>
                  <a:pt x="62230" y="420370"/>
                </a:lnTo>
                <a:lnTo>
                  <a:pt x="35560" y="464820"/>
                </a:lnTo>
                <a:lnTo>
                  <a:pt x="8890" y="509270"/>
                </a:lnTo>
                <a:lnTo>
                  <a:pt x="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6224270" y="3982720"/>
            <a:ext cx="303531" cy="571501"/>
          </a:xfrm>
          <a:custGeom>
            <a:avLst/>
            <a:gdLst/>
            <a:ahLst/>
            <a:cxnLst/>
            <a:rect l="0" t="0" r="0" b="0"/>
            <a:pathLst>
              <a:path w="303531" h="571501">
                <a:moveTo>
                  <a:pt x="223520" y="0"/>
                </a:moveTo>
                <a:lnTo>
                  <a:pt x="177800" y="0"/>
                </a:lnTo>
                <a:lnTo>
                  <a:pt x="151130" y="0"/>
                </a:lnTo>
                <a:lnTo>
                  <a:pt x="133350" y="8890"/>
                </a:lnTo>
                <a:lnTo>
                  <a:pt x="106680" y="44450"/>
                </a:lnTo>
                <a:lnTo>
                  <a:pt x="80010" y="80010"/>
                </a:lnTo>
                <a:lnTo>
                  <a:pt x="62230" y="115570"/>
                </a:lnTo>
                <a:lnTo>
                  <a:pt x="44450" y="151130"/>
                </a:lnTo>
                <a:lnTo>
                  <a:pt x="26670" y="196850"/>
                </a:lnTo>
                <a:lnTo>
                  <a:pt x="17780" y="241300"/>
                </a:lnTo>
                <a:lnTo>
                  <a:pt x="8890" y="285750"/>
                </a:lnTo>
                <a:lnTo>
                  <a:pt x="8890" y="330200"/>
                </a:lnTo>
                <a:lnTo>
                  <a:pt x="8890" y="365760"/>
                </a:lnTo>
                <a:lnTo>
                  <a:pt x="17780" y="401320"/>
                </a:lnTo>
                <a:lnTo>
                  <a:pt x="26670" y="436880"/>
                </a:lnTo>
                <a:lnTo>
                  <a:pt x="44450" y="473710"/>
                </a:lnTo>
                <a:lnTo>
                  <a:pt x="71120" y="509270"/>
                </a:lnTo>
                <a:lnTo>
                  <a:pt x="106680" y="553720"/>
                </a:lnTo>
                <a:lnTo>
                  <a:pt x="133350" y="571500"/>
                </a:lnTo>
                <a:lnTo>
                  <a:pt x="160020" y="571500"/>
                </a:lnTo>
                <a:lnTo>
                  <a:pt x="186690" y="571500"/>
                </a:lnTo>
                <a:lnTo>
                  <a:pt x="232410" y="562610"/>
                </a:lnTo>
                <a:lnTo>
                  <a:pt x="250190" y="553720"/>
                </a:lnTo>
                <a:lnTo>
                  <a:pt x="267970" y="527050"/>
                </a:lnTo>
                <a:lnTo>
                  <a:pt x="285750" y="491490"/>
                </a:lnTo>
                <a:lnTo>
                  <a:pt x="294640" y="447040"/>
                </a:lnTo>
                <a:lnTo>
                  <a:pt x="303530" y="410210"/>
                </a:lnTo>
                <a:lnTo>
                  <a:pt x="303530" y="374650"/>
                </a:lnTo>
                <a:lnTo>
                  <a:pt x="303530" y="339090"/>
                </a:lnTo>
                <a:lnTo>
                  <a:pt x="294640" y="303530"/>
                </a:lnTo>
                <a:lnTo>
                  <a:pt x="285750" y="267970"/>
                </a:lnTo>
                <a:lnTo>
                  <a:pt x="267970" y="232410"/>
                </a:lnTo>
                <a:lnTo>
                  <a:pt x="250190" y="196850"/>
                </a:lnTo>
                <a:lnTo>
                  <a:pt x="214630" y="151130"/>
                </a:lnTo>
                <a:lnTo>
                  <a:pt x="168910" y="106680"/>
                </a:lnTo>
                <a:lnTo>
                  <a:pt x="133350" y="80010"/>
                </a:lnTo>
                <a:lnTo>
                  <a:pt x="97790" y="62230"/>
                </a:lnTo>
                <a:lnTo>
                  <a:pt x="62230" y="62230"/>
                </a:lnTo>
                <a:lnTo>
                  <a:pt x="17780" y="6223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8224520" y="3902710"/>
            <a:ext cx="35561" cy="516891"/>
          </a:xfrm>
          <a:custGeom>
            <a:avLst/>
            <a:gdLst/>
            <a:ahLst/>
            <a:cxnLst/>
            <a:rect l="0" t="0" r="0" b="0"/>
            <a:pathLst>
              <a:path w="35561" h="51689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17780" y="115570"/>
                </a:lnTo>
                <a:lnTo>
                  <a:pt x="17780" y="151130"/>
                </a:lnTo>
                <a:lnTo>
                  <a:pt x="17780" y="186690"/>
                </a:lnTo>
                <a:lnTo>
                  <a:pt x="17780" y="222250"/>
                </a:lnTo>
                <a:lnTo>
                  <a:pt x="26670" y="259080"/>
                </a:lnTo>
                <a:lnTo>
                  <a:pt x="26670" y="303530"/>
                </a:lnTo>
                <a:lnTo>
                  <a:pt x="26670" y="339090"/>
                </a:lnTo>
                <a:lnTo>
                  <a:pt x="26670" y="383540"/>
                </a:lnTo>
                <a:lnTo>
                  <a:pt x="26670" y="419100"/>
                </a:lnTo>
                <a:lnTo>
                  <a:pt x="26670" y="463550"/>
                </a:lnTo>
                <a:lnTo>
                  <a:pt x="35560" y="508000"/>
                </a:lnTo>
                <a:lnTo>
                  <a:pt x="3556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7715250" y="4598670"/>
            <a:ext cx="928371" cy="152401"/>
          </a:xfrm>
          <a:custGeom>
            <a:avLst/>
            <a:gdLst/>
            <a:ahLst/>
            <a:cxnLst/>
            <a:rect l="0" t="0" r="0" b="0"/>
            <a:pathLst>
              <a:path w="928371" h="152401">
                <a:moveTo>
                  <a:pt x="0" y="152400"/>
                </a:moveTo>
                <a:lnTo>
                  <a:pt x="26670" y="134620"/>
                </a:lnTo>
                <a:lnTo>
                  <a:pt x="62230" y="125730"/>
                </a:lnTo>
                <a:lnTo>
                  <a:pt x="97790" y="115570"/>
                </a:lnTo>
                <a:lnTo>
                  <a:pt x="143510" y="106680"/>
                </a:lnTo>
                <a:lnTo>
                  <a:pt x="170180" y="106680"/>
                </a:lnTo>
                <a:lnTo>
                  <a:pt x="205740" y="97790"/>
                </a:lnTo>
                <a:lnTo>
                  <a:pt x="232410" y="88900"/>
                </a:lnTo>
                <a:lnTo>
                  <a:pt x="267970" y="88900"/>
                </a:lnTo>
                <a:lnTo>
                  <a:pt x="303530" y="80010"/>
                </a:lnTo>
                <a:lnTo>
                  <a:pt x="339090" y="80010"/>
                </a:lnTo>
                <a:lnTo>
                  <a:pt x="374650" y="71120"/>
                </a:lnTo>
                <a:lnTo>
                  <a:pt x="410210" y="62230"/>
                </a:lnTo>
                <a:lnTo>
                  <a:pt x="447040" y="62230"/>
                </a:lnTo>
                <a:lnTo>
                  <a:pt x="482600" y="53340"/>
                </a:lnTo>
                <a:lnTo>
                  <a:pt x="527050" y="44450"/>
                </a:lnTo>
                <a:lnTo>
                  <a:pt x="562610" y="44450"/>
                </a:lnTo>
                <a:lnTo>
                  <a:pt x="598170" y="35560"/>
                </a:lnTo>
                <a:lnTo>
                  <a:pt x="633730" y="26670"/>
                </a:lnTo>
                <a:lnTo>
                  <a:pt x="669290" y="26670"/>
                </a:lnTo>
                <a:lnTo>
                  <a:pt x="704850" y="17780"/>
                </a:lnTo>
                <a:lnTo>
                  <a:pt x="741680" y="8890"/>
                </a:lnTo>
                <a:lnTo>
                  <a:pt x="786130" y="8890"/>
                </a:lnTo>
                <a:lnTo>
                  <a:pt x="830580" y="0"/>
                </a:lnTo>
                <a:lnTo>
                  <a:pt x="866140" y="0"/>
                </a:lnTo>
                <a:lnTo>
                  <a:pt x="901700" y="0"/>
                </a:lnTo>
                <a:lnTo>
                  <a:pt x="9283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7894320" y="4928870"/>
            <a:ext cx="248921" cy="571501"/>
          </a:xfrm>
          <a:custGeom>
            <a:avLst/>
            <a:gdLst/>
            <a:ahLst/>
            <a:cxnLst/>
            <a:rect l="0" t="0" r="0" b="0"/>
            <a:pathLst>
              <a:path w="248921" h="571501">
                <a:moveTo>
                  <a:pt x="151130" y="53340"/>
                </a:moveTo>
                <a:lnTo>
                  <a:pt x="106680" y="26670"/>
                </a:lnTo>
                <a:lnTo>
                  <a:pt x="62230" y="8890"/>
                </a:lnTo>
                <a:lnTo>
                  <a:pt x="3556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23520"/>
                </a:lnTo>
                <a:lnTo>
                  <a:pt x="44450" y="223520"/>
                </a:lnTo>
                <a:lnTo>
                  <a:pt x="62230" y="223520"/>
                </a:lnTo>
                <a:lnTo>
                  <a:pt x="97790" y="196850"/>
                </a:lnTo>
                <a:lnTo>
                  <a:pt x="115570" y="187960"/>
                </a:lnTo>
                <a:lnTo>
                  <a:pt x="160020" y="187960"/>
                </a:lnTo>
                <a:lnTo>
                  <a:pt x="186690" y="187960"/>
                </a:lnTo>
                <a:lnTo>
                  <a:pt x="204470" y="196850"/>
                </a:lnTo>
                <a:lnTo>
                  <a:pt x="222250" y="214630"/>
                </a:lnTo>
                <a:lnTo>
                  <a:pt x="240030" y="241300"/>
                </a:lnTo>
                <a:lnTo>
                  <a:pt x="248920" y="276860"/>
                </a:lnTo>
                <a:lnTo>
                  <a:pt x="248920" y="321310"/>
                </a:lnTo>
                <a:lnTo>
                  <a:pt x="248920" y="356870"/>
                </a:lnTo>
                <a:lnTo>
                  <a:pt x="231140" y="393700"/>
                </a:lnTo>
                <a:lnTo>
                  <a:pt x="222250" y="429260"/>
                </a:lnTo>
                <a:lnTo>
                  <a:pt x="204470" y="464820"/>
                </a:lnTo>
                <a:lnTo>
                  <a:pt x="168910" y="509270"/>
                </a:lnTo>
                <a:lnTo>
                  <a:pt x="142240" y="544830"/>
                </a:lnTo>
                <a:lnTo>
                  <a:pt x="97790" y="571500"/>
                </a:lnTo>
                <a:lnTo>
                  <a:pt x="8001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8268970" y="4733290"/>
            <a:ext cx="97791" cy="222251"/>
          </a:xfrm>
          <a:custGeom>
            <a:avLst/>
            <a:gdLst/>
            <a:ahLst/>
            <a:cxnLst/>
            <a:rect l="0" t="0" r="0" b="0"/>
            <a:pathLst>
              <a:path w="97791" h="222251">
                <a:moveTo>
                  <a:pt x="97790" y="0"/>
                </a:moveTo>
                <a:lnTo>
                  <a:pt x="71120" y="35560"/>
                </a:lnTo>
                <a:lnTo>
                  <a:pt x="53340" y="53340"/>
                </a:lnTo>
                <a:lnTo>
                  <a:pt x="44450" y="88900"/>
                </a:lnTo>
                <a:lnTo>
                  <a:pt x="35560" y="124460"/>
                </a:lnTo>
                <a:lnTo>
                  <a:pt x="26670" y="168910"/>
                </a:lnTo>
                <a:lnTo>
                  <a:pt x="8890" y="20447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8251190" y="4751070"/>
            <a:ext cx="142241" cy="160021"/>
          </a:xfrm>
          <a:custGeom>
            <a:avLst/>
            <a:gdLst/>
            <a:ahLst/>
            <a:cxnLst/>
            <a:rect l="0" t="0" r="0" b="0"/>
            <a:pathLst>
              <a:path w="142241" h="160021">
                <a:moveTo>
                  <a:pt x="0" y="0"/>
                </a:moveTo>
                <a:lnTo>
                  <a:pt x="35560" y="35560"/>
                </a:lnTo>
                <a:lnTo>
                  <a:pt x="62230" y="80010"/>
                </a:lnTo>
                <a:lnTo>
                  <a:pt x="97790" y="124460"/>
                </a:lnTo>
                <a:lnTo>
                  <a:pt x="115570" y="142240"/>
                </a:lnTo>
                <a:lnTo>
                  <a:pt x="14224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8474710" y="4733290"/>
            <a:ext cx="35561" cy="186691"/>
          </a:xfrm>
          <a:custGeom>
            <a:avLst/>
            <a:gdLst/>
            <a:ahLst/>
            <a:cxnLst/>
            <a:rect l="0" t="0" r="0" b="0"/>
            <a:pathLst>
              <a:path w="35561" h="18669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97790"/>
                </a:lnTo>
                <a:lnTo>
                  <a:pt x="17780" y="142240"/>
                </a:lnTo>
                <a:lnTo>
                  <a:pt x="3556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8456930" y="478663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0" y="35560"/>
                </a:moveTo>
                <a:lnTo>
                  <a:pt x="26670" y="26670"/>
                </a:lnTo>
                <a:lnTo>
                  <a:pt x="62230" y="1778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8616950" y="4696460"/>
            <a:ext cx="17781" cy="152401"/>
          </a:xfrm>
          <a:custGeom>
            <a:avLst/>
            <a:gdLst/>
            <a:ahLst/>
            <a:cxnLst/>
            <a:rect l="0" t="0" r="0" b="0"/>
            <a:pathLst>
              <a:path w="17781" h="15240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8890" y="116840"/>
                </a:lnTo>
                <a:lnTo>
                  <a:pt x="1778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8705850" y="4634230"/>
            <a:ext cx="72391" cy="285751"/>
          </a:xfrm>
          <a:custGeom>
            <a:avLst/>
            <a:gdLst/>
            <a:ahLst/>
            <a:cxnLst/>
            <a:rect l="0" t="0" r="0" b="0"/>
            <a:pathLst>
              <a:path w="72391" h="285751">
                <a:moveTo>
                  <a:pt x="0" y="0"/>
                </a:moveTo>
                <a:lnTo>
                  <a:pt x="36830" y="26670"/>
                </a:lnTo>
                <a:lnTo>
                  <a:pt x="54610" y="62230"/>
                </a:lnTo>
                <a:lnTo>
                  <a:pt x="63500" y="99060"/>
                </a:lnTo>
                <a:lnTo>
                  <a:pt x="72390" y="134620"/>
                </a:lnTo>
                <a:lnTo>
                  <a:pt x="72390" y="170180"/>
                </a:lnTo>
                <a:lnTo>
                  <a:pt x="72390" y="187960"/>
                </a:lnTo>
                <a:lnTo>
                  <a:pt x="63500" y="232410"/>
                </a:lnTo>
                <a:lnTo>
                  <a:pt x="54610" y="259080"/>
                </a:lnTo>
                <a:lnTo>
                  <a:pt x="3683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8143240" y="4724400"/>
            <a:ext cx="107951" cy="356871"/>
          </a:xfrm>
          <a:custGeom>
            <a:avLst/>
            <a:gdLst/>
            <a:ahLst/>
            <a:cxnLst/>
            <a:rect l="0" t="0" r="0" b="0"/>
            <a:pathLst>
              <a:path w="107951" h="356871">
                <a:moveTo>
                  <a:pt x="2794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10160" y="231140"/>
                </a:lnTo>
                <a:lnTo>
                  <a:pt x="27940" y="266700"/>
                </a:lnTo>
                <a:lnTo>
                  <a:pt x="45720" y="294640"/>
                </a:lnTo>
                <a:lnTo>
                  <a:pt x="72390" y="330200"/>
                </a:lnTo>
                <a:lnTo>
                  <a:pt x="10795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4634230" y="5010150"/>
            <a:ext cx="2839721" cy="999491"/>
          </a:xfrm>
          <a:custGeom>
            <a:avLst/>
            <a:gdLst/>
            <a:ahLst/>
            <a:cxnLst/>
            <a:rect l="0" t="0" r="0" b="0"/>
            <a:pathLst>
              <a:path w="2839721" h="999491">
                <a:moveTo>
                  <a:pt x="0" y="758190"/>
                </a:moveTo>
                <a:lnTo>
                  <a:pt x="8890" y="784860"/>
                </a:lnTo>
                <a:lnTo>
                  <a:pt x="53340" y="811530"/>
                </a:lnTo>
                <a:lnTo>
                  <a:pt x="90170" y="847090"/>
                </a:lnTo>
                <a:lnTo>
                  <a:pt x="125730" y="866140"/>
                </a:lnTo>
                <a:lnTo>
                  <a:pt x="170180" y="875030"/>
                </a:lnTo>
                <a:lnTo>
                  <a:pt x="205740" y="892810"/>
                </a:lnTo>
                <a:lnTo>
                  <a:pt x="250190" y="910590"/>
                </a:lnTo>
                <a:lnTo>
                  <a:pt x="276860" y="919480"/>
                </a:lnTo>
                <a:lnTo>
                  <a:pt x="312420" y="928370"/>
                </a:lnTo>
                <a:lnTo>
                  <a:pt x="347980" y="937260"/>
                </a:lnTo>
                <a:lnTo>
                  <a:pt x="393700" y="946150"/>
                </a:lnTo>
                <a:lnTo>
                  <a:pt x="438150" y="955040"/>
                </a:lnTo>
                <a:lnTo>
                  <a:pt x="482600" y="963930"/>
                </a:lnTo>
                <a:lnTo>
                  <a:pt x="518160" y="972820"/>
                </a:lnTo>
                <a:lnTo>
                  <a:pt x="553720" y="981710"/>
                </a:lnTo>
                <a:lnTo>
                  <a:pt x="580390" y="981710"/>
                </a:lnTo>
                <a:lnTo>
                  <a:pt x="615950" y="981710"/>
                </a:lnTo>
                <a:lnTo>
                  <a:pt x="651510" y="981710"/>
                </a:lnTo>
                <a:lnTo>
                  <a:pt x="679450" y="990600"/>
                </a:lnTo>
                <a:lnTo>
                  <a:pt x="715010" y="990600"/>
                </a:lnTo>
                <a:lnTo>
                  <a:pt x="750570" y="990600"/>
                </a:lnTo>
                <a:lnTo>
                  <a:pt x="786130" y="999490"/>
                </a:lnTo>
                <a:lnTo>
                  <a:pt x="821690" y="999490"/>
                </a:lnTo>
                <a:lnTo>
                  <a:pt x="857250" y="999490"/>
                </a:lnTo>
                <a:lnTo>
                  <a:pt x="892810" y="999490"/>
                </a:lnTo>
                <a:lnTo>
                  <a:pt x="938530" y="999490"/>
                </a:lnTo>
                <a:lnTo>
                  <a:pt x="974090" y="999490"/>
                </a:lnTo>
                <a:lnTo>
                  <a:pt x="1009650" y="999490"/>
                </a:lnTo>
                <a:lnTo>
                  <a:pt x="1054100" y="990600"/>
                </a:lnTo>
                <a:lnTo>
                  <a:pt x="1089660" y="990600"/>
                </a:lnTo>
                <a:lnTo>
                  <a:pt x="1134110" y="981710"/>
                </a:lnTo>
                <a:lnTo>
                  <a:pt x="1169670" y="981710"/>
                </a:lnTo>
                <a:lnTo>
                  <a:pt x="1214120" y="972820"/>
                </a:lnTo>
                <a:lnTo>
                  <a:pt x="1259840" y="963930"/>
                </a:lnTo>
                <a:lnTo>
                  <a:pt x="1277620" y="963930"/>
                </a:lnTo>
                <a:lnTo>
                  <a:pt x="1322070" y="955040"/>
                </a:lnTo>
                <a:lnTo>
                  <a:pt x="1366520" y="946150"/>
                </a:lnTo>
                <a:lnTo>
                  <a:pt x="1410970" y="937260"/>
                </a:lnTo>
                <a:lnTo>
                  <a:pt x="1446530" y="919480"/>
                </a:lnTo>
                <a:lnTo>
                  <a:pt x="1490980" y="910590"/>
                </a:lnTo>
                <a:lnTo>
                  <a:pt x="1536700" y="901700"/>
                </a:lnTo>
                <a:lnTo>
                  <a:pt x="1581150" y="883920"/>
                </a:lnTo>
                <a:lnTo>
                  <a:pt x="1598930" y="875030"/>
                </a:lnTo>
                <a:lnTo>
                  <a:pt x="1643380" y="857250"/>
                </a:lnTo>
                <a:lnTo>
                  <a:pt x="1687830" y="838200"/>
                </a:lnTo>
                <a:lnTo>
                  <a:pt x="1732280" y="820420"/>
                </a:lnTo>
                <a:lnTo>
                  <a:pt x="1776730" y="802640"/>
                </a:lnTo>
                <a:lnTo>
                  <a:pt x="1794510" y="793750"/>
                </a:lnTo>
                <a:lnTo>
                  <a:pt x="1840230" y="767080"/>
                </a:lnTo>
                <a:lnTo>
                  <a:pt x="1884680" y="749300"/>
                </a:lnTo>
                <a:lnTo>
                  <a:pt x="1929130" y="722630"/>
                </a:lnTo>
                <a:lnTo>
                  <a:pt x="1964690" y="695960"/>
                </a:lnTo>
                <a:lnTo>
                  <a:pt x="2009140" y="678180"/>
                </a:lnTo>
                <a:lnTo>
                  <a:pt x="2053590" y="651510"/>
                </a:lnTo>
                <a:lnTo>
                  <a:pt x="2090420" y="624840"/>
                </a:lnTo>
                <a:lnTo>
                  <a:pt x="2134870" y="598170"/>
                </a:lnTo>
                <a:lnTo>
                  <a:pt x="2170430" y="571500"/>
                </a:lnTo>
                <a:lnTo>
                  <a:pt x="2214880" y="543560"/>
                </a:lnTo>
                <a:lnTo>
                  <a:pt x="2250440" y="516890"/>
                </a:lnTo>
                <a:lnTo>
                  <a:pt x="2286000" y="490220"/>
                </a:lnTo>
                <a:lnTo>
                  <a:pt x="2321560" y="454660"/>
                </a:lnTo>
                <a:lnTo>
                  <a:pt x="2357120" y="427990"/>
                </a:lnTo>
                <a:lnTo>
                  <a:pt x="2393950" y="401320"/>
                </a:lnTo>
                <a:lnTo>
                  <a:pt x="2429510" y="374650"/>
                </a:lnTo>
                <a:lnTo>
                  <a:pt x="2465070" y="347980"/>
                </a:lnTo>
                <a:lnTo>
                  <a:pt x="2500630" y="321310"/>
                </a:lnTo>
                <a:lnTo>
                  <a:pt x="2536190" y="294640"/>
                </a:lnTo>
                <a:lnTo>
                  <a:pt x="2562860" y="266700"/>
                </a:lnTo>
                <a:lnTo>
                  <a:pt x="2607310" y="222250"/>
                </a:lnTo>
                <a:lnTo>
                  <a:pt x="2653030" y="195580"/>
                </a:lnTo>
                <a:lnTo>
                  <a:pt x="2688590" y="160020"/>
                </a:lnTo>
                <a:lnTo>
                  <a:pt x="2724150" y="133350"/>
                </a:lnTo>
                <a:lnTo>
                  <a:pt x="2768600" y="88900"/>
                </a:lnTo>
                <a:lnTo>
                  <a:pt x="2804160" y="53340"/>
                </a:lnTo>
                <a:lnTo>
                  <a:pt x="2830830" y="17780"/>
                </a:lnTo>
                <a:lnTo>
                  <a:pt x="28397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7331710" y="4991100"/>
            <a:ext cx="168911" cy="214631"/>
          </a:xfrm>
          <a:custGeom>
            <a:avLst/>
            <a:gdLst/>
            <a:ahLst/>
            <a:cxnLst/>
            <a:rect l="0" t="0" r="0" b="0"/>
            <a:pathLst>
              <a:path w="168911" h="214631">
                <a:moveTo>
                  <a:pt x="0" y="0"/>
                </a:moveTo>
                <a:lnTo>
                  <a:pt x="26670" y="10160"/>
                </a:lnTo>
                <a:lnTo>
                  <a:pt x="53340" y="10160"/>
                </a:lnTo>
                <a:lnTo>
                  <a:pt x="88900" y="10160"/>
                </a:lnTo>
                <a:lnTo>
                  <a:pt x="133350" y="10160"/>
                </a:lnTo>
                <a:lnTo>
                  <a:pt x="160020" y="10160"/>
                </a:lnTo>
                <a:lnTo>
                  <a:pt x="168910" y="27940"/>
                </a:lnTo>
                <a:lnTo>
                  <a:pt x="151130" y="81280"/>
                </a:lnTo>
                <a:lnTo>
                  <a:pt x="133350" y="125730"/>
                </a:lnTo>
                <a:lnTo>
                  <a:pt x="124460" y="161290"/>
                </a:lnTo>
                <a:lnTo>
                  <a:pt x="124460" y="205740"/>
                </a:lnTo>
                <a:lnTo>
                  <a:pt x="12446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563110" y="5697220"/>
            <a:ext cx="187961" cy="321311"/>
          </a:xfrm>
          <a:custGeom>
            <a:avLst/>
            <a:gdLst/>
            <a:ahLst/>
            <a:cxnLst/>
            <a:rect l="0" t="0" r="0" b="0"/>
            <a:pathLst>
              <a:path w="187961" h="321311">
                <a:moveTo>
                  <a:pt x="187960" y="0"/>
                </a:moveTo>
                <a:lnTo>
                  <a:pt x="142240" y="0"/>
                </a:lnTo>
                <a:lnTo>
                  <a:pt x="124460" y="0"/>
                </a:lnTo>
                <a:lnTo>
                  <a:pt x="80010" y="26670"/>
                </a:lnTo>
                <a:lnTo>
                  <a:pt x="44450" y="53340"/>
                </a:lnTo>
                <a:lnTo>
                  <a:pt x="8890" y="71120"/>
                </a:lnTo>
                <a:lnTo>
                  <a:pt x="0" y="88900"/>
                </a:lnTo>
                <a:lnTo>
                  <a:pt x="17780" y="142240"/>
                </a:lnTo>
                <a:lnTo>
                  <a:pt x="53340" y="187960"/>
                </a:lnTo>
                <a:lnTo>
                  <a:pt x="80010" y="232410"/>
                </a:lnTo>
                <a:lnTo>
                  <a:pt x="124460" y="276860"/>
                </a:lnTo>
                <a:lnTo>
                  <a:pt x="170180" y="312420"/>
                </a:lnTo>
                <a:lnTo>
                  <a:pt x="1790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2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615950" y="571500"/>
            <a:ext cx="71121" cy="401321"/>
          </a:xfrm>
          <a:custGeom>
            <a:avLst/>
            <a:gdLst/>
            <a:ahLst/>
            <a:cxnLst/>
            <a:rect l="0" t="0" r="0" b="0"/>
            <a:pathLst>
              <a:path w="71121" h="40132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17780" y="124460"/>
                </a:lnTo>
                <a:lnTo>
                  <a:pt x="26670" y="170180"/>
                </a:lnTo>
                <a:lnTo>
                  <a:pt x="26670" y="205740"/>
                </a:lnTo>
                <a:lnTo>
                  <a:pt x="35560" y="241300"/>
                </a:lnTo>
                <a:lnTo>
                  <a:pt x="35560" y="276860"/>
                </a:lnTo>
                <a:lnTo>
                  <a:pt x="53340" y="321310"/>
                </a:lnTo>
                <a:lnTo>
                  <a:pt x="53340" y="347980"/>
                </a:lnTo>
                <a:lnTo>
                  <a:pt x="62230" y="374650"/>
                </a:lnTo>
                <a:lnTo>
                  <a:pt x="7112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723900" y="615950"/>
            <a:ext cx="44451" cy="330201"/>
          </a:xfrm>
          <a:custGeom>
            <a:avLst/>
            <a:gdLst/>
            <a:ahLst/>
            <a:cxnLst/>
            <a:rect l="0" t="0" r="0" b="0"/>
            <a:pathLst>
              <a:path w="44451" h="33020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107950"/>
                </a:lnTo>
                <a:lnTo>
                  <a:pt x="8890" y="14351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59080"/>
                </a:lnTo>
                <a:lnTo>
                  <a:pt x="44450" y="294640"/>
                </a:lnTo>
                <a:lnTo>
                  <a:pt x="4445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509270" y="741680"/>
            <a:ext cx="285751" cy="44451"/>
          </a:xfrm>
          <a:custGeom>
            <a:avLst/>
            <a:gdLst/>
            <a:ahLst/>
            <a:cxnLst/>
            <a:rect l="0" t="0" r="0" b="0"/>
            <a:pathLst>
              <a:path w="285751" h="44451">
                <a:moveTo>
                  <a:pt x="0" y="4445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24460" y="17780"/>
                </a:lnTo>
                <a:lnTo>
                  <a:pt x="151130" y="8890"/>
                </a:lnTo>
                <a:lnTo>
                  <a:pt x="195580" y="8890"/>
                </a:lnTo>
                <a:lnTo>
                  <a:pt x="232410" y="0"/>
                </a:lnTo>
                <a:lnTo>
                  <a:pt x="27686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580390" y="848360"/>
            <a:ext cx="250191" cy="35561"/>
          </a:xfrm>
          <a:custGeom>
            <a:avLst/>
            <a:gdLst/>
            <a:ahLst/>
            <a:cxnLst/>
            <a:rect l="0" t="0" r="0" b="0"/>
            <a:pathLst>
              <a:path w="250191" h="35561">
                <a:moveTo>
                  <a:pt x="0" y="3556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15570" y="26670"/>
                </a:lnTo>
                <a:lnTo>
                  <a:pt x="152400" y="17780"/>
                </a:lnTo>
                <a:lnTo>
                  <a:pt x="187960" y="8890"/>
                </a:lnTo>
                <a:lnTo>
                  <a:pt x="23241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848360" y="509270"/>
            <a:ext cx="250191" cy="463551"/>
          </a:xfrm>
          <a:custGeom>
            <a:avLst/>
            <a:gdLst/>
            <a:ahLst/>
            <a:cxnLst/>
            <a:rect l="0" t="0" r="0" b="0"/>
            <a:pathLst>
              <a:path w="250191" h="463551">
                <a:moveTo>
                  <a:pt x="205740" y="53340"/>
                </a:moveTo>
                <a:lnTo>
                  <a:pt x="179070" y="35560"/>
                </a:lnTo>
                <a:lnTo>
                  <a:pt x="124460" y="889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0"/>
                </a:lnTo>
                <a:lnTo>
                  <a:pt x="44450" y="8890"/>
                </a:lnTo>
                <a:lnTo>
                  <a:pt x="26670" y="35560"/>
                </a:lnTo>
                <a:lnTo>
                  <a:pt x="889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8890" y="223520"/>
                </a:lnTo>
                <a:lnTo>
                  <a:pt x="8890" y="241300"/>
                </a:lnTo>
                <a:lnTo>
                  <a:pt x="26670" y="250190"/>
                </a:lnTo>
                <a:lnTo>
                  <a:pt x="44450" y="259080"/>
                </a:lnTo>
                <a:lnTo>
                  <a:pt x="62230" y="250190"/>
                </a:lnTo>
                <a:lnTo>
                  <a:pt x="106680" y="232410"/>
                </a:lnTo>
                <a:lnTo>
                  <a:pt x="142240" y="204470"/>
                </a:lnTo>
                <a:lnTo>
                  <a:pt x="170180" y="195580"/>
                </a:lnTo>
                <a:lnTo>
                  <a:pt x="196850" y="204470"/>
                </a:lnTo>
                <a:lnTo>
                  <a:pt x="214630" y="214630"/>
                </a:lnTo>
                <a:lnTo>
                  <a:pt x="232410" y="232410"/>
                </a:lnTo>
                <a:lnTo>
                  <a:pt x="241300" y="276860"/>
                </a:lnTo>
                <a:lnTo>
                  <a:pt x="250190" y="294640"/>
                </a:lnTo>
                <a:lnTo>
                  <a:pt x="250190" y="339090"/>
                </a:lnTo>
                <a:lnTo>
                  <a:pt x="241300" y="365760"/>
                </a:lnTo>
                <a:lnTo>
                  <a:pt x="214630" y="401320"/>
                </a:lnTo>
                <a:lnTo>
                  <a:pt x="196850" y="427990"/>
                </a:lnTo>
                <a:lnTo>
                  <a:pt x="152400" y="463550"/>
                </a:lnTo>
                <a:lnTo>
                  <a:pt x="124460" y="463550"/>
                </a:lnTo>
                <a:lnTo>
                  <a:pt x="97790" y="463550"/>
                </a:lnTo>
                <a:lnTo>
                  <a:pt x="7112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696720" y="544830"/>
            <a:ext cx="187961" cy="473711"/>
          </a:xfrm>
          <a:custGeom>
            <a:avLst/>
            <a:gdLst/>
            <a:ahLst/>
            <a:cxnLst/>
            <a:rect l="0" t="0" r="0" b="0"/>
            <a:pathLst>
              <a:path w="187961" h="473711">
                <a:moveTo>
                  <a:pt x="124460" y="232410"/>
                </a:moveTo>
                <a:lnTo>
                  <a:pt x="88900" y="223520"/>
                </a:lnTo>
                <a:lnTo>
                  <a:pt x="71120" y="223520"/>
                </a:lnTo>
                <a:lnTo>
                  <a:pt x="35560" y="232410"/>
                </a:lnTo>
                <a:lnTo>
                  <a:pt x="26670" y="250190"/>
                </a:lnTo>
                <a:lnTo>
                  <a:pt x="8890" y="29464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19100"/>
                </a:lnTo>
                <a:lnTo>
                  <a:pt x="8890" y="445770"/>
                </a:lnTo>
                <a:lnTo>
                  <a:pt x="17780" y="464820"/>
                </a:lnTo>
                <a:lnTo>
                  <a:pt x="35560" y="473710"/>
                </a:lnTo>
                <a:lnTo>
                  <a:pt x="53340" y="473710"/>
                </a:lnTo>
                <a:lnTo>
                  <a:pt x="71120" y="473710"/>
                </a:lnTo>
                <a:lnTo>
                  <a:pt x="97790" y="464820"/>
                </a:lnTo>
                <a:lnTo>
                  <a:pt x="106680" y="445770"/>
                </a:lnTo>
                <a:lnTo>
                  <a:pt x="124460" y="427990"/>
                </a:lnTo>
                <a:lnTo>
                  <a:pt x="133350" y="383540"/>
                </a:lnTo>
                <a:lnTo>
                  <a:pt x="151130" y="347980"/>
                </a:lnTo>
                <a:lnTo>
                  <a:pt x="160020" y="312420"/>
                </a:lnTo>
                <a:lnTo>
                  <a:pt x="170180" y="276860"/>
                </a:lnTo>
                <a:lnTo>
                  <a:pt x="170180" y="241300"/>
                </a:lnTo>
                <a:lnTo>
                  <a:pt x="170180" y="196850"/>
                </a:lnTo>
                <a:lnTo>
                  <a:pt x="170180" y="160020"/>
                </a:lnTo>
                <a:lnTo>
                  <a:pt x="170180" y="124460"/>
                </a:lnTo>
                <a:lnTo>
                  <a:pt x="170180" y="80010"/>
                </a:lnTo>
                <a:lnTo>
                  <a:pt x="170180" y="35560"/>
                </a:lnTo>
                <a:lnTo>
                  <a:pt x="170180" y="0"/>
                </a:lnTo>
                <a:lnTo>
                  <a:pt x="160020" y="35560"/>
                </a:lnTo>
                <a:lnTo>
                  <a:pt x="160020" y="71120"/>
                </a:lnTo>
                <a:lnTo>
                  <a:pt x="151130" y="115570"/>
                </a:lnTo>
                <a:lnTo>
                  <a:pt x="151130" y="151130"/>
                </a:lnTo>
                <a:lnTo>
                  <a:pt x="151130" y="187960"/>
                </a:lnTo>
                <a:lnTo>
                  <a:pt x="151130" y="223520"/>
                </a:lnTo>
                <a:lnTo>
                  <a:pt x="151130" y="267970"/>
                </a:lnTo>
                <a:lnTo>
                  <a:pt x="151130" y="303530"/>
                </a:lnTo>
                <a:lnTo>
                  <a:pt x="160020" y="339090"/>
                </a:lnTo>
                <a:lnTo>
                  <a:pt x="160020" y="383540"/>
                </a:lnTo>
                <a:lnTo>
                  <a:pt x="170180" y="419100"/>
                </a:lnTo>
                <a:lnTo>
                  <a:pt x="179070" y="455930"/>
                </a:lnTo>
                <a:lnTo>
                  <a:pt x="18796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838960" y="464820"/>
            <a:ext cx="267971" cy="687071"/>
          </a:xfrm>
          <a:custGeom>
            <a:avLst/>
            <a:gdLst/>
            <a:ahLst/>
            <a:cxnLst/>
            <a:rect l="0" t="0" r="0" b="0"/>
            <a:pathLst>
              <a:path w="267971" h="687071">
                <a:moveTo>
                  <a:pt x="107950" y="0"/>
                </a:moveTo>
                <a:lnTo>
                  <a:pt x="143510" y="35560"/>
                </a:lnTo>
                <a:lnTo>
                  <a:pt x="179070" y="80010"/>
                </a:lnTo>
                <a:lnTo>
                  <a:pt x="205740" y="124460"/>
                </a:lnTo>
                <a:lnTo>
                  <a:pt x="232410" y="160020"/>
                </a:lnTo>
                <a:lnTo>
                  <a:pt x="250190" y="195580"/>
                </a:lnTo>
                <a:lnTo>
                  <a:pt x="259080" y="231140"/>
                </a:lnTo>
                <a:lnTo>
                  <a:pt x="267970" y="267970"/>
                </a:lnTo>
                <a:lnTo>
                  <a:pt x="267970" y="303530"/>
                </a:lnTo>
                <a:lnTo>
                  <a:pt x="267970" y="339090"/>
                </a:lnTo>
                <a:lnTo>
                  <a:pt x="267970" y="374650"/>
                </a:lnTo>
                <a:lnTo>
                  <a:pt x="259080" y="410210"/>
                </a:lnTo>
                <a:lnTo>
                  <a:pt x="250190" y="445770"/>
                </a:lnTo>
                <a:lnTo>
                  <a:pt x="232410" y="481330"/>
                </a:lnTo>
                <a:lnTo>
                  <a:pt x="214630" y="516890"/>
                </a:lnTo>
                <a:lnTo>
                  <a:pt x="187960" y="562610"/>
                </a:lnTo>
                <a:lnTo>
                  <a:pt x="143510" y="589280"/>
                </a:lnTo>
                <a:lnTo>
                  <a:pt x="99060" y="615950"/>
                </a:lnTo>
                <a:lnTo>
                  <a:pt x="63500" y="633730"/>
                </a:lnTo>
                <a:lnTo>
                  <a:pt x="17780" y="660400"/>
                </a:lnTo>
                <a:lnTo>
                  <a:pt x="0" y="669290"/>
                </a:lnTo>
                <a:lnTo>
                  <a:pt x="8890" y="687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724150" y="589280"/>
            <a:ext cx="222251" cy="482601"/>
          </a:xfrm>
          <a:custGeom>
            <a:avLst/>
            <a:gdLst/>
            <a:ahLst/>
            <a:cxnLst/>
            <a:rect l="0" t="0" r="0" b="0"/>
            <a:pathLst>
              <a:path w="222251" h="482601">
                <a:moveTo>
                  <a:pt x="0" y="88900"/>
                </a:moveTo>
                <a:lnTo>
                  <a:pt x="0" y="71120"/>
                </a:lnTo>
                <a:lnTo>
                  <a:pt x="17780" y="35560"/>
                </a:lnTo>
                <a:lnTo>
                  <a:pt x="35560" y="26670"/>
                </a:lnTo>
                <a:lnTo>
                  <a:pt x="80010" y="8890"/>
                </a:lnTo>
                <a:lnTo>
                  <a:pt x="97790" y="0"/>
                </a:lnTo>
                <a:lnTo>
                  <a:pt x="115570" y="0"/>
                </a:lnTo>
                <a:lnTo>
                  <a:pt x="133350" y="0"/>
                </a:lnTo>
                <a:lnTo>
                  <a:pt x="160020" y="26670"/>
                </a:lnTo>
                <a:lnTo>
                  <a:pt x="168910" y="44450"/>
                </a:lnTo>
                <a:lnTo>
                  <a:pt x="168910" y="71120"/>
                </a:lnTo>
                <a:lnTo>
                  <a:pt x="168910" y="97790"/>
                </a:lnTo>
                <a:lnTo>
                  <a:pt x="160020" y="124460"/>
                </a:lnTo>
                <a:lnTo>
                  <a:pt x="133350" y="170180"/>
                </a:lnTo>
                <a:lnTo>
                  <a:pt x="106680" y="205740"/>
                </a:lnTo>
                <a:lnTo>
                  <a:pt x="71120" y="241300"/>
                </a:lnTo>
                <a:lnTo>
                  <a:pt x="44450" y="259080"/>
                </a:lnTo>
                <a:lnTo>
                  <a:pt x="80010" y="232410"/>
                </a:lnTo>
                <a:lnTo>
                  <a:pt x="124460" y="223520"/>
                </a:lnTo>
                <a:lnTo>
                  <a:pt x="142240" y="223520"/>
                </a:lnTo>
                <a:lnTo>
                  <a:pt x="168910" y="232410"/>
                </a:lnTo>
                <a:lnTo>
                  <a:pt x="195580" y="250190"/>
                </a:lnTo>
                <a:lnTo>
                  <a:pt x="222250" y="285750"/>
                </a:lnTo>
                <a:lnTo>
                  <a:pt x="222250" y="312420"/>
                </a:lnTo>
                <a:lnTo>
                  <a:pt x="222250" y="356870"/>
                </a:lnTo>
                <a:lnTo>
                  <a:pt x="204470" y="392430"/>
                </a:lnTo>
                <a:lnTo>
                  <a:pt x="177800" y="438150"/>
                </a:lnTo>
                <a:lnTo>
                  <a:pt x="151130" y="455930"/>
                </a:lnTo>
                <a:lnTo>
                  <a:pt x="124460" y="473710"/>
                </a:lnTo>
                <a:lnTo>
                  <a:pt x="97790" y="482600"/>
                </a:lnTo>
                <a:lnTo>
                  <a:pt x="80010" y="482600"/>
                </a:lnTo>
                <a:lnTo>
                  <a:pt x="44450" y="464820"/>
                </a:lnTo>
                <a:lnTo>
                  <a:pt x="0" y="455930"/>
                </a:lnTo>
                <a:lnTo>
                  <a:pt x="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107690" y="919480"/>
            <a:ext cx="80011" cy="196851"/>
          </a:xfrm>
          <a:custGeom>
            <a:avLst/>
            <a:gdLst/>
            <a:ahLst/>
            <a:cxnLst/>
            <a:rect l="0" t="0" r="0" b="0"/>
            <a:pathLst>
              <a:path w="80011" h="196851">
                <a:moveTo>
                  <a:pt x="80010" y="0"/>
                </a:moveTo>
                <a:lnTo>
                  <a:pt x="53340" y="35560"/>
                </a:lnTo>
                <a:lnTo>
                  <a:pt x="35560" y="71120"/>
                </a:lnTo>
                <a:lnTo>
                  <a:pt x="17780" y="116840"/>
                </a:lnTo>
                <a:lnTo>
                  <a:pt x="0" y="16129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411220" y="535940"/>
            <a:ext cx="205741" cy="454661"/>
          </a:xfrm>
          <a:custGeom>
            <a:avLst/>
            <a:gdLst/>
            <a:ahLst/>
            <a:cxnLst/>
            <a:rect l="0" t="0" r="0" b="0"/>
            <a:pathLst>
              <a:path w="205741" h="454661">
                <a:moveTo>
                  <a:pt x="8890" y="26670"/>
                </a:moveTo>
                <a:lnTo>
                  <a:pt x="44450" y="0"/>
                </a:lnTo>
                <a:lnTo>
                  <a:pt x="62230" y="0"/>
                </a:lnTo>
                <a:lnTo>
                  <a:pt x="106680" y="0"/>
                </a:lnTo>
                <a:lnTo>
                  <a:pt x="133350" y="0"/>
                </a:lnTo>
                <a:lnTo>
                  <a:pt x="160020" y="8890"/>
                </a:lnTo>
                <a:lnTo>
                  <a:pt x="170180" y="26670"/>
                </a:lnTo>
                <a:lnTo>
                  <a:pt x="179070" y="44450"/>
                </a:lnTo>
                <a:lnTo>
                  <a:pt x="179070" y="62230"/>
                </a:lnTo>
                <a:lnTo>
                  <a:pt x="179070" y="97790"/>
                </a:lnTo>
                <a:lnTo>
                  <a:pt x="160020" y="133350"/>
                </a:lnTo>
                <a:lnTo>
                  <a:pt x="142240" y="177800"/>
                </a:lnTo>
                <a:lnTo>
                  <a:pt x="115570" y="205740"/>
                </a:lnTo>
                <a:lnTo>
                  <a:pt x="71120" y="241300"/>
                </a:lnTo>
                <a:lnTo>
                  <a:pt x="35560" y="267970"/>
                </a:lnTo>
                <a:lnTo>
                  <a:pt x="17780" y="276860"/>
                </a:lnTo>
                <a:lnTo>
                  <a:pt x="0" y="267970"/>
                </a:lnTo>
                <a:lnTo>
                  <a:pt x="8890" y="241300"/>
                </a:lnTo>
                <a:lnTo>
                  <a:pt x="26670" y="223520"/>
                </a:lnTo>
                <a:lnTo>
                  <a:pt x="53340" y="205740"/>
                </a:lnTo>
                <a:lnTo>
                  <a:pt x="88900" y="205740"/>
                </a:lnTo>
                <a:lnTo>
                  <a:pt x="124460" y="205740"/>
                </a:lnTo>
                <a:lnTo>
                  <a:pt x="151130" y="214630"/>
                </a:lnTo>
                <a:lnTo>
                  <a:pt x="179070" y="232410"/>
                </a:lnTo>
                <a:lnTo>
                  <a:pt x="196850" y="259080"/>
                </a:lnTo>
                <a:lnTo>
                  <a:pt x="205740" y="285750"/>
                </a:lnTo>
                <a:lnTo>
                  <a:pt x="205740" y="321310"/>
                </a:lnTo>
                <a:lnTo>
                  <a:pt x="205740" y="347980"/>
                </a:lnTo>
                <a:lnTo>
                  <a:pt x="187960" y="374650"/>
                </a:lnTo>
                <a:lnTo>
                  <a:pt x="151130" y="419100"/>
                </a:lnTo>
                <a:lnTo>
                  <a:pt x="106680" y="454660"/>
                </a:lnTo>
                <a:lnTo>
                  <a:pt x="8890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759200" y="615950"/>
            <a:ext cx="26671" cy="241301"/>
          </a:xfrm>
          <a:custGeom>
            <a:avLst/>
            <a:gdLst/>
            <a:ahLst/>
            <a:cxnLst/>
            <a:rect l="0" t="0" r="0" b="0"/>
            <a:pathLst>
              <a:path w="26671" h="241301">
                <a:moveTo>
                  <a:pt x="0" y="0"/>
                </a:moveTo>
                <a:lnTo>
                  <a:pt x="0" y="44450"/>
                </a:lnTo>
                <a:lnTo>
                  <a:pt x="8890" y="88900"/>
                </a:lnTo>
                <a:lnTo>
                  <a:pt x="8890" y="125730"/>
                </a:lnTo>
                <a:lnTo>
                  <a:pt x="17780" y="152400"/>
                </a:lnTo>
                <a:lnTo>
                  <a:pt x="17780" y="179070"/>
                </a:lnTo>
                <a:lnTo>
                  <a:pt x="17780" y="214630"/>
                </a:lnTo>
                <a:lnTo>
                  <a:pt x="266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705860" y="704850"/>
            <a:ext cx="170181" cy="45721"/>
          </a:xfrm>
          <a:custGeom>
            <a:avLst/>
            <a:gdLst/>
            <a:ahLst/>
            <a:cxnLst/>
            <a:rect l="0" t="0" r="0" b="0"/>
            <a:pathLst>
              <a:path w="170181" h="45721">
                <a:moveTo>
                  <a:pt x="0" y="45720"/>
                </a:moveTo>
                <a:lnTo>
                  <a:pt x="26670" y="36830"/>
                </a:lnTo>
                <a:lnTo>
                  <a:pt x="71120" y="27940"/>
                </a:lnTo>
                <a:lnTo>
                  <a:pt x="115570" y="19050"/>
                </a:lnTo>
                <a:lnTo>
                  <a:pt x="133350" y="8890"/>
                </a:lnTo>
                <a:lnTo>
                  <a:pt x="15240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973830" y="687070"/>
            <a:ext cx="232411" cy="241301"/>
          </a:xfrm>
          <a:custGeom>
            <a:avLst/>
            <a:gdLst/>
            <a:ahLst/>
            <a:cxnLst/>
            <a:rect l="0" t="0" r="0" b="0"/>
            <a:pathLst>
              <a:path w="232411" h="241301">
                <a:moveTo>
                  <a:pt x="0" y="0"/>
                </a:moveTo>
                <a:lnTo>
                  <a:pt x="0" y="17780"/>
                </a:lnTo>
                <a:lnTo>
                  <a:pt x="0" y="54610"/>
                </a:lnTo>
                <a:lnTo>
                  <a:pt x="8890" y="90170"/>
                </a:lnTo>
                <a:lnTo>
                  <a:pt x="8890" y="134620"/>
                </a:lnTo>
                <a:lnTo>
                  <a:pt x="17780" y="152400"/>
                </a:lnTo>
                <a:lnTo>
                  <a:pt x="35560" y="196850"/>
                </a:lnTo>
                <a:lnTo>
                  <a:pt x="80010" y="241300"/>
                </a:lnTo>
                <a:lnTo>
                  <a:pt x="106680" y="241300"/>
                </a:lnTo>
                <a:lnTo>
                  <a:pt x="151130" y="241300"/>
                </a:lnTo>
                <a:lnTo>
                  <a:pt x="179070" y="232410"/>
                </a:lnTo>
                <a:lnTo>
                  <a:pt x="196850" y="214630"/>
                </a:lnTo>
                <a:lnTo>
                  <a:pt x="205740" y="196850"/>
                </a:lnTo>
                <a:lnTo>
                  <a:pt x="223520" y="152400"/>
                </a:lnTo>
                <a:lnTo>
                  <a:pt x="23241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964940" y="55372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366260" y="883920"/>
            <a:ext cx="72391" cy="223521"/>
          </a:xfrm>
          <a:custGeom>
            <a:avLst/>
            <a:gdLst/>
            <a:ahLst/>
            <a:cxnLst/>
            <a:rect l="0" t="0" r="0" b="0"/>
            <a:pathLst>
              <a:path w="72391" h="223521">
                <a:moveTo>
                  <a:pt x="72390" y="0"/>
                </a:moveTo>
                <a:lnTo>
                  <a:pt x="63500" y="26670"/>
                </a:lnTo>
                <a:lnTo>
                  <a:pt x="53340" y="71120"/>
                </a:lnTo>
                <a:lnTo>
                  <a:pt x="44450" y="106680"/>
                </a:lnTo>
                <a:lnTo>
                  <a:pt x="35560" y="143510"/>
                </a:lnTo>
                <a:lnTo>
                  <a:pt x="17780" y="18796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572000" y="65151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44450" y="17780"/>
                </a:lnTo>
                <a:lnTo>
                  <a:pt x="80010" y="8890"/>
                </a:lnTo>
                <a:lnTo>
                  <a:pt x="12446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831080" y="429260"/>
            <a:ext cx="285751" cy="427991"/>
          </a:xfrm>
          <a:custGeom>
            <a:avLst/>
            <a:gdLst/>
            <a:ahLst/>
            <a:cxnLst/>
            <a:rect l="0" t="0" r="0" b="0"/>
            <a:pathLst>
              <a:path w="285751" h="427991">
                <a:moveTo>
                  <a:pt x="35560" y="80010"/>
                </a:moveTo>
                <a:lnTo>
                  <a:pt x="44450" y="3556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0"/>
                </a:lnTo>
                <a:lnTo>
                  <a:pt x="160020" y="8890"/>
                </a:lnTo>
                <a:lnTo>
                  <a:pt x="187960" y="26670"/>
                </a:lnTo>
                <a:lnTo>
                  <a:pt x="214630" y="71120"/>
                </a:lnTo>
                <a:lnTo>
                  <a:pt x="223520" y="97790"/>
                </a:lnTo>
                <a:lnTo>
                  <a:pt x="223520" y="142240"/>
                </a:lnTo>
                <a:lnTo>
                  <a:pt x="223520" y="168910"/>
                </a:lnTo>
                <a:lnTo>
                  <a:pt x="223520" y="204470"/>
                </a:lnTo>
                <a:lnTo>
                  <a:pt x="214630" y="240030"/>
                </a:lnTo>
                <a:lnTo>
                  <a:pt x="196850" y="275590"/>
                </a:lnTo>
                <a:lnTo>
                  <a:pt x="170180" y="312420"/>
                </a:lnTo>
                <a:lnTo>
                  <a:pt x="142240" y="347980"/>
                </a:lnTo>
                <a:lnTo>
                  <a:pt x="106680" y="383540"/>
                </a:lnTo>
                <a:lnTo>
                  <a:pt x="71120" y="419100"/>
                </a:lnTo>
                <a:lnTo>
                  <a:pt x="44450" y="427990"/>
                </a:lnTo>
                <a:lnTo>
                  <a:pt x="26670" y="427990"/>
                </a:lnTo>
                <a:lnTo>
                  <a:pt x="8890" y="419100"/>
                </a:lnTo>
                <a:lnTo>
                  <a:pt x="0" y="401320"/>
                </a:lnTo>
                <a:lnTo>
                  <a:pt x="0" y="374650"/>
                </a:lnTo>
                <a:lnTo>
                  <a:pt x="8890" y="339090"/>
                </a:lnTo>
                <a:lnTo>
                  <a:pt x="8890" y="321310"/>
                </a:lnTo>
                <a:lnTo>
                  <a:pt x="35560" y="303530"/>
                </a:lnTo>
                <a:lnTo>
                  <a:pt x="71120" y="303530"/>
                </a:lnTo>
                <a:lnTo>
                  <a:pt x="124460" y="321310"/>
                </a:lnTo>
                <a:lnTo>
                  <a:pt x="170180" y="347980"/>
                </a:lnTo>
                <a:lnTo>
                  <a:pt x="205740" y="383540"/>
                </a:lnTo>
                <a:lnTo>
                  <a:pt x="250190" y="419100"/>
                </a:lnTo>
                <a:lnTo>
                  <a:pt x="28575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5214620" y="589280"/>
            <a:ext cx="196851" cy="259081"/>
          </a:xfrm>
          <a:custGeom>
            <a:avLst/>
            <a:gdLst/>
            <a:ahLst/>
            <a:cxnLst/>
            <a:rect l="0" t="0" r="0" b="0"/>
            <a:pathLst>
              <a:path w="196851" h="259081">
                <a:moveTo>
                  <a:pt x="2667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0" y="143510"/>
                </a:lnTo>
                <a:lnTo>
                  <a:pt x="0" y="161290"/>
                </a:lnTo>
                <a:lnTo>
                  <a:pt x="8890" y="205740"/>
                </a:lnTo>
                <a:lnTo>
                  <a:pt x="26670" y="223520"/>
                </a:lnTo>
                <a:lnTo>
                  <a:pt x="44450" y="241300"/>
                </a:lnTo>
                <a:lnTo>
                  <a:pt x="62230" y="259080"/>
                </a:lnTo>
                <a:lnTo>
                  <a:pt x="99060" y="259080"/>
                </a:lnTo>
                <a:lnTo>
                  <a:pt x="125730" y="259080"/>
                </a:lnTo>
                <a:lnTo>
                  <a:pt x="152400" y="250190"/>
                </a:lnTo>
                <a:lnTo>
                  <a:pt x="170180" y="223520"/>
                </a:lnTo>
                <a:lnTo>
                  <a:pt x="19685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241290" y="45593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0"/>
                </a:move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419860" y="2026920"/>
            <a:ext cx="267971" cy="473711"/>
          </a:xfrm>
          <a:custGeom>
            <a:avLst/>
            <a:gdLst/>
            <a:ahLst/>
            <a:cxnLst/>
            <a:rect l="0" t="0" r="0" b="0"/>
            <a:pathLst>
              <a:path w="267971" h="473711">
                <a:moveTo>
                  <a:pt x="161290" y="8890"/>
                </a:moveTo>
                <a:lnTo>
                  <a:pt x="124460" y="0"/>
                </a:lnTo>
                <a:lnTo>
                  <a:pt x="106680" y="0"/>
                </a:lnTo>
                <a:lnTo>
                  <a:pt x="80010" y="8890"/>
                </a:lnTo>
                <a:lnTo>
                  <a:pt x="53340" y="35560"/>
                </a:lnTo>
                <a:lnTo>
                  <a:pt x="35560" y="71120"/>
                </a:lnTo>
                <a:lnTo>
                  <a:pt x="17780" y="11684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23520"/>
                </a:lnTo>
                <a:lnTo>
                  <a:pt x="0" y="25908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65760"/>
                </a:lnTo>
                <a:lnTo>
                  <a:pt x="26670" y="411480"/>
                </a:lnTo>
                <a:lnTo>
                  <a:pt x="44450" y="420370"/>
                </a:lnTo>
                <a:lnTo>
                  <a:pt x="71120" y="411480"/>
                </a:lnTo>
                <a:lnTo>
                  <a:pt x="88900" y="401320"/>
                </a:lnTo>
                <a:lnTo>
                  <a:pt x="115570" y="356870"/>
                </a:lnTo>
                <a:lnTo>
                  <a:pt x="124460" y="330200"/>
                </a:lnTo>
                <a:lnTo>
                  <a:pt x="133350" y="285750"/>
                </a:lnTo>
                <a:lnTo>
                  <a:pt x="142240" y="250190"/>
                </a:lnTo>
                <a:lnTo>
                  <a:pt x="152400" y="214630"/>
                </a:lnTo>
                <a:lnTo>
                  <a:pt x="152400" y="179070"/>
                </a:lnTo>
                <a:lnTo>
                  <a:pt x="161290" y="134620"/>
                </a:lnTo>
                <a:lnTo>
                  <a:pt x="161290" y="97790"/>
                </a:lnTo>
                <a:lnTo>
                  <a:pt x="161290" y="62230"/>
                </a:lnTo>
                <a:lnTo>
                  <a:pt x="170180" y="44450"/>
                </a:lnTo>
                <a:lnTo>
                  <a:pt x="187960" y="71120"/>
                </a:lnTo>
                <a:lnTo>
                  <a:pt x="187960" y="106680"/>
                </a:lnTo>
                <a:lnTo>
                  <a:pt x="196850" y="152400"/>
                </a:lnTo>
                <a:lnTo>
                  <a:pt x="196850" y="179070"/>
                </a:lnTo>
                <a:lnTo>
                  <a:pt x="205740" y="214630"/>
                </a:lnTo>
                <a:lnTo>
                  <a:pt x="205740" y="250190"/>
                </a:lnTo>
                <a:lnTo>
                  <a:pt x="205740" y="276860"/>
                </a:lnTo>
                <a:lnTo>
                  <a:pt x="214630" y="321310"/>
                </a:lnTo>
                <a:lnTo>
                  <a:pt x="223520" y="356870"/>
                </a:lnTo>
                <a:lnTo>
                  <a:pt x="232410" y="392430"/>
                </a:lnTo>
                <a:lnTo>
                  <a:pt x="241300" y="438150"/>
                </a:lnTo>
                <a:lnTo>
                  <a:pt x="26797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812290" y="2009140"/>
            <a:ext cx="72391" cy="294641"/>
          </a:xfrm>
          <a:custGeom>
            <a:avLst/>
            <a:gdLst/>
            <a:ahLst/>
            <a:cxnLst/>
            <a:rect l="0" t="0" r="0" b="0"/>
            <a:pathLst>
              <a:path w="72391" h="294641">
                <a:moveTo>
                  <a:pt x="0" y="0"/>
                </a:moveTo>
                <a:lnTo>
                  <a:pt x="1778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17780" y="161290"/>
                </a:lnTo>
                <a:lnTo>
                  <a:pt x="26670" y="196850"/>
                </a:lnTo>
                <a:lnTo>
                  <a:pt x="35560" y="232410"/>
                </a:lnTo>
                <a:lnTo>
                  <a:pt x="54610" y="276860"/>
                </a:lnTo>
                <a:lnTo>
                  <a:pt x="723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1741170" y="2143760"/>
            <a:ext cx="223521" cy="44451"/>
          </a:xfrm>
          <a:custGeom>
            <a:avLst/>
            <a:gdLst/>
            <a:ahLst/>
            <a:cxnLst/>
            <a:rect l="0" t="0" r="0" b="0"/>
            <a:pathLst>
              <a:path w="223521" h="44451">
                <a:moveTo>
                  <a:pt x="0" y="4445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06680" y="8890"/>
                </a:lnTo>
                <a:lnTo>
                  <a:pt x="143510" y="8890"/>
                </a:lnTo>
                <a:lnTo>
                  <a:pt x="179070" y="0"/>
                </a:lnTo>
                <a:lnTo>
                  <a:pt x="2235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803400" y="2357120"/>
            <a:ext cx="205741" cy="53341"/>
          </a:xfrm>
          <a:custGeom>
            <a:avLst/>
            <a:gdLst/>
            <a:ahLst/>
            <a:cxnLst/>
            <a:rect l="0" t="0" r="0" b="0"/>
            <a:pathLst>
              <a:path w="205741" h="53341">
                <a:moveTo>
                  <a:pt x="0" y="53340"/>
                </a:moveTo>
                <a:lnTo>
                  <a:pt x="35560" y="35560"/>
                </a:lnTo>
                <a:lnTo>
                  <a:pt x="72390" y="35560"/>
                </a:lnTo>
                <a:lnTo>
                  <a:pt x="116840" y="17780"/>
                </a:lnTo>
                <a:lnTo>
                  <a:pt x="152400" y="8890"/>
                </a:lnTo>
                <a:lnTo>
                  <a:pt x="19685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071370" y="1946910"/>
            <a:ext cx="187961" cy="491491"/>
          </a:xfrm>
          <a:custGeom>
            <a:avLst/>
            <a:gdLst/>
            <a:ahLst/>
            <a:cxnLst/>
            <a:rect l="0" t="0" r="0" b="0"/>
            <a:pathLst>
              <a:path w="187961" h="4914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77800"/>
                </a:lnTo>
                <a:lnTo>
                  <a:pt x="17780" y="223520"/>
                </a:lnTo>
                <a:lnTo>
                  <a:pt x="26670" y="259080"/>
                </a:lnTo>
                <a:lnTo>
                  <a:pt x="35560" y="303530"/>
                </a:lnTo>
                <a:lnTo>
                  <a:pt x="35560" y="339090"/>
                </a:lnTo>
                <a:lnTo>
                  <a:pt x="44450" y="374650"/>
                </a:lnTo>
                <a:lnTo>
                  <a:pt x="44450" y="410210"/>
                </a:lnTo>
                <a:lnTo>
                  <a:pt x="44450" y="454660"/>
                </a:lnTo>
                <a:lnTo>
                  <a:pt x="44450" y="481330"/>
                </a:lnTo>
                <a:lnTo>
                  <a:pt x="26670" y="491490"/>
                </a:lnTo>
                <a:lnTo>
                  <a:pt x="17780" y="445770"/>
                </a:lnTo>
                <a:lnTo>
                  <a:pt x="8890" y="410210"/>
                </a:lnTo>
                <a:lnTo>
                  <a:pt x="8890" y="383540"/>
                </a:lnTo>
                <a:lnTo>
                  <a:pt x="8890" y="339090"/>
                </a:lnTo>
                <a:lnTo>
                  <a:pt x="17780" y="303530"/>
                </a:lnTo>
                <a:lnTo>
                  <a:pt x="35560" y="259080"/>
                </a:lnTo>
                <a:lnTo>
                  <a:pt x="53340" y="232410"/>
                </a:lnTo>
                <a:lnTo>
                  <a:pt x="99060" y="196850"/>
                </a:lnTo>
                <a:lnTo>
                  <a:pt x="116840" y="186690"/>
                </a:lnTo>
                <a:lnTo>
                  <a:pt x="143510" y="186690"/>
                </a:lnTo>
                <a:lnTo>
                  <a:pt x="161290" y="196850"/>
                </a:lnTo>
                <a:lnTo>
                  <a:pt x="179070" y="214630"/>
                </a:lnTo>
                <a:lnTo>
                  <a:pt x="187960" y="250190"/>
                </a:lnTo>
                <a:lnTo>
                  <a:pt x="187960" y="285750"/>
                </a:lnTo>
                <a:lnTo>
                  <a:pt x="170180" y="321310"/>
                </a:lnTo>
                <a:lnTo>
                  <a:pt x="152400" y="356870"/>
                </a:lnTo>
                <a:lnTo>
                  <a:pt x="116840" y="401320"/>
                </a:lnTo>
                <a:lnTo>
                  <a:pt x="90170" y="445770"/>
                </a:lnTo>
                <a:lnTo>
                  <a:pt x="72390" y="463550"/>
                </a:lnTo>
                <a:lnTo>
                  <a:pt x="53340" y="463550"/>
                </a:lnTo>
                <a:lnTo>
                  <a:pt x="6223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374900" y="213360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17780" y="214630"/>
                </a:lnTo>
                <a:lnTo>
                  <a:pt x="44450" y="259080"/>
                </a:lnTo>
                <a:lnTo>
                  <a:pt x="72390" y="285750"/>
                </a:lnTo>
                <a:lnTo>
                  <a:pt x="90170" y="285750"/>
                </a:lnTo>
                <a:lnTo>
                  <a:pt x="107950" y="276860"/>
                </a:lnTo>
                <a:lnTo>
                  <a:pt x="125730" y="267970"/>
                </a:lnTo>
                <a:lnTo>
                  <a:pt x="152400" y="232410"/>
                </a:lnTo>
                <a:lnTo>
                  <a:pt x="161290" y="187960"/>
                </a:lnTo>
                <a:lnTo>
                  <a:pt x="170180" y="152400"/>
                </a:lnTo>
                <a:lnTo>
                  <a:pt x="17907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348230" y="197358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3821430" y="1027430"/>
            <a:ext cx="81281" cy="365761"/>
          </a:xfrm>
          <a:custGeom>
            <a:avLst/>
            <a:gdLst/>
            <a:ahLst/>
            <a:cxnLst/>
            <a:rect l="0" t="0" r="0" b="0"/>
            <a:pathLst>
              <a:path w="81281" h="36576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17780" y="124460"/>
                </a:lnTo>
                <a:lnTo>
                  <a:pt x="17780" y="151130"/>
                </a:lnTo>
                <a:lnTo>
                  <a:pt x="26670" y="186690"/>
                </a:lnTo>
                <a:lnTo>
                  <a:pt x="36830" y="231140"/>
                </a:lnTo>
                <a:lnTo>
                  <a:pt x="54610" y="267970"/>
                </a:lnTo>
                <a:lnTo>
                  <a:pt x="63500" y="312420"/>
                </a:lnTo>
                <a:lnTo>
                  <a:pt x="72390" y="347980"/>
                </a:lnTo>
                <a:lnTo>
                  <a:pt x="8128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768090" y="1231900"/>
            <a:ext cx="241301" cy="196851"/>
          </a:xfrm>
          <a:custGeom>
            <a:avLst/>
            <a:gdLst/>
            <a:ahLst/>
            <a:cxnLst/>
            <a:rect l="0" t="0" r="0" b="0"/>
            <a:pathLst>
              <a:path w="241301" h="19685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44450" y="90170"/>
                </a:lnTo>
                <a:lnTo>
                  <a:pt x="62230" y="107950"/>
                </a:lnTo>
                <a:lnTo>
                  <a:pt x="90170" y="143510"/>
                </a:lnTo>
                <a:lnTo>
                  <a:pt x="107950" y="161290"/>
                </a:lnTo>
                <a:lnTo>
                  <a:pt x="125730" y="179070"/>
                </a:lnTo>
                <a:lnTo>
                  <a:pt x="143510" y="196850"/>
                </a:lnTo>
                <a:lnTo>
                  <a:pt x="161290" y="187960"/>
                </a:lnTo>
                <a:lnTo>
                  <a:pt x="179070" y="170180"/>
                </a:lnTo>
                <a:lnTo>
                  <a:pt x="205740" y="125730"/>
                </a:lnTo>
                <a:lnTo>
                  <a:pt x="232410" y="81280"/>
                </a:lnTo>
                <a:lnTo>
                  <a:pt x="24130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616960" y="1634490"/>
            <a:ext cx="231141" cy="499111"/>
          </a:xfrm>
          <a:custGeom>
            <a:avLst/>
            <a:gdLst/>
            <a:ahLst/>
            <a:cxnLst/>
            <a:rect l="0" t="0" r="0" b="0"/>
            <a:pathLst>
              <a:path w="231141" h="499111">
                <a:moveTo>
                  <a:pt x="0" y="88900"/>
                </a:moveTo>
                <a:lnTo>
                  <a:pt x="0" y="71120"/>
                </a:lnTo>
                <a:lnTo>
                  <a:pt x="17780" y="44450"/>
                </a:lnTo>
                <a:lnTo>
                  <a:pt x="44450" y="26670"/>
                </a:lnTo>
                <a:lnTo>
                  <a:pt x="80010" y="8890"/>
                </a:lnTo>
                <a:lnTo>
                  <a:pt x="115570" y="0"/>
                </a:lnTo>
                <a:lnTo>
                  <a:pt x="133350" y="0"/>
                </a:lnTo>
                <a:lnTo>
                  <a:pt x="160020" y="17780"/>
                </a:lnTo>
                <a:lnTo>
                  <a:pt x="168910" y="53340"/>
                </a:lnTo>
                <a:lnTo>
                  <a:pt x="168910" y="80010"/>
                </a:lnTo>
                <a:lnTo>
                  <a:pt x="160020" y="97790"/>
                </a:lnTo>
                <a:lnTo>
                  <a:pt x="124460" y="142240"/>
                </a:lnTo>
                <a:lnTo>
                  <a:pt x="88900" y="186690"/>
                </a:lnTo>
                <a:lnTo>
                  <a:pt x="44450" y="232410"/>
                </a:lnTo>
                <a:lnTo>
                  <a:pt x="8890" y="267970"/>
                </a:lnTo>
                <a:lnTo>
                  <a:pt x="44450" y="250190"/>
                </a:lnTo>
                <a:lnTo>
                  <a:pt x="88900" y="222250"/>
                </a:lnTo>
                <a:lnTo>
                  <a:pt x="133350" y="213360"/>
                </a:lnTo>
                <a:lnTo>
                  <a:pt x="160020" y="213360"/>
                </a:lnTo>
                <a:lnTo>
                  <a:pt x="186690" y="213360"/>
                </a:lnTo>
                <a:lnTo>
                  <a:pt x="204470" y="222250"/>
                </a:lnTo>
                <a:lnTo>
                  <a:pt x="222250" y="232410"/>
                </a:lnTo>
                <a:lnTo>
                  <a:pt x="231140" y="250190"/>
                </a:lnTo>
                <a:lnTo>
                  <a:pt x="231140" y="285750"/>
                </a:lnTo>
                <a:lnTo>
                  <a:pt x="222250" y="321310"/>
                </a:lnTo>
                <a:lnTo>
                  <a:pt x="204470" y="356870"/>
                </a:lnTo>
                <a:lnTo>
                  <a:pt x="168910" y="392430"/>
                </a:lnTo>
                <a:lnTo>
                  <a:pt x="133350" y="436880"/>
                </a:lnTo>
                <a:lnTo>
                  <a:pt x="88900" y="481330"/>
                </a:lnTo>
                <a:lnTo>
                  <a:pt x="8001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3938270" y="179451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44450" y="889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170680" y="1776730"/>
            <a:ext cx="213361" cy="330201"/>
          </a:xfrm>
          <a:custGeom>
            <a:avLst/>
            <a:gdLst/>
            <a:ahLst/>
            <a:cxnLst/>
            <a:rect l="0" t="0" r="0" b="0"/>
            <a:pathLst>
              <a:path w="213361" h="330201">
                <a:moveTo>
                  <a:pt x="17780" y="0"/>
                </a:moveTo>
                <a:lnTo>
                  <a:pt x="8890" y="17780"/>
                </a:lnTo>
                <a:lnTo>
                  <a:pt x="8890" y="62230"/>
                </a:lnTo>
                <a:lnTo>
                  <a:pt x="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17780" y="294640"/>
                </a:lnTo>
                <a:lnTo>
                  <a:pt x="17780" y="312420"/>
                </a:lnTo>
                <a:lnTo>
                  <a:pt x="35560" y="321310"/>
                </a:lnTo>
                <a:lnTo>
                  <a:pt x="62230" y="330200"/>
                </a:lnTo>
                <a:lnTo>
                  <a:pt x="97790" y="321310"/>
                </a:lnTo>
                <a:lnTo>
                  <a:pt x="142240" y="303530"/>
                </a:lnTo>
                <a:lnTo>
                  <a:pt x="160020" y="285750"/>
                </a:lnTo>
                <a:lnTo>
                  <a:pt x="186690" y="241300"/>
                </a:lnTo>
                <a:lnTo>
                  <a:pt x="21336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179570" y="1616710"/>
            <a:ext cx="26671" cy="17781"/>
          </a:xfrm>
          <a:custGeom>
            <a:avLst/>
            <a:gdLst/>
            <a:ahLst/>
            <a:cxnLst/>
            <a:rect l="0" t="0" r="0" b="0"/>
            <a:pathLst>
              <a:path w="26671" h="17781">
                <a:moveTo>
                  <a:pt x="8890" y="17780"/>
                </a:moveTo>
                <a:lnTo>
                  <a:pt x="0" y="0"/>
                </a:lnTo>
                <a:lnTo>
                  <a:pt x="266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010150" y="990600"/>
            <a:ext cx="8891" cy="367031"/>
          </a:xfrm>
          <a:custGeom>
            <a:avLst/>
            <a:gdLst/>
            <a:ahLst/>
            <a:cxnLst/>
            <a:rect l="0" t="0" r="0" b="0"/>
            <a:pathLst>
              <a:path w="8891" h="367031">
                <a:moveTo>
                  <a:pt x="8890" y="0"/>
                </a:moveTo>
                <a:lnTo>
                  <a:pt x="0" y="4572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94640"/>
                </a:lnTo>
                <a:lnTo>
                  <a:pt x="8890" y="331470"/>
                </a:lnTo>
                <a:lnTo>
                  <a:pt x="8890" y="358140"/>
                </a:lnTo>
                <a:lnTo>
                  <a:pt x="889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946650" y="1169670"/>
            <a:ext cx="232411" cy="196851"/>
          </a:xfrm>
          <a:custGeom>
            <a:avLst/>
            <a:gdLst/>
            <a:ahLst/>
            <a:cxnLst/>
            <a:rect l="0" t="0" r="0" b="0"/>
            <a:pathLst>
              <a:path w="232411" h="196851">
                <a:moveTo>
                  <a:pt x="0" y="35560"/>
                </a:moveTo>
                <a:lnTo>
                  <a:pt x="26670" y="62230"/>
                </a:lnTo>
                <a:lnTo>
                  <a:pt x="44450" y="106680"/>
                </a:lnTo>
                <a:lnTo>
                  <a:pt x="54610" y="125730"/>
                </a:lnTo>
                <a:lnTo>
                  <a:pt x="81280" y="170180"/>
                </a:lnTo>
                <a:lnTo>
                  <a:pt x="90170" y="187960"/>
                </a:lnTo>
                <a:lnTo>
                  <a:pt x="107950" y="196850"/>
                </a:lnTo>
                <a:lnTo>
                  <a:pt x="143510" y="187960"/>
                </a:lnTo>
                <a:lnTo>
                  <a:pt x="179070" y="134620"/>
                </a:lnTo>
                <a:lnTo>
                  <a:pt x="196850" y="97790"/>
                </a:lnTo>
                <a:lnTo>
                  <a:pt x="214630" y="53340"/>
                </a:lnTo>
                <a:lnTo>
                  <a:pt x="223520" y="1778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893310" y="1687830"/>
            <a:ext cx="241301" cy="392431"/>
          </a:xfrm>
          <a:custGeom>
            <a:avLst/>
            <a:gdLst/>
            <a:ahLst/>
            <a:cxnLst/>
            <a:rect l="0" t="0" r="0" b="0"/>
            <a:pathLst>
              <a:path w="241301" h="392431">
                <a:moveTo>
                  <a:pt x="71120" y="62230"/>
                </a:moveTo>
                <a:lnTo>
                  <a:pt x="88900" y="17780"/>
                </a:lnTo>
                <a:lnTo>
                  <a:pt x="116840" y="0"/>
                </a:lnTo>
                <a:lnTo>
                  <a:pt x="143510" y="0"/>
                </a:lnTo>
                <a:lnTo>
                  <a:pt x="161290" y="0"/>
                </a:lnTo>
                <a:lnTo>
                  <a:pt x="187960" y="26670"/>
                </a:lnTo>
                <a:lnTo>
                  <a:pt x="196850" y="44450"/>
                </a:lnTo>
                <a:lnTo>
                  <a:pt x="205740" y="88900"/>
                </a:lnTo>
                <a:lnTo>
                  <a:pt x="205740" y="133350"/>
                </a:lnTo>
                <a:lnTo>
                  <a:pt x="205740" y="168910"/>
                </a:lnTo>
                <a:lnTo>
                  <a:pt x="187960" y="205740"/>
                </a:lnTo>
                <a:lnTo>
                  <a:pt x="179070" y="241300"/>
                </a:lnTo>
                <a:lnTo>
                  <a:pt x="152400" y="285750"/>
                </a:lnTo>
                <a:lnTo>
                  <a:pt x="125730" y="321310"/>
                </a:lnTo>
                <a:lnTo>
                  <a:pt x="88900" y="365760"/>
                </a:lnTo>
                <a:lnTo>
                  <a:pt x="53340" y="392430"/>
                </a:lnTo>
                <a:lnTo>
                  <a:pt x="35560" y="392430"/>
                </a:lnTo>
                <a:lnTo>
                  <a:pt x="17780" y="383540"/>
                </a:lnTo>
                <a:lnTo>
                  <a:pt x="0" y="356870"/>
                </a:lnTo>
                <a:lnTo>
                  <a:pt x="8890" y="321310"/>
                </a:lnTo>
                <a:lnTo>
                  <a:pt x="17780" y="303530"/>
                </a:lnTo>
                <a:lnTo>
                  <a:pt x="35560" y="276860"/>
                </a:lnTo>
                <a:lnTo>
                  <a:pt x="71120" y="250190"/>
                </a:lnTo>
                <a:lnTo>
                  <a:pt x="88900" y="241300"/>
                </a:lnTo>
                <a:lnTo>
                  <a:pt x="125730" y="241300"/>
                </a:lnTo>
                <a:lnTo>
                  <a:pt x="143510" y="250190"/>
                </a:lnTo>
                <a:lnTo>
                  <a:pt x="170180" y="276860"/>
                </a:lnTo>
                <a:lnTo>
                  <a:pt x="196850" y="321310"/>
                </a:lnTo>
                <a:lnTo>
                  <a:pt x="205740" y="347980"/>
                </a:lnTo>
                <a:lnTo>
                  <a:pt x="223520" y="356870"/>
                </a:lnTo>
                <a:lnTo>
                  <a:pt x="24130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259070" y="1830070"/>
            <a:ext cx="170181" cy="223521"/>
          </a:xfrm>
          <a:custGeom>
            <a:avLst/>
            <a:gdLst/>
            <a:ahLst/>
            <a:cxnLst/>
            <a:rect l="0" t="0" r="0" b="0"/>
            <a:pathLst>
              <a:path w="170181" h="223521">
                <a:moveTo>
                  <a:pt x="8890" y="0"/>
                </a:moveTo>
                <a:lnTo>
                  <a:pt x="0" y="3683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17780" y="170180"/>
                </a:lnTo>
                <a:lnTo>
                  <a:pt x="36830" y="214630"/>
                </a:lnTo>
                <a:lnTo>
                  <a:pt x="63500" y="223520"/>
                </a:lnTo>
                <a:lnTo>
                  <a:pt x="81280" y="223520"/>
                </a:lnTo>
                <a:lnTo>
                  <a:pt x="99060" y="223520"/>
                </a:lnTo>
                <a:lnTo>
                  <a:pt x="143510" y="179070"/>
                </a:lnTo>
                <a:lnTo>
                  <a:pt x="152400" y="134620"/>
                </a:lnTo>
                <a:lnTo>
                  <a:pt x="17018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267960" y="165227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616450" y="2044700"/>
            <a:ext cx="71121" cy="294641"/>
          </a:xfrm>
          <a:custGeom>
            <a:avLst/>
            <a:gdLst/>
            <a:ahLst/>
            <a:cxnLst/>
            <a:rect l="0" t="0" r="0" b="0"/>
            <a:pathLst>
              <a:path w="71121" h="294641">
                <a:moveTo>
                  <a:pt x="71120" y="0"/>
                </a:moveTo>
                <a:lnTo>
                  <a:pt x="53340" y="8890"/>
                </a:lnTo>
                <a:lnTo>
                  <a:pt x="35560" y="44450"/>
                </a:lnTo>
                <a:lnTo>
                  <a:pt x="26670" y="80010"/>
                </a:lnTo>
                <a:lnTo>
                  <a:pt x="17780" y="125730"/>
                </a:lnTo>
                <a:lnTo>
                  <a:pt x="8890" y="17018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196590" y="1473200"/>
            <a:ext cx="2527301" cy="1027431"/>
          </a:xfrm>
          <a:custGeom>
            <a:avLst/>
            <a:gdLst/>
            <a:ahLst/>
            <a:cxnLst/>
            <a:rect l="0" t="0" r="0" b="0"/>
            <a:pathLst>
              <a:path w="2527301" h="1027431">
                <a:moveTo>
                  <a:pt x="2438400" y="116840"/>
                </a:moveTo>
                <a:lnTo>
                  <a:pt x="2429510" y="161290"/>
                </a:lnTo>
                <a:lnTo>
                  <a:pt x="2429510" y="196850"/>
                </a:lnTo>
                <a:lnTo>
                  <a:pt x="2429510" y="241300"/>
                </a:lnTo>
                <a:lnTo>
                  <a:pt x="2429510" y="276860"/>
                </a:lnTo>
                <a:lnTo>
                  <a:pt x="2438400" y="312420"/>
                </a:lnTo>
                <a:lnTo>
                  <a:pt x="2447290" y="347980"/>
                </a:lnTo>
                <a:lnTo>
                  <a:pt x="2456180" y="393700"/>
                </a:lnTo>
                <a:lnTo>
                  <a:pt x="2465070" y="438150"/>
                </a:lnTo>
                <a:lnTo>
                  <a:pt x="2473960" y="482600"/>
                </a:lnTo>
                <a:lnTo>
                  <a:pt x="2482850" y="527050"/>
                </a:lnTo>
                <a:lnTo>
                  <a:pt x="2491740" y="571500"/>
                </a:lnTo>
                <a:lnTo>
                  <a:pt x="2491740" y="615950"/>
                </a:lnTo>
                <a:lnTo>
                  <a:pt x="2500630" y="660400"/>
                </a:lnTo>
                <a:lnTo>
                  <a:pt x="2500630" y="697230"/>
                </a:lnTo>
                <a:lnTo>
                  <a:pt x="2500630" y="732790"/>
                </a:lnTo>
                <a:lnTo>
                  <a:pt x="2500630" y="777240"/>
                </a:lnTo>
                <a:lnTo>
                  <a:pt x="2500630" y="803910"/>
                </a:lnTo>
                <a:lnTo>
                  <a:pt x="2482850" y="830580"/>
                </a:lnTo>
                <a:lnTo>
                  <a:pt x="2456180" y="830580"/>
                </a:lnTo>
                <a:lnTo>
                  <a:pt x="2420620" y="839470"/>
                </a:lnTo>
                <a:lnTo>
                  <a:pt x="2376170" y="839470"/>
                </a:lnTo>
                <a:lnTo>
                  <a:pt x="2339340" y="839470"/>
                </a:lnTo>
                <a:lnTo>
                  <a:pt x="2303780" y="848360"/>
                </a:lnTo>
                <a:lnTo>
                  <a:pt x="2259330" y="857250"/>
                </a:lnTo>
                <a:lnTo>
                  <a:pt x="2214880" y="857250"/>
                </a:lnTo>
                <a:lnTo>
                  <a:pt x="2188210" y="857250"/>
                </a:lnTo>
                <a:lnTo>
                  <a:pt x="2152650" y="866140"/>
                </a:lnTo>
                <a:lnTo>
                  <a:pt x="2117090" y="875030"/>
                </a:lnTo>
                <a:lnTo>
                  <a:pt x="2080260" y="875030"/>
                </a:lnTo>
                <a:lnTo>
                  <a:pt x="2044700" y="883920"/>
                </a:lnTo>
                <a:lnTo>
                  <a:pt x="2009140" y="883920"/>
                </a:lnTo>
                <a:lnTo>
                  <a:pt x="1964690" y="883920"/>
                </a:lnTo>
                <a:lnTo>
                  <a:pt x="1929130" y="892810"/>
                </a:lnTo>
                <a:lnTo>
                  <a:pt x="1884680" y="901700"/>
                </a:lnTo>
                <a:lnTo>
                  <a:pt x="1849120" y="901700"/>
                </a:lnTo>
                <a:lnTo>
                  <a:pt x="1804670" y="901700"/>
                </a:lnTo>
                <a:lnTo>
                  <a:pt x="1758950" y="901700"/>
                </a:lnTo>
                <a:lnTo>
                  <a:pt x="1723390" y="901700"/>
                </a:lnTo>
                <a:lnTo>
                  <a:pt x="1678940" y="901700"/>
                </a:lnTo>
                <a:lnTo>
                  <a:pt x="1634490" y="901700"/>
                </a:lnTo>
                <a:lnTo>
                  <a:pt x="1598930" y="901700"/>
                </a:lnTo>
                <a:lnTo>
                  <a:pt x="1554480" y="901700"/>
                </a:lnTo>
                <a:lnTo>
                  <a:pt x="1508760" y="901700"/>
                </a:lnTo>
                <a:lnTo>
                  <a:pt x="1473200" y="901700"/>
                </a:lnTo>
                <a:lnTo>
                  <a:pt x="1446530" y="901700"/>
                </a:lnTo>
                <a:lnTo>
                  <a:pt x="1428750" y="901700"/>
                </a:lnTo>
                <a:lnTo>
                  <a:pt x="1384300" y="901700"/>
                </a:lnTo>
                <a:lnTo>
                  <a:pt x="1339850" y="910590"/>
                </a:lnTo>
                <a:lnTo>
                  <a:pt x="1295400" y="910590"/>
                </a:lnTo>
                <a:lnTo>
                  <a:pt x="1259840" y="910590"/>
                </a:lnTo>
                <a:lnTo>
                  <a:pt x="1214120" y="910590"/>
                </a:lnTo>
                <a:lnTo>
                  <a:pt x="1169670" y="910590"/>
                </a:lnTo>
                <a:lnTo>
                  <a:pt x="1134110" y="919480"/>
                </a:lnTo>
                <a:lnTo>
                  <a:pt x="1089660" y="919480"/>
                </a:lnTo>
                <a:lnTo>
                  <a:pt x="1045210" y="919480"/>
                </a:lnTo>
                <a:lnTo>
                  <a:pt x="1009650" y="928370"/>
                </a:lnTo>
                <a:lnTo>
                  <a:pt x="974090" y="928370"/>
                </a:lnTo>
                <a:lnTo>
                  <a:pt x="928370" y="928370"/>
                </a:lnTo>
                <a:lnTo>
                  <a:pt x="883920" y="937260"/>
                </a:lnTo>
                <a:lnTo>
                  <a:pt x="848360" y="937260"/>
                </a:lnTo>
                <a:lnTo>
                  <a:pt x="812800" y="946150"/>
                </a:lnTo>
                <a:lnTo>
                  <a:pt x="777240" y="955040"/>
                </a:lnTo>
                <a:lnTo>
                  <a:pt x="741680" y="965200"/>
                </a:lnTo>
                <a:lnTo>
                  <a:pt x="715010" y="974090"/>
                </a:lnTo>
                <a:lnTo>
                  <a:pt x="688340" y="974090"/>
                </a:lnTo>
                <a:lnTo>
                  <a:pt x="642620" y="982980"/>
                </a:lnTo>
                <a:lnTo>
                  <a:pt x="607060" y="991870"/>
                </a:lnTo>
                <a:lnTo>
                  <a:pt x="571500" y="1000760"/>
                </a:lnTo>
                <a:lnTo>
                  <a:pt x="527050" y="1018540"/>
                </a:lnTo>
                <a:lnTo>
                  <a:pt x="491490" y="1027430"/>
                </a:lnTo>
                <a:lnTo>
                  <a:pt x="455930" y="1027430"/>
                </a:lnTo>
                <a:lnTo>
                  <a:pt x="420370" y="1027430"/>
                </a:lnTo>
                <a:lnTo>
                  <a:pt x="384810" y="1027430"/>
                </a:lnTo>
                <a:lnTo>
                  <a:pt x="356870" y="1018540"/>
                </a:lnTo>
                <a:lnTo>
                  <a:pt x="321310" y="982980"/>
                </a:lnTo>
                <a:lnTo>
                  <a:pt x="285750" y="937260"/>
                </a:lnTo>
                <a:lnTo>
                  <a:pt x="267970" y="901700"/>
                </a:lnTo>
                <a:lnTo>
                  <a:pt x="241300" y="866140"/>
                </a:lnTo>
                <a:lnTo>
                  <a:pt x="223520" y="821690"/>
                </a:lnTo>
                <a:lnTo>
                  <a:pt x="205740" y="786130"/>
                </a:lnTo>
                <a:lnTo>
                  <a:pt x="187960" y="750570"/>
                </a:lnTo>
                <a:lnTo>
                  <a:pt x="179070" y="715010"/>
                </a:lnTo>
                <a:lnTo>
                  <a:pt x="161290" y="679450"/>
                </a:lnTo>
                <a:lnTo>
                  <a:pt x="143510" y="633730"/>
                </a:lnTo>
                <a:lnTo>
                  <a:pt x="134620" y="607060"/>
                </a:lnTo>
                <a:lnTo>
                  <a:pt x="125730" y="571500"/>
                </a:lnTo>
                <a:lnTo>
                  <a:pt x="116840" y="544830"/>
                </a:lnTo>
                <a:lnTo>
                  <a:pt x="107950" y="509270"/>
                </a:lnTo>
                <a:lnTo>
                  <a:pt x="99060" y="482600"/>
                </a:lnTo>
                <a:lnTo>
                  <a:pt x="90170" y="455930"/>
                </a:lnTo>
                <a:lnTo>
                  <a:pt x="80010" y="411480"/>
                </a:lnTo>
                <a:lnTo>
                  <a:pt x="71120" y="365760"/>
                </a:lnTo>
                <a:lnTo>
                  <a:pt x="62230" y="330200"/>
                </a:lnTo>
                <a:lnTo>
                  <a:pt x="44450" y="294640"/>
                </a:lnTo>
                <a:lnTo>
                  <a:pt x="35560" y="259080"/>
                </a:lnTo>
                <a:lnTo>
                  <a:pt x="26670" y="214630"/>
                </a:lnTo>
                <a:lnTo>
                  <a:pt x="17780" y="179070"/>
                </a:lnTo>
                <a:lnTo>
                  <a:pt x="8890" y="143510"/>
                </a:lnTo>
                <a:lnTo>
                  <a:pt x="0" y="116840"/>
                </a:lnTo>
                <a:lnTo>
                  <a:pt x="0" y="71120"/>
                </a:lnTo>
                <a:lnTo>
                  <a:pt x="0" y="53340"/>
                </a:lnTo>
                <a:lnTo>
                  <a:pt x="17780" y="35560"/>
                </a:lnTo>
                <a:lnTo>
                  <a:pt x="35560" y="17780"/>
                </a:lnTo>
                <a:lnTo>
                  <a:pt x="80010" y="17780"/>
                </a:lnTo>
                <a:lnTo>
                  <a:pt x="116840" y="8890"/>
                </a:lnTo>
                <a:lnTo>
                  <a:pt x="152400" y="8890"/>
                </a:lnTo>
                <a:lnTo>
                  <a:pt x="196850" y="8890"/>
                </a:lnTo>
                <a:lnTo>
                  <a:pt x="241300" y="8890"/>
                </a:lnTo>
                <a:lnTo>
                  <a:pt x="276860" y="8890"/>
                </a:lnTo>
                <a:lnTo>
                  <a:pt x="312420" y="8890"/>
                </a:lnTo>
                <a:lnTo>
                  <a:pt x="347980" y="0"/>
                </a:lnTo>
                <a:lnTo>
                  <a:pt x="384810" y="0"/>
                </a:lnTo>
                <a:lnTo>
                  <a:pt x="411480" y="0"/>
                </a:lnTo>
                <a:lnTo>
                  <a:pt x="447040" y="0"/>
                </a:lnTo>
                <a:lnTo>
                  <a:pt x="473710" y="0"/>
                </a:lnTo>
                <a:lnTo>
                  <a:pt x="509270" y="0"/>
                </a:lnTo>
                <a:lnTo>
                  <a:pt x="544830" y="0"/>
                </a:lnTo>
                <a:lnTo>
                  <a:pt x="580390" y="0"/>
                </a:lnTo>
                <a:lnTo>
                  <a:pt x="615950" y="0"/>
                </a:lnTo>
                <a:lnTo>
                  <a:pt x="651510" y="0"/>
                </a:lnTo>
                <a:lnTo>
                  <a:pt x="688340" y="0"/>
                </a:lnTo>
                <a:lnTo>
                  <a:pt x="723900" y="0"/>
                </a:lnTo>
                <a:lnTo>
                  <a:pt x="759460" y="0"/>
                </a:lnTo>
                <a:lnTo>
                  <a:pt x="795020" y="0"/>
                </a:lnTo>
                <a:lnTo>
                  <a:pt x="839470" y="0"/>
                </a:lnTo>
                <a:lnTo>
                  <a:pt x="875030" y="0"/>
                </a:lnTo>
                <a:lnTo>
                  <a:pt x="919480" y="0"/>
                </a:lnTo>
                <a:lnTo>
                  <a:pt x="937260" y="0"/>
                </a:lnTo>
                <a:lnTo>
                  <a:pt x="982980" y="0"/>
                </a:lnTo>
                <a:lnTo>
                  <a:pt x="1027430" y="0"/>
                </a:lnTo>
                <a:lnTo>
                  <a:pt x="1054100" y="0"/>
                </a:lnTo>
                <a:lnTo>
                  <a:pt x="1071880" y="0"/>
                </a:lnTo>
                <a:lnTo>
                  <a:pt x="1116330" y="8890"/>
                </a:lnTo>
                <a:lnTo>
                  <a:pt x="1160780" y="8890"/>
                </a:lnTo>
                <a:lnTo>
                  <a:pt x="1187450" y="17780"/>
                </a:lnTo>
                <a:lnTo>
                  <a:pt x="1205230" y="17780"/>
                </a:lnTo>
                <a:lnTo>
                  <a:pt x="1233170" y="17780"/>
                </a:lnTo>
                <a:lnTo>
                  <a:pt x="1259840" y="17780"/>
                </a:lnTo>
                <a:lnTo>
                  <a:pt x="1277620" y="17780"/>
                </a:lnTo>
                <a:lnTo>
                  <a:pt x="1304290" y="17780"/>
                </a:lnTo>
                <a:lnTo>
                  <a:pt x="1348740" y="26670"/>
                </a:lnTo>
                <a:lnTo>
                  <a:pt x="1366520" y="26670"/>
                </a:lnTo>
                <a:lnTo>
                  <a:pt x="1393190" y="35560"/>
                </a:lnTo>
                <a:lnTo>
                  <a:pt x="1410970" y="35560"/>
                </a:lnTo>
                <a:lnTo>
                  <a:pt x="1437640" y="35560"/>
                </a:lnTo>
                <a:lnTo>
                  <a:pt x="1464310" y="35560"/>
                </a:lnTo>
                <a:lnTo>
                  <a:pt x="1482090" y="35560"/>
                </a:lnTo>
                <a:lnTo>
                  <a:pt x="1508760" y="35560"/>
                </a:lnTo>
                <a:lnTo>
                  <a:pt x="1536700" y="35560"/>
                </a:lnTo>
                <a:lnTo>
                  <a:pt x="1554480" y="35560"/>
                </a:lnTo>
                <a:lnTo>
                  <a:pt x="1581150" y="35560"/>
                </a:lnTo>
                <a:lnTo>
                  <a:pt x="1607820" y="35560"/>
                </a:lnTo>
                <a:lnTo>
                  <a:pt x="1625600" y="35560"/>
                </a:lnTo>
                <a:lnTo>
                  <a:pt x="1652270" y="44450"/>
                </a:lnTo>
                <a:lnTo>
                  <a:pt x="1678940" y="44450"/>
                </a:lnTo>
                <a:lnTo>
                  <a:pt x="1705610" y="44450"/>
                </a:lnTo>
                <a:lnTo>
                  <a:pt x="1732280" y="44450"/>
                </a:lnTo>
                <a:lnTo>
                  <a:pt x="1758950" y="44450"/>
                </a:lnTo>
                <a:lnTo>
                  <a:pt x="1785620" y="44450"/>
                </a:lnTo>
                <a:lnTo>
                  <a:pt x="1804670" y="44450"/>
                </a:lnTo>
                <a:lnTo>
                  <a:pt x="1831340" y="44450"/>
                </a:lnTo>
                <a:lnTo>
                  <a:pt x="1858010" y="44450"/>
                </a:lnTo>
                <a:lnTo>
                  <a:pt x="1884680" y="44450"/>
                </a:lnTo>
                <a:lnTo>
                  <a:pt x="1902460" y="44450"/>
                </a:lnTo>
                <a:lnTo>
                  <a:pt x="1929130" y="44450"/>
                </a:lnTo>
                <a:lnTo>
                  <a:pt x="1955800" y="44450"/>
                </a:lnTo>
                <a:lnTo>
                  <a:pt x="1973580" y="44450"/>
                </a:lnTo>
                <a:lnTo>
                  <a:pt x="2000250" y="44450"/>
                </a:lnTo>
                <a:lnTo>
                  <a:pt x="2026920" y="44450"/>
                </a:lnTo>
                <a:lnTo>
                  <a:pt x="2071370" y="44450"/>
                </a:lnTo>
                <a:lnTo>
                  <a:pt x="2108200" y="44450"/>
                </a:lnTo>
                <a:lnTo>
                  <a:pt x="2152650" y="44450"/>
                </a:lnTo>
                <a:lnTo>
                  <a:pt x="2188210" y="44450"/>
                </a:lnTo>
                <a:lnTo>
                  <a:pt x="2223770" y="44450"/>
                </a:lnTo>
                <a:lnTo>
                  <a:pt x="2259330" y="44450"/>
                </a:lnTo>
                <a:lnTo>
                  <a:pt x="2294890" y="53340"/>
                </a:lnTo>
                <a:lnTo>
                  <a:pt x="2321560" y="53340"/>
                </a:lnTo>
                <a:lnTo>
                  <a:pt x="2357120" y="53340"/>
                </a:lnTo>
                <a:lnTo>
                  <a:pt x="2402840" y="53340"/>
                </a:lnTo>
                <a:lnTo>
                  <a:pt x="2438400" y="53340"/>
                </a:lnTo>
                <a:lnTo>
                  <a:pt x="2473960" y="53340"/>
                </a:lnTo>
                <a:lnTo>
                  <a:pt x="2500630" y="62230"/>
                </a:lnTo>
                <a:lnTo>
                  <a:pt x="252730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286000" y="3045460"/>
            <a:ext cx="53341" cy="427991"/>
          </a:xfrm>
          <a:custGeom>
            <a:avLst/>
            <a:gdLst/>
            <a:ahLst/>
            <a:cxnLst/>
            <a:rect l="0" t="0" r="0" b="0"/>
            <a:pathLst>
              <a:path w="53341" h="42799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15570"/>
                </a:lnTo>
                <a:lnTo>
                  <a:pt x="8890" y="151130"/>
                </a:lnTo>
                <a:lnTo>
                  <a:pt x="8890" y="186690"/>
                </a:lnTo>
                <a:lnTo>
                  <a:pt x="17780" y="231140"/>
                </a:lnTo>
                <a:lnTo>
                  <a:pt x="26670" y="267970"/>
                </a:lnTo>
                <a:lnTo>
                  <a:pt x="35560" y="312420"/>
                </a:lnTo>
                <a:lnTo>
                  <a:pt x="35560" y="347980"/>
                </a:lnTo>
                <a:lnTo>
                  <a:pt x="44450" y="383540"/>
                </a:lnTo>
                <a:lnTo>
                  <a:pt x="5334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268220" y="3036570"/>
            <a:ext cx="241301" cy="303531"/>
          </a:xfrm>
          <a:custGeom>
            <a:avLst/>
            <a:gdLst/>
            <a:ahLst/>
            <a:cxnLst/>
            <a:rect l="0" t="0" r="0" b="0"/>
            <a:pathLst>
              <a:path w="241301" h="303531">
                <a:moveTo>
                  <a:pt x="0" y="44450"/>
                </a:moveTo>
                <a:lnTo>
                  <a:pt x="0" y="26670"/>
                </a:ln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8890"/>
                </a:lnTo>
                <a:lnTo>
                  <a:pt x="196850" y="26670"/>
                </a:lnTo>
                <a:lnTo>
                  <a:pt x="223520" y="44450"/>
                </a:lnTo>
                <a:lnTo>
                  <a:pt x="241300" y="62230"/>
                </a:lnTo>
                <a:lnTo>
                  <a:pt x="232410" y="106680"/>
                </a:lnTo>
                <a:lnTo>
                  <a:pt x="223520" y="133350"/>
                </a:lnTo>
                <a:lnTo>
                  <a:pt x="179070" y="177800"/>
                </a:lnTo>
                <a:lnTo>
                  <a:pt x="133350" y="213360"/>
                </a:lnTo>
                <a:lnTo>
                  <a:pt x="88900" y="250190"/>
                </a:lnTo>
                <a:lnTo>
                  <a:pt x="53340" y="27686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143760" y="3599180"/>
            <a:ext cx="490221" cy="62231"/>
          </a:xfrm>
          <a:custGeom>
            <a:avLst/>
            <a:gdLst/>
            <a:ahLst/>
            <a:cxnLst/>
            <a:rect l="0" t="0" r="0" b="0"/>
            <a:pathLst>
              <a:path w="490221" h="62231">
                <a:moveTo>
                  <a:pt x="0" y="62230"/>
                </a:moveTo>
                <a:lnTo>
                  <a:pt x="35560" y="62230"/>
                </a:lnTo>
                <a:lnTo>
                  <a:pt x="71120" y="53340"/>
                </a:lnTo>
                <a:lnTo>
                  <a:pt x="106680" y="44450"/>
                </a:lnTo>
                <a:lnTo>
                  <a:pt x="151130" y="44450"/>
                </a:lnTo>
                <a:lnTo>
                  <a:pt x="186690" y="35560"/>
                </a:lnTo>
                <a:lnTo>
                  <a:pt x="231140" y="26670"/>
                </a:lnTo>
                <a:lnTo>
                  <a:pt x="266700" y="17780"/>
                </a:lnTo>
                <a:lnTo>
                  <a:pt x="312420" y="8890"/>
                </a:lnTo>
                <a:lnTo>
                  <a:pt x="347980" y="8890"/>
                </a:lnTo>
                <a:lnTo>
                  <a:pt x="392430" y="0"/>
                </a:lnTo>
                <a:lnTo>
                  <a:pt x="427990" y="0"/>
                </a:lnTo>
                <a:lnTo>
                  <a:pt x="472440" y="0"/>
                </a:lnTo>
                <a:lnTo>
                  <a:pt x="4902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214880" y="3759200"/>
            <a:ext cx="339091" cy="624841"/>
          </a:xfrm>
          <a:custGeom>
            <a:avLst/>
            <a:gdLst/>
            <a:ahLst/>
            <a:cxnLst/>
            <a:rect l="0" t="0" r="0" b="0"/>
            <a:pathLst>
              <a:path w="339091" h="624841">
                <a:moveTo>
                  <a:pt x="80010" y="44450"/>
                </a:moveTo>
                <a:lnTo>
                  <a:pt x="53340" y="53340"/>
                </a:lnTo>
                <a:lnTo>
                  <a:pt x="26670" y="8890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285750"/>
                </a:lnTo>
                <a:lnTo>
                  <a:pt x="17780" y="303530"/>
                </a:lnTo>
                <a:lnTo>
                  <a:pt x="44450" y="303530"/>
                </a:lnTo>
                <a:lnTo>
                  <a:pt x="71120" y="276860"/>
                </a:lnTo>
                <a:lnTo>
                  <a:pt x="97790" y="241300"/>
                </a:lnTo>
                <a:lnTo>
                  <a:pt x="106680" y="205740"/>
                </a:lnTo>
                <a:lnTo>
                  <a:pt x="115570" y="170180"/>
                </a:lnTo>
                <a:lnTo>
                  <a:pt x="115570" y="134620"/>
                </a:lnTo>
                <a:lnTo>
                  <a:pt x="115570" y="99060"/>
                </a:lnTo>
                <a:lnTo>
                  <a:pt x="115570" y="53340"/>
                </a:lnTo>
                <a:lnTo>
                  <a:pt x="115570" y="17780"/>
                </a:lnTo>
                <a:lnTo>
                  <a:pt x="115570" y="0"/>
                </a:lnTo>
                <a:lnTo>
                  <a:pt x="124460" y="17780"/>
                </a:lnTo>
                <a:lnTo>
                  <a:pt x="133350" y="62230"/>
                </a:lnTo>
                <a:lnTo>
                  <a:pt x="142240" y="99060"/>
                </a:lnTo>
                <a:lnTo>
                  <a:pt x="142240" y="134620"/>
                </a:lnTo>
                <a:lnTo>
                  <a:pt x="151130" y="170180"/>
                </a:lnTo>
                <a:lnTo>
                  <a:pt x="151130" y="205740"/>
                </a:lnTo>
                <a:lnTo>
                  <a:pt x="160020" y="232410"/>
                </a:lnTo>
                <a:lnTo>
                  <a:pt x="168910" y="267970"/>
                </a:lnTo>
                <a:lnTo>
                  <a:pt x="168910" y="303530"/>
                </a:lnTo>
                <a:lnTo>
                  <a:pt x="177800" y="339090"/>
                </a:lnTo>
                <a:lnTo>
                  <a:pt x="177800" y="365760"/>
                </a:lnTo>
                <a:lnTo>
                  <a:pt x="177800" y="402590"/>
                </a:lnTo>
                <a:lnTo>
                  <a:pt x="186690" y="438150"/>
                </a:lnTo>
                <a:lnTo>
                  <a:pt x="186690" y="464820"/>
                </a:lnTo>
                <a:lnTo>
                  <a:pt x="195580" y="509270"/>
                </a:lnTo>
                <a:lnTo>
                  <a:pt x="195580" y="544830"/>
                </a:lnTo>
                <a:lnTo>
                  <a:pt x="204470" y="589280"/>
                </a:lnTo>
                <a:lnTo>
                  <a:pt x="204470" y="615950"/>
                </a:lnTo>
                <a:lnTo>
                  <a:pt x="232410" y="624840"/>
                </a:lnTo>
                <a:lnTo>
                  <a:pt x="259080" y="615950"/>
                </a:lnTo>
                <a:lnTo>
                  <a:pt x="294640" y="580390"/>
                </a:lnTo>
                <a:lnTo>
                  <a:pt x="330200" y="535940"/>
                </a:lnTo>
                <a:lnTo>
                  <a:pt x="33909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366770" y="2937510"/>
            <a:ext cx="410211" cy="367031"/>
          </a:xfrm>
          <a:custGeom>
            <a:avLst/>
            <a:gdLst/>
            <a:ahLst/>
            <a:cxnLst/>
            <a:rect l="0" t="0" r="0" b="0"/>
            <a:pathLst>
              <a:path w="410211" h="367031">
                <a:moveTo>
                  <a:pt x="0" y="44450"/>
                </a:moveTo>
                <a:lnTo>
                  <a:pt x="26670" y="35560"/>
                </a:lnTo>
                <a:lnTo>
                  <a:pt x="62230" y="26670"/>
                </a:lnTo>
                <a:lnTo>
                  <a:pt x="97790" y="26670"/>
                </a:lnTo>
                <a:lnTo>
                  <a:pt x="133350" y="17780"/>
                </a:lnTo>
                <a:lnTo>
                  <a:pt x="177800" y="889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  <a:lnTo>
                  <a:pt x="321310" y="0"/>
                </a:lnTo>
                <a:lnTo>
                  <a:pt x="339090" y="0"/>
                </a:lnTo>
                <a:lnTo>
                  <a:pt x="383540" y="8890"/>
                </a:lnTo>
                <a:lnTo>
                  <a:pt x="401320" y="26670"/>
                </a:lnTo>
                <a:lnTo>
                  <a:pt x="410210" y="44450"/>
                </a:lnTo>
                <a:lnTo>
                  <a:pt x="410210" y="62230"/>
                </a:lnTo>
                <a:lnTo>
                  <a:pt x="401320" y="81280"/>
                </a:lnTo>
                <a:lnTo>
                  <a:pt x="392430" y="116840"/>
                </a:lnTo>
                <a:lnTo>
                  <a:pt x="374650" y="152400"/>
                </a:lnTo>
                <a:lnTo>
                  <a:pt x="347980" y="187960"/>
                </a:lnTo>
                <a:lnTo>
                  <a:pt x="339090" y="223520"/>
                </a:lnTo>
                <a:lnTo>
                  <a:pt x="321310" y="259080"/>
                </a:lnTo>
                <a:lnTo>
                  <a:pt x="312420" y="303530"/>
                </a:lnTo>
                <a:lnTo>
                  <a:pt x="303530" y="321310"/>
                </a:lnTo>
                <a:lnTo>
                  <a:pt x="30353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402330" y="3553460"/>
            <a:ext cx="598171" cy="81281"/>
          </a:xfrm>
          <a:custGeom>
            <a:avLst/>
            <a:gdLst/>
            <a:ahLst/>
            <a:cxnLst/>
            <a:rect l="0" t="0" r="0" b="0"/>
            <a:pathLst>
              <a:path w="598171" h="81281">
                <a:moveTo>
                  <a:pt x="0" y="81280"/>
                </a:moveTo>
                <a:lnTo>
                  <a:pt x="35560" y="72390"/>
                </a:lnTo>
                <a:lnTo>
                  <a:pt x="71120" y="72390"/>
                </a:lnTo>
                <a:lnTo>
                  <a:pt x="106680" y="63500"/>
                </a:lnTo>
                <a:lnTo>
                  <a:pt x="142240" y="54610"/>
                </a:lnTo>
                <a:lnTo>
                  <a:pt x="179070" y="45720"/>
                </a:lnTo>
                <a:lnTo>
                  <a:pt x="223520" y="36830"/>
                </a:lnTo>
                <a:lnTo>
                  <a:pt x="267970" y="36830"/>
                </a:lnTo>
                <a:lnTo>
                  <a:pt x="312420" y="27940"/>
                </a:lnTo>
                <a:lnTo>
                  <a:pt x="356870" y="17780"/>
                </a:lnTo>
                <a:lnTo>
                  <a:pt x="401320" y="8890"/>
                </a:lnTo>
                <a:lnTo>
                  <a:pt x="445770" y="8890"/>
                </a:lnTo>
                <a:lnTo>
                  <a:pt x="482600" y="8890"/>
                </a:lnTo>
                <a:lnTo>
                  <a:pt x="518160" y="0"/>
                </a:lnTo>
                <a:lnTo>
                  <a:pt x="553720" y="0"/>
                </a:lnTo>
                <a:lnTo>
                  <a:pt x="598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776980" y="3920490"/>
            <a:ext cx="71121" cy="607061"/>
          </a:xfrm>
          <a:custGeom>
            <a:avLst/>
            <a:gdLst/>
            <a:ahLst/>
            <a:cxnLst/>
            <a:rect l="0" t="0" r="0" b="0"/>
            <a:pathLst>
              <a:path w="71121" h="60706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33350"/>
                </a:lnTo>
                <a:lnTo>
                  <a:pt x="26670" y="177800"/>
                </a:lnTo>
                <a:lnTo>
                  <a:pt x="35560" y="222250"/>
                </a:lnTo>
                <a:lnTo>
                  <a:pt x="44450" y="267970"/>
                </a:lnTo>
                <a:lnTo>
                  <a:pt x="44450" y="312420"/>
                </a:lnTo>
                <a:lnTo>
                  <a:pt x="53340" y="347980"/>
                </a:lnTo>
                <a:lnTo>
                  <a:pt x="53340" y="383540"/>
                </a:lnTo>
                <a:lnTo>
                  <a:pt x="53340" y="419100"/>
                </a:lnTo>
                <a:lnTo>
                  <a:pt x="53340" y="454660"/>
                </a:lnTo>
                <a:lnTo>
                  <a:pt x="62230" y="490220"/>
                </a:lnTo>
                <a:lnTo>
                  <a:pt x="62230" y="527050"/>
                </a:lnTo>
                <a:lnTo>
                  <a:pt x="62230" y="553720"/>
                </a:lnTo>
                <a:lnTo>
                  <a:pt x="62230" y="598170"/>
                </a:lnTo>
                <a:lnTo>
                  <a:pt x="7112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001260" y="2990850"/>
            <a:ext cx="53341" cy="402591"/>
          </a:xfrm>
          <a:custGeom>
            <a:avLst/>
            <a:gdLst/>
            <a:ahLst/>
            <a:cxnLst/>
            <a:rect l="0" t="0" r="0" b="0"/>
            <a:pathLst>
              <a:path w="53341" h="40259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17780" y="179070"/>
                </a:lnTo>
                <a:lnTo>
                  <a:pt x="17780" y="214630"/>
                </a:lnTo>
                <a:lnTo>
                  <a:pt x="17780" y="259080"/>
                </a:lnTo>
                <a:lnTo>
                  <a:pt x="26670" y="295910"/>
                </a:lnTo>
                <a:lnTo>
                  <a:pt x="35560" y="340360"/>
                </a:lnTo>
                <a:lnTo>
                  <a:pt x="44450" y="384810"/>
                </a:lnTo>
                <a:lnTo>
                  <a:pt x="5334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822190" y="3009900"/>
            <a:ext cx="53341" cy="204471"/>
          </a:xfrm>
          <a:custGeom>
            <a:avLst/>
            <a:gdLst/>
            <a:ahLst/>
            <a:cxnLst/>
            <a:rect l="0" t="0" r="0" b="0"/>
            <a:pathLst>
              <a:path w="53341" h="20447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15570"/>
                </a:lnTo>
                <a:lnTo>
                  <a:pt x="26670" y="160020"/>
                </a:lnTo>
                <a:lnTo>
                  <a:pt x="5334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714240" y="313436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6830" y="8890"/>
                </a:lnTo>
                <a:lnTo>
                  <a:pt x="54610" y="8890"/>
                </a:lnTo>
                <a:lnTo>
                  <a:pt x="99060" y="0"/>
                </a:lnTo>
                <a:lnTo>
                  <a:pt x="134620" y="0"/>
                </a:lnTo>
                <a:lnTo>
                  <a:pt x="17018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786630" y="3295650"/>
            <a:ext cx="133351" cy="44451"/>
          </a:xfrm>
          <a:custGeom>
            <a:avLst/>
            <a:gdLst/>
            <a:ahLst/>
            <a:cxnLst/>
            <a:rect l="0" t="0" r="0" b="0"/>
            <a:pathLst>
              <a:path w="133351" h="44451">
                <a:moveTo>
                  <a:pt x="0" y="44450"/>
                </a:moveTo>
                <a:lnTo>
                  <a:pt x="35560" y="17780"/>
                </a:lnTo>
                <a:lnTo>
                  <a:pt x="80010" y="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232400" y="3340100"/>
            <a:ext cx="26671" cy="195581"/>
          </a:xfrm>
          <a:custGeom>
            <a:avLst/>
            <a:gdLst/>
            <a:ahLst/>
            <a:cxnLst/>
            <a:rect l="0" t="0" r="0" b="0"/>
            <a:pathLst>
              <a:path w="26671" h="195581">
                <a:moveTo>
                  <a:pt x="2667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5527040" y="2928620"/>
            <a:ext cx="35561" cy="232411"/>
          </a:xfrm>
          <a:custGeom>
            <a:avLst/>
            <a:gdLst/>
            <a:ahLst/>
            <a:cxnLst/>
            <a:rect l="0" t="0" r="0" b="0"/>
            <a:pathLst>
              <a:path w="35561" h="232411">
                <a:moveTo>
                  <a:pt x="889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99060"/>
                </a:lnTo>
                <a:lnTo>
                  <a:pt x="8890" y="134620"/>
                </a:lnTo>
                <a:lnTo>
                  <a:pt x="17780" y="170180"/>
                </a:lnTo>
                <a:lnTo>
                  <a:pt x="26670" y="214630"/>
                </a:lnTo>
                <a:lnTo>
                  <a:pt x="3556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5420360" y="3089910"/>
            <a:ext cx="205741" cy="44451"/>
          </a:xfrm>
          <a:custGeom>
            <a:avLst/>
            <a:gdLst/>
            <a:ahLst/>
            <a:cxnLst/>
            <a:rect l="0" t="0" r="0" b="0"/>
            <a:pathLst>
              <a:path w="205741" h="44451">
                <a:moveTo>
                  <a:pt x="0" y="44450"/>
                </a:moveTo>
                <a:lnTo>
                  <a:pt x="35560" y="26670"/>
                </a:lnTo>
                <a:lnTo>
                  <a:pt x="71120" y="8890"/>
                </a:lnTo>
                <a:lnTo>
                  <a:pt x="10668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500370" y="3276600"/>
            <a:ext cx="196851" cy="45721"/>
          </a:xfrm>
          <a:custGeom>
            <a:avLst/>
            <a:gdLst/>
            <a:ahLst/>
            <a:cxnLst/>
            <a:rect l="0" t="0" r="0" b="0"/>
            <a:pathLst>
              <a:path w="196851" h="45721">
                <a:moveTo>
                  <a:pt x="0" y="45720"/>
                </a:moveTo>
                <a:lnTo>
                  <a:pt x="17780" y="36830"/>
                </a:lnTo>
                <a:lnTo>
                  <a:pt x="62230" y="27940"/>
                </a:lnTo>
                <a:lnTo>
                  <a:pt x="99060" y="19050"/>
                </a:lnTo>
                <a:lnTo>
                  <a:pt x="143510" y="1905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777230" y="2910840"/>
            <a:ext cx="196851" cy="455931"/>
          </a:xfrm>
          <a:custGeom>
            <a:avLst/>
            <a:gdLst/>
            <a:ahLst/>
            <a:cxnLst/>
            <a:rect l="0" t="0" r="0" b="0"/>
            <a:pathLst>
              <a:path w="196851" h="45593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0"/>
                </a:lnTo>
                <a:lnTo>
                  <a:pt x="196850" y="8890"/>
                </a:lnTo>
                <a:lnTo>
                  <a:pt x="196850" y="26670"/>
                </a:lnTo>
                <a:lnTo>
                  <a:pt x="179070" y="62230"/>
                </a:lnTo>
                <a:lnTo>
                  <a:pt x="170180" y="99060"/>
                </a:lnTo>
                <a:lnTo>
                  <a:pt x="161290" y="134620"/>
                </a:lnTo>
                <a:lnTo>
                  <a:pt x="152400" y="179070"/>
                </a:lnTo>
                <a:lnTo>
                  <a:pt x="143510" y="223520"/>
                </a:lnTo>
                <a:lnTo>
                  <a:pt x="143510" y="259080"/>
                </a:lnTo>
                <a:lnTo>
                  <a:pt x="143510" y="294640"/>
                </a:lnTo>
                <a:lnTo>
                  <a:pt x="143510" y="330200"/>
                </a:lnTo>
                <a:lnTo>
                  <a:pt x="143510" y="375920"/>
                </a:lnTo>
                <a:lnTo>
                  <a:pt x="152400" y="420370"/>
                </a:lnTo>
                <a:lnTo>
                  <a:pt x="16129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4928870" y="3482340"/>
            <a:ext cx="1242061" cy="196851"/>
          </a:xfrm>
          <a:custGeom>
            <a:avLst/>
            <a:gdLst/>
            <a:ahLst/>
            <a:cxnLst/>
            <a:rect l="0" t="0" r="0" b="0"/>
            <a:pathLst>
              <a:path w="1242061" h="196851">
                <a:moveTo>
                  <a:pt x="0" y="196850"/>
                </a:moveTo>
                <a:lnTo>
                  <a:pt x="35560" y="187960"/>
                </a:lnTo>
                <a:lnTo>
                  <a:pt x="81280" y="179070"/>
                </a:lnTo>
                <a:lnTo>
                  <a:pt x="116840" y="170180"/>
                </a:lnTo>
                <a:lnTo>
                  <a:pt x="152400" y="161290"/>
                </a:lnTo>
                <a:lnTo>
                  <a:pt x="187960" y="152400"/>
                </a:lnTo>
                <a:lnTo>
                  <a:pt x="223520" y="152400"/>
                </a:lnTo>
                <a:lnTo>
                  <a:pt x="259080" y="143510"/>
                </a:lnTo>
                <a:lnTo>
                  <a:pt x="294640" y="134620"/>
                </a:lnTo>
                <a:lnTo>
                  <a:pt x="330200" y="125730"/>
                </a:lnTo>
                <a:lnTo>
                  <a:pt x="367030" y="116840"/>
                </a:lnTo>
                <a:lnTo>
                  <a:pt x="411480" y="107950"/>
                </a:lnTo>
                <a:lnTo>
                  <a:pt x="429260" y="99060"/>
                </a:lnTo>
                <a:lnTo>
                  <a:pt x="473710" y="88900"/>
                </a:lnTo>
                <a:lnTo>
                  <a:pt x="518160" y="80010"/>
                </a:lnTo>
                <a:lnTo>
                  <a:pt x="544830" y="80010"/>
                </a:lnTo>
                <a:lnTo>
                  <a:pt x="562610" y="71120"/>
                </a:lnTo>
                <a:lnTo>
                  <a:pt x="589280" y="71120"/>
                </a:lnTo>
                <a:lnTo>
                  <a:pt x="615950" y="62230"/>
                </a:lnTo>
                <a:lnTo>
                  <a:pt x="633730" y="62230"/>
                </a:lnTo>
                <a:lnTo>
                  <a:pt x="661670" y="53340"/>
                </a:lnTo>
                <a:lnTo>
                  <a:pt x="688340" y="53340"/>
                </a:lnTo>
                <a:lnTo>
                  <a:pt x="715010" y="44450"/>
                </a:lnTo>
                <a:lnTo>
                  <a:pt x="741680" y="44450"/>
                </a:lnTo>
                <a:lnTo>
                  <a:pt x="759460" y="44450"/>
                </a:lnTo>
                <a:lnTo>
                  <a:pt x="786130" y="35560"/>
                </a:lnTo>
                <a:lnTo>
                  <a:pt x="812800" y="35560"/>
                </a:lnTo>
                <a:lnTo>
                  <a:pt x="830580" y="35560"/>
                </a:lnTo>
                <a:lnTo>
                  <a:pt x="857250" y="26670"/>
                </a:lnTo>
                <a:lnTo>
                  <a:pt x="883920" y="26670"/>
                </a:lnTo>
                <a:lnTo>
                  <a:pt x="928370" y="17780"/>
                </a:lnTo>
                <a:lnTo>
                  <a:pt x="965200" y="17780"/>
                </a:lnTo>
                <a:lnTo>
                  <a:pt x="1009650" y="8890"/>
                </a:lnTo>
                <a:lnTo>
                  <a:pt x="1045210" y="8890"/>
                </a:lnTo>
                <a:lnTo>
                  <a:pt x="1080770" y="0"/>
                </a:lnTo>
                <a:lnTo>
                  <a:pt x="1116330" y="0"/>
                </a:lnTo>
                <a:lnTo>
                  <a:pt x="1160780" y="0"/>
                </a:lnTo>
                <a:lnTo>
                  <a:pt x="1187450" y="0"/>
                </a:lnTo>
                <a:lnTo>
                  <a:pt x="1224280" y="8890"/>
                </a:lnTo>
                <a:lnTo>
                  <a:pt x="12420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214620" y="3741420"/>
            <a:ext cx="62231" cy="223521"/>
          </a:xfrm>
          <a:custGeom>
            <a:avLst/>
            <a:gdLst/>
            <a:ahLst/>
            <a:cxnLst/>
            <a:rect l="0" t="0" r="0" b="0"/>
            <a:pathLst>
              <a:path w="62231" h="22352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26670" y="116840"/>
                </a:lnTo>
                <a:lnTo>
                  <a:pt x="35560" y="152400"/>
                </a:lnTo>
                <a:lnTo>
                  <a:pt x="53340" y="196850"/>
                </a:lnTo>
                <a:lnTo>
                  <a:pt x="6223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5152390" y="3794760"/>
            <a:ext cx="214631" cy="81281"/>
          </a:xfrm>
          <a:custGeom>
            <a:avLst/>
            <a:gdLst/>
            <a:ahLst/>
            <a:cxnLst/>
            <a:rect l="0" t="0" r="0" b="0"/>
            <a:pathLst>
              <a:path w="214631" h="81281">
                <a:moveTo>
                  <a:pt x="0" y="81280"/>
                </a:moveTo>
                <a:lnTo>
                  <a:pt x="0" y="63500"/>
                </a:lnTo>
                <a:lnTo>
                  <a:pt x="44450" y="35560"/>
                </a:lnTo>
                <a:lnTo>
                  <a:pt x="88900" y="26670"/>
                </a:lnTo>
                <a:lnTo>
                  <a:pt x="133350" y="8890"/>
                </a:lnTo>
                <a:lnTo>
                  <a:pt x="17907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5259070" y="4053840"/>
            <a:ext cx="179071" cy="44451"/>
          </a:xfrm>
          <a:custGeom>
            <a:avLst/>
            <a:gdLst/>
            <a:ahLst/>
            <a:cxnLst/>
            <a:rect l="0" t="0" r="0" b="0"/>
            <a:pathLst>
              <a:path w="179071" h="44451">
                <a:moveTo>
                  <a:pt x="0" y="44450"/>
                </a:moveTo>
                <a:lnTo>
                  <a:pt x="36830" y="35560"/>
                </a:lnTo>
                <a:lnTo>
                  <a:pt x="72390" y="26670"/>
                </a:lnTo>
                <a:lnTo>
                  <a:pt x="116840" y="1778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5626100" y="3679190"/>
            <a:ext cx="62231" cy="544831"/>
          </a:xfrm>
          <a:custGeom>
            <a:avLst/>
            <a:gdLst/>
            <a:ahLst/>
            <a:cxnLst/>
            <a:rect l="0" t="0" r="0" b="0"/>
            <a:pathLst>
              <a:path w="62231" h="54483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17780" y="285750"/>
                </a:lnTo>
                <a:lnTo>
                  <a:pt x="17780" y="321310"/>
                </a:lnTo>
                <a:lnTo>
                  <a:pt x="26670" y="356870"/>
                </a:lnTo>
                <a:lnTo>
                  <a:pt x="35560" y="392430"/>
                </a:lnTo>
                <a:lnTo>
                  <a:pt x="35560" y="427990"/>
                </a:lnTo>
                <a:lnTo>
                  <a:pt x="44450" y="463550"/>
                </a:lnTo>
                <a:lnTo>
                  <a:pt x="53340" y="491490"/>
                </a:lnTo>
                <a:lnTo>
                  <a:pt x="53340" y="535940"/>
                </a:lnTo>
                <a:lnTo>
                  <a:pt x="6223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6840220" y="2990850"/>
            <a:ext cx="17781" cy="250191"/>
          </a:xfrm>
          <a:custGeom>
            <a:avLst/>
            <a:gdLst/>
            <a:ahLst/>
            <a:cxnLst/>
            <a:rect l="0" t="0" r="0" b="0"/>
            <a:pathLst>
              <a:path w="17781" h="250191">
                <a:moveTo>
                  <a:pt x="889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17780" y="223520"/>
                </a:lnTo>
                <a:lnTo>
                  <a:pt x="17780" y="24130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6769100" y="3098800"/>
            <a:ext cx="204471" cy="17781"/>
          </a:xfrm>
          <a:custGeom>
            <a:avLst/>
            <a:gdLst/>
            <a:ahLst/>
            <a:cxnLst/>
            <a:rect l="0" t="0" r="0" b="0"/>
            <a:pathLst>
              <a:path w="20447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2044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804660" y="334010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35560" y="0"/>
                </a:lnTo>
                <a:lnTo>
                  <a:pt x="8890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7090410" y="2901950"/>
            <a:ext cx="8891" cy="535941"/>
          </a:xfrm>
          <a:custGeom>
            <a:avLst/>
            <a:gdLst/>
            <a:ahLst/>
            <a:cxnLst/>
            <a:rect l="0" t="0" r="0" b="0"/>
            <a:pathLst>
              <a:path w="8891" h="53594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573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0" y="347980"/>
                </a:lnTo>
                <a:lnTo>
                  <a:pt x="0" y="38481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0" y="518160"/>
                </a:lnTo>
                <a:lnTo>
                  <a:pt x="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7429500" y="2884170"/>
            <a:ext cx="35561" cy="276861"/>
          </a:xfrm>
          <a:custGeom>
            <a:avLst/>
            <a:gdLst/>
            <a:ahLst/>
            <a:cxnLst/>
            <a:rect l="0" t="0" r="0" b="0"/>
            <a:pathLst>
              <a:path w="35561" h="276861">
                <a:moveTo>
                  <a:pt x="35560" y="0"/>
                </a:moveTo>
                <a:lnTo>
                  <a:pt x="17780" y="8890"/>
                </a:lnTo>
                <a:lnTo>
                  <a:pt x="889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14630"/>
                </a:lnTo>
                <a:lnTo>
                  <a:pt x="17780" y="259080"/>
                </a:lnTo>
                <a:lnTo>
                  <a:pt x="2667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7349490" y="3036570"/>
            <a:ext cx="204471" cy="17781"/>
          </a:xfrm>
          <a:custGeom>
            <a:avLst/>
            <a:gdLst/>
            <a:ahLst/>
            <a:cxnLst/>
            <a:rect l="0" t="0" r="0" b="0"/>
            <a:pathLst>
              <a:path w="204471" h="17781">
                <a:moveTo>
                  <a:pt x="0" y="1778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68910" y="0"/>
                </a:lnTo>
                <a:lnTo>
                  <a:pt x="2044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7393940" y="331343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7679690" y="2875280"/>
            <a:ext cx="232411" cy="500381"/>
          </a:xfrm>
          <a:custGeom>
            <a:avLst/>
            <a:gdLst/>
            <a:ahLst/>
            <a:cxnLst/>
            <a:rect l="0" t="0" r="0" b="0"/>
            <a:pathLst>
              <a:path w="232411" h="500381">
                <a:moveTo>
                  <a:pt x="0" y="1778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5570" y="8890"/>
                </a:lnTo>
                <a:lnTo>
                  <a:pt x="151130" y="0"/>
                </a:lnTo>
                <a:lnTo>
                  <a:pt x="196850" y="0"/>
                </a:lnTo>
                <a:lnTo>
                  <a:pt x="214630" y="0"/>
                </a:lnTo>
                <a:lnTo>
                  <a:pt x="232410" y="17780"/>
                </a:lnTo>
                <a:lnTo>
                  <a:pt x="214630" y="62230"/>
                </a:lnTo>
                <a:lnTo>
                  <a:pt x="205740" y="97790"/>
                </a:lnTo>
                <a:lnTo>
                  <a:pt x="196850" y="134620"/>
                </a:lnTo>
                <a:lnTo>
                  <a:pt x="187960" y="179070"/>
                </a:lnTo>
                <a:lnTo>
                  <a:pt x="179070" y="214630"/>
                </a:lnTo>
                <a:lnTo>
                  <a:pt x="168910" y="241300"/>
                </a:lnTo>
                <a:lnTo>
                  <a:pt x="168910" y="267970"/>
                </a:lnTo>
                <a:lnTo>
                  <a:pt x="160020" y="303530"/>
                </a:lnTo>
                <a:lnTo>
                  <a:pt x="151130" y="330200"/>
                </a:lnTo>
                <a:lnTo>
                  <a:pt x="151130" y="356870"/>
                </a:lnTo>
                <a:lnTo>
                  <a:pt x="142240" y="401320"/>
                </a:lnTo>
                <a:lnTo>
                  <a:pt x="142240" y="438150"/>
                </a:lnTo>
                <a:lnTo>
                  <a:pt x="142240" y="482600"/>
                </a:lnTo>
                <a:lnTo>
                  <a:pt x="15113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8536940" y="2910840"/>
            <a:ext cx="8891" cy="411481"/>
          </a:xfrm>
          <a:custGeom>
            <a:avLst/>
            <a:gdLst/>
            <a:ahLst/>
            <a:cxnLst/>
            <a:rect l="0" t="0" r="0" b="0"/>
            <a:pathLst>
              <a:path w="8891" h="41148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5920"/>
                </a:lnTo>
                <a:lnTo>
                  <a:pt x="889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8331200" y="3357880"/>
            <a:ext cx="455931" cy="35561"/>
          </a:xfrm>
          <a:custGeom>
            <a:avLst/>
            <a:gdLst/>
            <a:ahLst/>
            <a:cxnLst/>
            <a:rect l="0" t="0" r="0" b="0"/>
            <a:pathLst>
              <a:path w="455931" h="35561">
                <a:moveTo>
                  <a:pt x="0" y="35560"/>
                </a:moveTo>
                <a:lnTo>
                  <a:pt x="35560" y="35560"/>
                </a:lnTo>
                <a:lnTo>
                  <a:pt x="80010" y="35560"/>
                </a:lnTo>
                <a:lnTo>
                  <a:pt x="107950" y="26670"/>
                </a:lnTo>
                <a:lnTo>
                  <a:pt x="143510" y="26670"/>
                </a:lnTo>
                <a:lnTo>
                  <a:pt x="179070" y="17780"/>
                </a:lnTo>
                <a:lnTo>
                  <a:pt x="214630" y="17780"/>
                </a:lnTo>
                <a:lnTo>
                  <a:pt x="250190" y="17780"/>
                </a:lnTo>
                <a:lnTo>
                  <a:pt x="294640" y="8890"/>
                </a:lnTo>
                <a:lnTo>
                  <a:pt x="330200" y="8890"/>
                </a:lnTo>
                <a:lnTo>
                  <a:pt x="365760" y="0"/>
                </a:lnTo>
                <a:lnTo>
                  <a:pt x="411480" y="0"/>
                </a:lnTo>
                <a:lnTo>
                  <a:pt x="455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8411210" y="3500120"/>
            <a:ext cx="205741" cy="535941"/>
          </a:xfrm>
          <a:custGeom>
            <a:avLst/>
            <a:gdLst/>
            <a:ahLst/>
            <a:cxnLst/>
            <a:rect l="0" t="0" r="0" b="0"/>
            <a:pathLst>
              <a:path w="205741" h="535941">
                <a:moveTo>
                  <a:pt x="0" y="35560"/>
                </a:moveTo>
                <a:lnTo>
                  <a:pt x="27940" y="26670"/>
                </a:lnTo>
                <a:lnTo>
                  <a:pt x="72390" y="26670"/>
                </a:lnTo>
                <a:lnTo>
                  <a:pt x="107950" y="17780"/>
                </a:lnTo>
                <a:lnTo>
                  <a:pt x="152400" y="0"/>
                </a:lnTo>
                <a:lnTo>
                  <a:pt x="179070" y="0"/>
                </a:lnTo>
                <a:lnTo>
                  <a:pt x="196850" y="0"/>
                </a:lnTo>
                <a:lnTo>
                  <a:pt x="205740" y="35560"/>
                </a:lnTo>
                <a:lnTo>
                  <a:pt x="187960" y="71120"/>
                </a:lnTo>
                <a:lnTo>
                  <a:pt x="170180" y="107950"/>
                </a:lnTo>
                <a:lnTo>
                  <a:pt x="152400" y="152400"/>
                </a:lnTo>
                <a:lnTo>
                  <a:pt x="143510" y="179070"/>
                </a:lnTo>
                <a:lnTo>
                  <a:pt x="125730" y="214630"/>
                </a:lnTo>
                <a:lnTo>
                  <a:pt x="116840" y="250190"/>
                </a:lnTo>
                <a:lnTo>
                  <a:pt x="107950" y="276860"/>
                </a:lnTo>
                <a:lnTo>
                  <a:pt x="99060" y="312420"/>
                </a:lnTo>
                <a:lnTo>
                  <a:pt x="90170" y="339090"/>
                </a:lnTo>
                <a:lnTo>
                  <a:pt x="81280" y="375920"/>
                </a:lnTo>
                <a:lnTo>
                  <a:pt x="81280" y="411480"/>
                </a:lnTo>
                <a:lnTo>
                  <a:pt x="72390" y="438150"/>
                </a:lnTo>
                <a:lnTo>
                  <a:pt x="72390" y="482600"/>
                </a:lnTo>
                <a:lnTo>
                  <a:pt x="63500" y="527050"/>
                </a:lnTo>
                <a:lnTo>
                  <a:pt x="6350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5857240" y="4580890"/>
            <a:ext cx="358141" cy="695961"/>
          </a:xfrm>
          <a:custGeom>
            <a:avLst/>
            <a:gdLst/>
            <a:ahLst/>
            <a:cxnLst/>
            <a:rect l="0" t="0" r="0" b="0"/>
            <a:pathLst>
              <a:path w="358141" h="695961">
                <a:moveTo>
                  <a:pt x="358140" y="0"/>
                </a:moveTo>
                <a:lnTo>
                  <a:pt x="331470" y="35560"/>
                </a:lnTo>
                <a:lnTo>
                  <a:pt x="313690" y="80010"/>
                </a:lnTo>
                <a:lnTo>
                  <a:pt x="287020" y="124460"/>
                </a:lnTo>
                <a:lnTo>
                  <a:pt x="267970" y="161290"/>
                </a:lnTo>
                <a:lnTo>
                  <a:pt x="250190" y="205740"/>
                </a:lnTo>
                <a:lnTo>
                  <a:pt x="241300" y="232410"/>
                </a:lnTo>
                <a:lnTo>
                  <a:pt x="223520" y="267970"/>
                </a:lnTo>
                <a:lnTo>
                  <a:pt x="205740" y="303530"/>
                </a:lnTo>
                <a:lnTo>
                  <a:pt x="187960" y="339090"/>
                </a:lnTo>
                <a:lnTo>
                  <a:pt x="170180" y="374650"/>
                </a:lnTo>
                <a:lnTo>
                  <a:pt x="152400" y="410210"/>
                </a:lnTo>
                <a:lnTo>
                  <a:pt x="134620" y="447040"/>
                </a:lnTo>
                <a:lnTo>
                  <a:pt x="116840" y="482600"/>
                </a:lnTo>
                <a:lnTo>
                  <a:pt x="90170" y="518160"/>
                </a:lnTo>
                <a:lnTo>
                  <a:pt x="72390" y="553720"/>
                </a:lnTo>
                <a:lnTo>
                  <a:pt x="54610" y="589280"/>
                </a:lnTo>
                <a:lnTo>
                  <a:pt x="36830" y="615950"/>
                </a:lnTo>
                <a:lnTo>
                  <a:pt x="19050" y="660400"/>
                </a:lnTo>
                <a:lnTo>
                  <a:pt x="0" y="695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5867400" y="4625340"/>
            <a:ext cx="303531" cy="706121"/>
          </a:xfrm>
          <a:custGeom>
            <a:avLst/>
            <a:gdLst/>
            <a:ahLst/>
            <a:cxnLst/>
            <a:rect l="0" t="0" r="0" b="0"/>
            <a:pathLst>
              <a:path w="303531" h="70612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71120" y="116840"/>
                </a:lnTo>
                <a:lnTo>
                  <a:pt x="88900" y="152400"/>
                </a:lnTo>
                <a:lnTo>
                  <a:pt x="106680" y="196850"/>
                </a:lnTo>
                <a:lnTo>
                  <a:pt x="124460" y="241300"/>
                </a:lnTo>
                <a:lnTo>
                  <a:pt x="142240" y="267970"/>
                </a:lnTo>
                <a:lnTo>
                  <a:pt x="160020" y="303530"/>
                </a:lnTo>
                <a:lnTo>
                  <a:pt x="168910" y="330200"/>
                </a:lnTo>
                <a:lnTo>
                  <a:pt x="186690" y="365760"/>
                </a:lnTo>
                <a:lnTo>
                  <a:pt x="195580" y="402590"/>
                </a:lnTo>
                <a:lnTo>
                  <a:pt x="204470" y="429260"/>
                </a:lnTo>
                <a:lnTo>
                  <a:pt x="222250" y="464820"/>
                </a:lnTo>
                <a:lnTo>
                  <a:pt x="231140" y="491490"/>
                </a:lnTo>
                <a:lnTo>
                  <a:pt x="240030" y="518160"/>
                </a:lnTo>
                <a:lnTo>
                  <a:pt x="248920" y="553720"/>
                </a:lnTo>
                <a:lnTo>
                  <a:pt x="257810" y="598170"/>
                </a:lnTo>
                <a:lnTo>
                  <a:pt x="276860" y="633730"/>
                </a:lnTo>
                <a:lnTo>
                  <a:pt x="285750" y="679450"/>
                </a:lnTo>
                <a:lnTo>
                  <a:pt x="303530" y="706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6322060" y="4179570"/>
            <a:ext cx="232411" cy="330201"/>
          </a:xfrm>
          <a:custGeom>
            <a:avLst/>
            <a:gdLst/>
            <a:ahLst/>
            <a:cxnLst/>
            <a:rect l="0" t="0" r="0" b="0"/>
            <a:pathLst>
              <a:path w="232411" h="330201">
                <a:moveTo>
                  <a:pt x="26670" y="0"/>
                </a:moveTo>
                <a:lnTo>
                  <a:pt x="8890" y="0"/>
                </a:ln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95580"/>
                </a:lnTo>
                <a:lnTo>
                  <a:pt x="17780" y="231140"/>
                </a:lnTo>
                <a:lnTo>
                  <a:pt x="44450" y="267970"/>
                </a:lnTo>
                <a:lnTo>
                  <a:pt x="53340" y="285750"/>
                </a:lnTo>
                <a:lnTo>
                  <a:pt x="80010" y="312420"/>
                </a:lnTo>
                <a:lnTo>
                  <a:pt x="125730" y="330200"/>
                </a:lnTo>
                <a:lnTo>
                  <a:pt x="161290" y="330200"/>
                </a:lnTo>
                <a:lnTo>
                  <a:pt x="187960" y="330200"/>
                </a:lnTo>
                <a:lnTo>
                  <a:pt x="223520" y="294640"/>
                </a:lnTo>
                <a:lnTo>
                  <a:pt x="232410" y="276860"/>
                </a:lnTo>
                <a:lnTo>
                  <a:pt x="232410" y="231140"/>
                </a:lnTo>
                <a:lnTo>
                  <a:pt x="232410" y="204470"/>
                </a:lnTo>
                <a:lnTo>
                  <a:pt x="223520" y="168910"/>
                </a:lnTo>
                <a:lnTo>
                  <a:pt x="214630" y="151130"/>
                </a:lnTo>
                <a:lnTo>
                  <a:pt x="196850" y="133350"/>
                </a:lnTo>
                <a:lnTo>
                  <a:pt x="170180" y="124460"/>
                </a:lnTo>
                <a:lnTo>
                  <a:pt x="152400" y="133350"/>
                </a:lnTo>
                <a:lnTo>
                  <a:pt x="116840" y="160020"/>
                </a:lnTo>
                <a:lnTo>
                  <a:pt x="88900" y="186690"/>
                </a:lnTo>
                <a:lnTo>
                  <a:pt x="71120" y="222250"/>
                </a:lnTo>
                <a:lnTo>
                  <a:pt x="62230" y="250190"/>
                </a:lnTo>
                <a:lnTo>
                  <a:pt x="62230" y="267970"/>
                </a:lnTo>
                <a:lnTo>
                  <a:pt x="8890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6215380" y="3920490"/>
            <a:ext cx="651511" cy="740411"/>
          </a:xfrm>
          <a:custGeom>
            <a:avLst/>
            <a:gdLst/>
            <a:ahLst/>
            <a:cxnLst/>
            <a:rect l="0" t="0" r="0" b="0"/>
            <a:pathLst>
              <a:path w="651511" h="740411">
                <a:moveTo>
                  <a:pt x="160020" y="26670"/>
                </a:moveTo>
                <a:lnTo>
                  <a:pt x="115570" y="44450"/>
                </a:lnTo>
                <a:lnTo>
                  <a:pt x="88900" y="80010"/>
                </a:lnTo>
                <a:lnTo>
                  <a:pt x="62230" y="124460"/>
                </a:lnTo>
                <a:lnTo>
                  <a:pt x="44450" y="160020"/>
                </a:lnTo>
                <a:lnTo>
                  <a:pt x="26670" y="195580"/>
                </a:lnTo>
                <a:lnTo>
                  <a:pt x="8890" y="22225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0" y="436880"/>
                </a:lnTo>
                <a:lnTo>
                  <a:pt x="0" y="472440"/>
                </a:lnTo>
                <a:lnTo>
                  <a:pt x="8890" y="509270"/>
                </a:lnTo>
                <a:lnTo>
                  <a:pt x="8890" y="535940"/>
                </a:lnTo>
                <a:lnTo>
                  <a:pt x="26670" y="571500"/>
                </a:lnTo>
                <a:lnTo>
                  <a:pt x="53340" y="615950"/>
                </a:lnTo>
                <a:lnTo>
                  <a:pt x="80010" y="651510"/>
                </a:lnTo>
                <a:lnTo>
                  <a:pt x="115570" y="687070"/>
                </a:lnTo>
                <a:lnTo>
                  <a:pt x="160020" y="713740"/>
                </a:lnTo>
                <a:lnTo>
                  <a:pt x="195580" y="731520"/>
                </a:lnTo>
                <a:lnTo>
                  <a:pt x="241300" y="740410"/>
                </a:lnTo>
                <a:lnTo>
                  <a:pt x="285750" y="740410"/>
                </a:lnTo>
                <a:lnTo>
                  <a:pt x="330200" y="740410"/>
                </a:lnTo>
                <a:lnTo>
                  <a:pt x="374650" y="731520"/>
                </a:lnTo>
                <a:lnTo>
                  <a:pt x="419100" y="713740"/>
                </a:lnTo>
                <a:lnTo>
                  <a:pt x="454660" y="687070"/>
                </a:lnTo>
                <a:lnTo>
                  <a:pt x="490220" y="651510"/>
                </a:lnTo>
                <a:lnTo>
                  <a:pt x="527050" y="615950"/>
                </a:lnTo>
                <a:lnTo>
                  <a:pt x="553720" y="580390"/>
                </a:lnTo>
                <a:lnTo>
                  <a:pt x="571500" y="553720"/>
                </a:lnTo>
                <a:lnTo>
                  <a:pt x="589280" y="518160"/>
                </a:lnTo>
                <a:lnTo>
                  <a:pt x="607060" y="481330"/>
                </a:lnTo>
                <a:lnTo>
                  <a:pt x="624840" y="445770"/>
                </a:lnTo>
                <a:lnTo>
                  <a:pt x="633730" y="410210"/>
                </a:lnTo>
                <a:lnTo>
                  <a:pt x="642620" y="374650"/>
                </a:lnTo>
                <a:lnTo>
                  <a:pt x="651510" y="339090"/>
                </a:lnTo>
                <a:lnTo>
                  <a:pt x="651510" y="303530"/>
                </a:lnTo>
                <a:lnTo>
                  <a:pt x="651510" y="267970"/>
                </a:lnTo>
                <a:lnTo>
                  <a:pt x="651510" y="232410"/>
                </a:lnTo>
                <a:lnTo>
                  <a:pt x="651510" y="195580"/>
                </a:lnTo>
                <a:lnTo>
                  <a:pt x="642620" y="160020"/>
                </a:lnTo>
                <a:lnTo>
                  <a:pt x="633730" y="133350"/>
                </a:lnTo>
                <a:lnTo>
                  <a:pt x="607060" y="88900"/>
                </a:lnTo>
                <a:lnTo>
                  <a:pt x="589280" y="62230"/>
                </a:lnTo>
                <a:lnTo>
                  <a:pt x="553720" y="35560"/>
                </a:lnTo>
                <a:lnTo>
                  <a:pt x="518160" y="17780"/>
                </a:lnTo>
                <a:lnTo>
                  <a:pt x="481330" y="8890"/>
                </a:lnTo>
                <a:lnTo>
                  <a:pt x="436880" y="0"/>
                </a:lnTo>
                <a:lnTo>
                  <a:pt x="410210" y="0"/>
                </a:lnTo>
                <a:lnTo>
                  <a:pt x="392430" y="0"/>
                </a:lnTo>
                <a:lnTo>
                  <a:pt x="365760" y="0"/>
                </a:lnTo>
                <a:lnTo>
                  <a:pt x="339090" y="8890"/>
                </a:lnTo>
                <a:lnTo>
                  <a:pt x="312420" y="8890"/>
                </a:lnTo>
                <a:lnTo>
                  <a:pt x="276860" y="17780"/>
                </a:lnTo>
                <a:lnTo>
                  <a:pt x="250190" y="26670"/>
                </a:lnTo>
                <a:lnTo>
                  <a:pt x="223520" y="44450"/>
                </a:lnTo>
                <a:lnTo>
                  <a:pt x="186690" y="53340"/>
                </a:lnTo>
                <a:lnTo>
                  <a:pt x="160020" y="71120"/>
                </a:lnTo>
                <a:lnTo>
                  <a:pt x="124460" y="88900"/>
                </a:lnTo>
                <a:lnTo>
                  <a:pt x="88900" y="106680"/>
                </a:lnTo>
                <a:lnTo>
                  <a:pt x="7112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6678930" y="3750310"/>
            <a:ext cx="697231" cy="438151"/>
          </a:xfrm>
          <a:custGeom>
            <a:avLst/>
            <a:gdLst/>
            <a:ahLst/>
            <a:cxnLst/>
            <a:rect l="0" t="0" r="0" b="0"/>
            <a:pathLst>
              <a:path w="697231" h="438151">
                <a:moveTo>
                  <a:pt x="697230" y="17780"/>
                </a:moveTo>
                <a:lnTo>
                  <a:pt x="688340" y="0"/>
                </a:lnTo>
                <a:lnTo>
                  <a:pt x="661670" y="8890"/>
                </a:lnTo>
                <a:lnTo>
                  <a:pt x="617220" y="26670"/>
                </a:lnTo>
                <a:lnTo>
                  <a:pt x="589280" y="44450"/>
                </a:lnTo>
                <a:lnTo>
                  <a:pt x="544830" y="71120"/>
                </a:lnTo>
                <a:lnTo>
                  <a:pt x="500380" y="97790"/>
                </a:lnTo>
                <a:lnTo>
                  <a:pt x="464820" y="125730"/>
                </a:lnTo>
                <a:lnTo>
                  <a:pt x="420370" y="152400"/>
                </a:lnTo>
                <a:lnTo>
                  <a:pt x="384810" y="170180"/>
                </a:lnTo>
                <a:lnTo>
                  <a:pt x="349250" y="196850"/>
                </a:lnTo>
                <a:lnTo>
                  <a:pt x="303530" y="223520"/>
                </a:lnTo>
                <a:lnTo>
                  <a:pt x="267970" y="250190"/>
                </a:lnTo>
                <a:lnTo>
                  <a:pt x="232410" y="276860"/>
                </a:lnTo>
                <a:lnTo>
                  <a:pt x="196850" y="303530"/>
                </a:lnTo>
                <a:lnTo>
                  <a:pt x="161290" y="330200"/>
                </a:lnTo>
                <a:lnTo>
                  <a:pt x="125730" y="356870"/>
                </a:lnTo>
                <a:lnTo>
                  <a:pt x="90170" y="383540"/>
                </a:lnTo>
                <a:lnTo>
                  <a:pt x="45720" y="411480"/>
                </a:lnTo>
                <a:lnTo>
                  <a:pt x="26670" y="42926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6625590" y="4036060"/>
            <a:ext cx="259081" cy="196851"/>
          </a:xfrm>
          <a:custGeom>
            <a:avLst/>
            <a:gdLst/>
            <a:ahLst/>
            <a:cxnLst/>
            <a:rect l="0" t="0" r="0" b="0"/>
            <a:pathLst>
              <a:path w="259081" h="196851">
                <a:moveTo>
                  <a:pt x="53340" y="0"/>
                </a:moveTo>
                <a:lnTo>
                  <a:pt x="44450" y="26670"/>
                </a:lnTo>
                <a:lnTo>
                  <a:pt x="35560" y="62230"/>
                </a:lnTo>
                <a:lnTo>
                  <a:pt x="17780" y="106680"/>
                </a:lnTo>
                <a:lnTo>
                  <a:pt x="0" y="143510"/>
                </a:lnTo>
                <a:lnTo>
                  <a:pt x="0" y="161290"/>
                </a:lnTo>
                <a:lnTo>
                  <a:pt x="8890" y="179070"/>
                </a:lnTo>
                <a:lnTo>
                  <a:pt x="26670" y="196850"/>
                </a:lnTo>
                <a:lnTo>
                  <a:pt x="62230" y="196850"/>
                </a:lnTo>
                <a:lnTo>
                  <a:pt x="107950" y="179070"/>
                </a:lnTo>
                <a:lnTo>
                  <a:pt x="152400" y="170180"/>
                </a:lnTo>
                <a:lnTo>
                  <a:pt x="187960" y="161290"/>
                </a:lnTo>
                <a:lnTo>
                  <a:pt x="223520" y="161290"/>
                </a:lnTo>
                <a:lnTo>
                  <a:pt x="25908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6438900" y="2536190"/>
            <a:ext cx="1704341" cy="1080771"/>
          </a:xfrm>
          <a:custGeom>
            <a:avLst/>
            <a:gdLst/>
            <a:ahLst/>
            <a:cxnLst/>
            <a:rect l="0" t="0" r="0" b="0"/>
            <a:pathLst>
              <a:path w="1704341" h="1080771">
                <a:moveTo>
                  <a:pt x="168910" y="71120"/>
                </a:moveTo>
                <a:lnTo>
                  <a:pt x="151130" y="88900"/>
                </a:lnTo>
                <a:lnTo>
                  <a:pt x="142240" y="124460"/>
                </a:lnTo>
                <a:lnTo>
                  <a:pt x="133350" y="160020"/>
                </a:lnTo>
                <a:lnTo>
                  <a:pt x="133350" y="205740"/>
                </a:lnTo>
                <a:lnTo>
                  <a:pt x="124460" y="241300"/>
                </a:lnTo>
                <a:lnTo>
                  <a:pt x="115570" y="285750"/>
                </a:lnTo>
                <a:lnTo>
                  <a:pt x="115570" y="330200"/>
                </a:lnTo>
                <a:lnTo>
                  <a:pt x="106680" y="365760"/>
                </a:lnTo>
                <a:lnTo>
                  <a:pt x="106680" y="401320"/>
                </a:lnTo>
                <a:lnTo>
                  <a:pt x="106680" y="436880"/>
                </a:lnTo>
                <a:lnTo>
                  <a:pt x="97790" y="473710"/>
                </a:lnTo>
                <a:lnTo>
                  <a:pt x="97790" y="500380"/>
                </a:lnTo>
                <a:lnTo>
                  <a:pt x="88900" y="535940"/>
                </a:lnTo>
                <a:lnTo>
                  <a:pt x="88900" y="571500"/>
                </a:lnTo>
                <a:lnTo>
                  <a:pt x="88900" y="598170"/>
                </a:lnTo>
                <a:lnTo>
                  <a:pt x="88900" y="633730"/>
                </a:lnTo>
                <a:lnTo>
                  <a:pt x="88900" y="660400"/>
                </a:lnTo>
                <a:lnTo>
                  <a:pt x="88900" y="704850"/>
                </a:lnTo>
                <a:lnTo>
                  <a:pt x="88900" y="740410"/>
                </a:lnTo>
                <a:lnTo>
                  <a:pt x="97790" y="777240"/>
                </a:lnTo>
                <a:lnTo>
                  <a:pt x="106680" y="812800"/>
                </a:lnTo>
                <a:lnTo>
                  <a:pt x="115570" y="857250"/>
                </a:lnTo>
                <a:lnTo>
                  <a:pt x="133350" y="901700"/>
                </a:lnTo>
                <a:lnTo>
                  <a:pt x="151130" y="937260"/>
                </a:lnTo>
                <a:lnTo>
                  <a:pt x="177800" y="972820"/>
                </a:lnTo>
                <a:lnTo>
                  <a:pt x="222250" y="999490"/>
                </a:lnTo>
                <a:lnTo>
                  <a:pt x="257810" y="1017270"/>
                </a:lnTo>
                <a:lnTo>
                  <a:pt x="303530" y="1026160"/>
                </a:lnTo>
                <a:lnTo>
                  <a:pt x="339090" y="1035050"/>
                </a:lnTo>
                <a:lnTo>
                  <a:pt x="374650" y="1035050"/>
                </a:lnTo>
                <a:lnTo>
                  <a:pt x="410210" y="1035050"/>
                </a:lnTo>
                <a:lnTo>
                  <a:pt x="454660" y="1035050"/>
                </a:lnTo>
                <a:lnTo>
                  <a:pt x="499110" y="1035050"/>
                </a:lnTo>
                <a:lnTo>
                  <a:pt x="525780" y="1035050"/>
                </a:lnTo>
                <a:lnTo>
                  <a:pt x="561340" y="1035050"/>
                </a:lnTo>
                <a:lnTo>
                  <a:pt x="598170" y="1035050"/>
                </a:lnTo>
                <a:lnTo>
                  <a:pt x="633730" y="1035050"/>
                </a:lnTo>
                <a:lnTo>
                  <a:pt x="669290" y="1035050"/>
                </a:lnTo>
                <a:lnTo>
                  <a:pt x="704850" y="1045210"/>
                </a:lnTo>
                <a:lnTo>
                  <a:pt x="740410" y="1045210"/>
                </a:lnTo>
                <a:lnTo>
                  <a:pt x="775970" y="1045210"/>
                </a:lnTo>
                <a:lnTo>
                  <a:pt x="820420" y="1045210"/>
                </a:lnTo>
                <a:lnTo>
                  <a:pt x="857250" y="1045210"/>
                </a:lnTo>
                <a:lnTo>
                  <a:pt x="901700" y="1045210"/>
                </a:lnTo>
                <a:lnTo>
                  <a:pt x="937260" y="1045210"/>
                </a:lnTo>
                <a:lnTo>
                  <a:pt x="972820" y="1045210"/>
                </a:lnTo>
                <a:lnTo>
                  <a:pt x="1017270" y="1045210"/>
                </a:lnTo>
                <a:lnTo>
                  <a:pt x="1052830" y="1045210"/>
                </a:lnTo>
                <a:lnTo>
                  <a:pt x="1088390" y="1054100"/>
                </a:lnTo>
                <a:lnTo>
                  <a:pt x="1123950" y="1054100"/>
                </a:lnTo>
                <a:lnTo>
                  <a:pt x="1160780" y="1054100"/>
                </a:lnTo>
                <a:lnTo>
                  <a:pt x="1196340" y="1062990"/>
                </a:lnTo>
                <a:lnTo>
                  <a:pt x="1240790" y="1062990"/>
                </a:lnTo>
                <a:lnTo>
                  <a:pt x="1285240" y="1071880"/>
                </a:lnTo>
                <a:lnTo>
                  <a:pt x="1320800" y="1080770"/>
                </a:lnTo>
                <a:lnTo>
                  <a:pt x="1356360" y="1080770"/>
                </a:lnTo>
                <a:lnTo>
                  <a:pt x="1383030" y="1080770"/>
                </a:lnTo>
                <a:lnTo>
                  <a:pt x="1428750" y="1080770"/>
                </a:lnTo>
                <a:lnTo>
                  <a:pt x="1482090" y="1035050"/>
                </a:lnTo>
                <a:lnTo>
                  <a:pt x="1508760" y="990600"/>
                </a:lnTo>
                <a:lnTo>
                  <a:pt x="1535430" y="955040"/>
                </a:lnTo>
                <a:lnTo>
                  <a:pt x="1553210" y="919480"/>
                </a:lnTo>
                <a:lnTo>
                  <a:pt x="1570990" y="875030"/>
                </a:lnTo>
                <a:lnTo>
                  <a:pt x="1579880" y="839470"/>
                </a:lnTo>
                <a:lnTo>
                  <a:pt x="1597660" y="795020"/>
                </a:lnTo>
                <a:lnTo>
                  <a:pt x="1606550" y="750570"/>
                </a:lnTo>
                <a:lnTo>
                  <a:pt x="1615440" y="722630"/>
                </a:lnTo>
                <a:lnTo>
                  <a:pt x="1624330" y="687070"/>
                </a:lnTo>
                <a:lnTo>
                  <a:pt x="1633220" y="660400"/>
                </a:lnTo>
                <a:lnTo>
                  <a:pt x="1633220" y="633730"/>
                </a:lnTo>
                <a:lnTo>
                  <a:pt x="1642110" y="598170"/>
                </a:lnTo>
                <a:lnTo>
                  <a:pt x="1651000" y="562610"/>
                </a:lnTo>
                <a:lnTo>
                  <a:pt x="1659890" y="535940"/>
                </a:lnTo>
                <a:lnTo>
                  <a:pt x="1668780" y="500380"/>
                </a:lnTo>
                <a:lnTo>
                  <a:pt x="1677670" y="473710"/>
                </a:lnTo>
                <a:lnTo>
                  <a:pt x="1677670" y="445770"/>
                </a:lnTo>
                <a:lnTo>
                  <a:pt x="1686560" y="401320"/>
                </a:lnTo>
                <a:lnTo>
                  <a:pt x="1695450" y="365760"/>
                </a:lnTo>
                <a:lnTo>
                  <a:pt x="1704340" y="330200"/>
                </a:lnTo>
                <a:lnTo>
                  <a:pt x="1704340" y="285750"/>
                </a:lnTo>
                <a:lnTo>
                  <a:pt x="1704340" y="250190"/>
                </a:lnTo>
                <a:lnTo>
                  <a:pt x="1704340" y="223520"/>
                </a:lnTo>
                <a:lnTo>
                  <a:pt x="1695450" y="179070"/>
                </a:lnTo>
                <a:lnTo>
                  <a:pt x="1677670" y="151130"/>
                </a:lnTo>
                <a:lnTo>
                  <a:pt x="1633220" y="115570"/>
                </a:lnTo>
                <a:lnTo>
                  <a:pt x="1588770" y="97790"/>
                </a:lnTo>
                <a:lnTo>
                  <a:pt x="1570990" y="88900"/>
                </a:lnTo>
                <a:lnTo>
                  <a:pt x="1535430" y="80010"/>
                </a:lnTo>
                <a:lnTo>
                  <a:pt x="1499870" y="71120"/>
                </a:lnTo>
                <a:lnTo>
                  <a:pt x="1464310" y="71120"/>
                </a:lnTo>
                <a:lnTo>
                  <a:pt x="1419860" y="62230"/>
                </a:lnTo>
                <a:lnTo>
                  <a:pt x="1374140" y="62230"/>
                </a:lnTo>
                <a:lnTo>
                  <a:pt x="1347470" y="53340"/>
                </a:lnTo>
                <a:lnTo>
                  <a:pt x="1311910" y="53340"/>
                </a:lnTo>
                <a:lnTo>
                  <a:pt x="1276350" y="44450"/>
                </a:lnTo>
                <a:lnTo>
                  <a:pt x="1240790" y="44450"/>
                </a:lnTo>
                <a:lnTo>
                  <a:pt x="1205230" y="44450"/>
                </a:lnTo>
                <a:lnTo>
                  <a:pt x="1169670" y="35560"/>
                </a:lnTo>
                <a:lnTo>
                  <a:pt x="1132840" y="35560"/>
                </a:lnTo>
                <a:lnTo>
                  <a:pt x="1097280" y="35560"/>
                </a:lnTo>
                <a:lnTo>
                  <a:pt x="1061720" y="26670"/>
                </a:lnTo>
                <a:lnTo>
                  <a:pt x="1026160" y="26670"/>
                </a:lnTo>
                <a:lnTo>
                  <a:pt x="990600" y="17780"/>
                </a:lnTo>
                <a:lnTo>
                  <a:pt x="946150" y="8890"/>
                </a:lnTo>
                <a:lnTo>
                  <a:pt x="910590" y="8890"/>
                </a:lnTo>
                <a:lnTo>
                  <a:pt x="866140" y="8890"/>
                </a:lnTo>
                <a:lnTo>
                  <a:pt x="829310" y="0"/>
                </a:lnTo>
                <a:lnTo>
                  <a:pt x="793750" y="0"/>
                </a:lnTo>
                <a:lnTo>
                  <a:pt x="749300" y="0"/>
                </a:lnTo>
                <a:lnTo>
                  <a:pt x="713740" y="0"/>
                </a:lnTo>
                <a:lnTo>
                  <a:pt x="669290" y="0"/>
                </a:lnTo>
                <a:lnTo>
                  <a:pt x="633730" y="0"/>
                </a:lnTo>
                <a:lnTo>
                  <a:pt x="598170" y="0"/>
                </a:lnTo>
                <a:lnTo>
                  <a:pt x="552450" y="0"/>
                </a:lnTo>
                <a:lnTo>
                  <a:pt x="516890" y="0"/>
                </a:lnTo>
                <a:lnTo>
                  <a:pt x="481330" y="0"/>
                </a:lnTo>
                <a:lnTo>
                  <a:pt x="436880" y="0"/>
                </a:lnTo>
                <a:lnTo>
                  <a:pt x="401320" y="0"/>
                </a:lnTo>
                <a:lnTo>
                  <a:pt x="365760" y="0"/>
                </a:lnTo>
                <a:lnTo>
                  <a:pt x="330200" y="8890"/>
                </a:lnTo>
                <a:lnTo>
                  <a:pt x="294640" y="8890"/>
                </a:lnTo>
                <a:lnTo>
                  <a:pt x="266700" y="8890"/>
                </a:lnTo>
                <a:lnTo>
                  <a:pt x="231140" y="17780"/>
                </a:lnTo>
                <a:lnTo>
                  <a:pt x="186690" y="17780"/>
                </a:lnTo>
                <a:lnTo>
                  <a:pt x="151130" y="26670"/>
                </a:lnTo>
                <a:lnTo>
                  <a:pt x="115570" y="35560"/>
                </a:lnTo>
                <a:lnTo>
                  <a:pt x="71120" y="44450"/>
                </a:lnTo>
                <a:lnTo>
                  <a:pt x="35560" y="62230"/>
                </a:lnTo>
                <a:lnTo>
                  <a:pt x="17780" y="8001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8171180" y="2919730"/>
            <a:ext cx="490221" cy="883921"/>
          </a:xfrm>
          <a:custGeom>
            <a:avLst/>
            <a:gdLst/>
            <a:ahLst/>
            <a:cxnLst/>
            <a:rect l="0" t="0" r="0" b="0"/>
            <a:pathLst>
              <a:path w="490221" h="883921">
                <a:moveTo>
                  <a:pt x="392430" y="0"/>
                </a:moveTo>
                <a:lnTo>
                  <a:pt x="374650" y="17780"/>
                </a:lnTo>
                <a:lnTo>
                  <a:pt x="330200" y="53340"/>
                </a:lnTo>
                <a:lnTo>
                  <a:pt x="294640" y="80010"/>
                </a:lnTo>
                <a:lnTo>
                  <a:pt x="248920" y="107950"/>
                </a:lnTo>
                <a:lnTo>
                  <a:pt x="213360" y="134620"/>
                </a:lnTo>
                <a:lnTo>
                  <a:pt x="177800" y="152400"/>
                </a:lnTo>
                <a:lnTo>
                  <a:pt x="142240" y="179070"/>
                </a:lnTo>
                <a:lnTo>
                  <a:pt x="106680" y="205740"/>
                </a:lnTo>
                <a:lnTo>
                  <a:pt x="80010" y="223520"/>
                </a:lnTo>
                <a:lnTo>
                  <a:pt x="35560" y="259080"/>
                </a:lnTo>
                <a:lnTo>
                  <a:pt x="0" y="294640"/>
                </a:lnTo>
                <a:lnTo>
                  <a:pt x="0" y="312420"/>
                </a:lnTo>
                <a:lnTo>
                  <a:pt x="17780" y="330200"/>
                </a:lnTo>
                <a:lnTo>
                  <a:pt x="44450" y="330200"/>
                </a:lnTo>
                <a:lnTo>
                  <a:pt x="80010" y="330200"/>
                </a:lnTo>
                <a:lnTo>
                  <a:pt x="115570" y="321310"/>
                </a:lnTo>
                <a:lnTo>
                  <a:pt x="151130" y="321310"/>
                </a:lnTo>
                <a:lnTo>
                  <a:pt x="186690" y="312420"/>
                </a:lnTo>
                <a:lnTo>
                  <a:pt x="222250" y="303530"/>
                </a:lnTo>
                <a:lnTo>
                  <a:pt x="267970" y="294640"/>
                </a:lnTo>
                <a:lnTo>
                  <a:pt x="303530" y="294640"/>
                </a:lnTo>
                <a:lnTo>
                  <a:pt x="339090" y="285750"/>
                </a:lnTo>
                <a:lnTo>
                  <a:pt x="374650" y="285750"/>
                </a:lnTo>
                <a:lnTo>
                  <a:pt x="410210" y="285750"/>
                </a:lnTo>
                <a:lnTo>
                  <a:pt x="454660" y="285750"/>
                </a:lnTo>
                <a:lnTo>
                  <a:pt x="481330" y="285750"/>
                </a:lnTo>
                <a:lnTo>
                  <a:pt x="490220" y="303530"/>
                </a:lnTo>
                <a:lnTo>
                  <a:pt x="490220" y="330200"/>
                </a:lnTo>
                <a:lnTo>
                  <a:pt x="445770" y="367030"/>
                </a:lnTo>
                <a:lnTo>
                  <a:pt x="410210" y="402590"/>
                </a:lnTo>
                <a:lnTo>
                  <a:pt x="374650" y="429260"/>
                </a:lnTo>
                <a:lnTo>
                  <a:pt x="339090" y="455930"/>
                </a:lnTo>
                <a:lnTo>
                  <a:pt x="303530" y="482600"/>
                </a:lnTo>
                <a:lnTo>
                  <a:pt x="267970" y="509270"/>
                </a:lnTo>
                <a:lnTo>
                  <a:pt x="240030" y="535940"/>
                </a:lnTo>
                <a:lnTo>
                  <a:pt x="195580" y="571500"/>
                </a:lnTo>
                <a:lnTo>
                  <a:pt x="160020" y="607060"/>
                </a:lnTo>
                <a:lnTo>
                  <a:pt x="124460" y="651510"/>
                </a:lnTo>
                <a:lnTo>
                  <a:pt x="124460" y="688340"/>
                </a:lnTo>
                <a:lnTo>
                  <a:pt x="142240" y="706120"/>
                </a:lnTo>
                <a:lnTo>
                  <a:pt x="177800" y="715010"/>
                </a:lnTo>
                <a:lnTo>
                  <a:pt x="213360" y="715010"/>
                </a:lnTo>
                <a:lnTo>
                  <a:pt x="248920" y="715010"/>
                </a:lnTo>
                <a:lnTo>
                  <a:pt x="285750" y="715010"/>
                </a:lnTo>
                <a:lnTo>
                  <a:pt x="321310" y="715010"/>
                </a:lnTo>
                <a:lnTo>
                  <a:pt x="356870" y="715010"/>
                </a:lnTo>
                <a:lnTo>
                  <a:pt x="392430" y="723900"/>
                </a:lnTo>
                <a:lnTo>
                  <a:pt x="427990" y="732790"/>
                </a:lnTo>
                <a:lnTo>
                  <a:pt x="419100" y="768350"/>
                </a:lnTo>
                <a:lnTo>
                  <a:pt x="392430" y="803910"/>
                </a:lnTo>
                <a:lnTo>
                  <a:pt x="356870" y="839470"/>
                </a:lnTo>
                <a:lnTo>
                  <a:pt x="312420" y="875030"/>
                </a:lnTo>
                <a:lnTo>
                  <a:pt x="303530" y="883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6545580" y="1982470"/>
            <a:ext cx="142241" cy="455931"/>
          </a:xfrm>
          <a:custGeom>
            <a:avLst/>
            <a:gdLst/>
            <a:ahLst/>
            <a:cxnLst/>
            <a:rect l="0" t="0" r="0" b="0"/>
            <a:pathLst>
              <a:path w="142241" h="455931">
                <a:moveTo>
                  <a:pt x="1778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1290"/>
                </a:lnTo>
                <a:lnTo>
                  <a:pt x="17780" y="205740"/>
                </a:lnTo>
                <a:lnTo>
                  <a:pt x="35560" y="241300"/>
                </a:lnTo>
                <a:lnTo>
                  <a:pt x="53340" y="285750"/>
                </a:lnTo>
                <a:lnTo>
                  <a:pt x="71120" y="321310"/>
                </a:lnTo>
                <a:lnTo>
                  <a:pt x="88900" y="356870"/>
                </a:lnTo>
                <a:lnTo>
                  <a:pt x="106680" y="392430"/>
                </a:lnTo>
                <a:lnTo>
                  <a:pt x="124460" y="436880"/>
                </a:lnTo>
                <a:lnTo>
                  <a:pt x="14224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6474460" y="1902460"/>
            <a:ext cx="259081" cy="419101"/>
          </a:xfrm>
          <a:custGeom>
            <a:avLst/>
            <a:gdLst/>
            <a:ahLst/>
            <a:cxnLst/>
            <a:rect l="0" t="0" r="0" b="0"/>
            <a:pathLst>
              <a:path w="259081" h="419101">
                <a:moveTo>
                  <a:pt x="0" y="186690"/>
                </a:moveTo>
                <a:lnTo>
                  <a:pt x="0" y="160020"/>
                </a:lnTo>
                <a:lnTo>
                  <a:pt x="8890" y="115570"/>
                </a:lnTo>
                <a:lnTo>
                  <a:pt x="35560" y="80010"/>
                </a:lnTo>
                <a:lnTo>
                  <a:pt x="80010" y="44450"/>
                </a:lnTo>
                <a:lnTo>
                  <a:pt x="115570" y="17780"/>
                </a:lnTo>
                <a:lnTo>
                  <a:pt x="160020" y="0"/>
                </a:lnTo>
                <a:lnTo>
                  <a:pt x="177800" y="0"/>
                </a:lnTo>
                <a:lnTo>
                  <a:pt x="213360" y="0"/>
                </a:lnTo>
                <a:lnTo>
                  <a:pt x="231140" y="8890"/>
                </a:lnTo>
                <a:lnTo>
                  <a:pt x="250190" y="26670"/>
                </a:lnTo>
                <a:lnTo>
                  <a:pt x="259080" y="53340"/>
                </a:lnTo>
                <a:lnTo>
                  <a:pt x="250190" y="80010"/>
                </a:lnTo>
                <a:lnTo>
                  <a:pt x="231140" y="124460"/>
                </a:lnTo>
                <a:lnTo>
                  <a:pt x="204470" y="168910"/>
                </a:lnTo>
                <a:lnTo>
                  <a:pt x="186690" y="195580"/>
                </a:lnTo>
                <a:lnTo>
                  <a:pt x="168910" y="231140"/>
                </a:lnTo>
                <a:lnTo>
                  <a:pt x="151130" y="259080"/>
                </a:lnTo>
                <a:lnTo>
                  <a:pt x="142240" y="294640"/>
                </a:lnTo>
                <a:lnTo>
                  <a:pt x="115570" y="339090"/>
                </a:lnTo>
                <a:lnTo>
                  <a:pt x="106680" y="374650"/>
                </a:lnTo>
                <a:lnTo>
                  <a:pt x="97790" y="392430"/>
                </a:lnTo>
                <a:lnTo>
                  <a:pt x="10668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6760210" y="2106930"/>
            <a:ext cx="133351" cy="232411"/>
          </a:xfrm>
          <a:custGeom>
            <a:avLst/>
            <a:gdLst/>
            <a:ahLst/>
            <a:cxnLst/>
            <a:rect l="0" t="0" r="0" b="0"/>
            <a:pathLst>
              <a:path w="133351" h="232411">
                <a:moveTo>
                  <a:pt x="35560" y="0"/>
                </a:moveTo>
                <a:lnTo>
                  <a:pt x="26670" y="26670"/>
                </a:lnTo>
                <a:lnTo>
                  <a:pt x="26670" y="72390"/>
                </a:lnTo>
                <a:lnTo>
                  <a:pt x="26670" y="107950"/>
                </a:lnTo>
                <a:lnTo>
                  <a:pt x="35560" y="143510"/>
                </a:lnTo>
                <a:lnTo>
                  <a:pt x="44450" y="187960"/>
                </a:lnTo>
                <a:lnTo>
                  <a:pt x="53340" y="214630"/>
                </a:lnTo>
                <a:lnTo>
                  <a:pt x="71120" y="232410"/>
                </a:lnTo>
                <a:lnTo>
                  <a:pt x="88900" y="232410"/>
                </a:lnTo>
                <a:lnTo>
                  <a:pt x="106680" y="232410"/>
                </a:lnTo>
                <a:lnTo>
                  <a:pt x="124460" y="214630"/>
                </a:lnTo>
                <a:lnTo>
                  <a:pt x="133350" y="170180"/>
                </a:lnTo>
                <a:lnTo>
                  <a:pt x="133350" y="134620"/>
                </a:lnTo>
                <a:lnTo>
                  <a:pt x="115570" y="99060"/>
                </a:lnTo>
                <a:lnTo>
                  <a:pt x="88900" y="54610"/>
                </a:lnTo>
                <a:lnTo>
                  <a:pt x="71120" y="26670"/>
                </a:lnTo>
                <a:lnTo>
                  <a:pt x="44450" y="17780"/>
                </a:lnTo>
                <a:lnTo>
                  <a:pt x="26670" y="17780"/>
                </a:lnTo>
                <a:lnTo>
                  <a:pt x="0" y="45720"/>
                </a:lnTo>
                <a:lnTo>
                  <a:pt x="0" y="72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6858000" y="1955800"/>
            <a:ext cx="152401" cy="321311"/>
          </a:xfrm>
          <a:custGeom>
            <a:avLst/>
            <a:gdLst/>
            <a:ahLst/>
            <a:cxnLst/>
            <a:rect l="0" t="0" r="0" b="0"/>
            <a:pathLst>
              <a:path w="152401" h="321311">
                <a:moveTo>
                  <a:pt x="53340" y="0"/>
                </a:moveTo>
                <a:lnTo>
                  <a:pt x="26670" y="8890"/>
                </a:lnTo>
                <a:lnTo>
                  <a:pt x="0" y="5334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33350"/>
                </a:lnTo>
                <a:lnTo>
                  <a:pt x="35560" y="160020"/>
                </a:lnTo>
                <a:lnTo>
                  <a:pt x="53340" y="168910"/>
                </a:lnTo>
                <a:lnTo>
                  <a:pt x="97790" y="168910"/>
                </a:lnTo>
                <a:lnTo>
                  <a:pt x="124460" y="168910"/>
                </a:lnTo>
                <a:lnTo>
                  <a:pt x="142240" y="187960"/>
                </a:lnTo>
                <a:lnTo>
                  <a:pt x="152400" y="205740"/>
                </a:lnTo>
                <a:lnTo>
                  <a:pt x="152400" y="232410"/>
                </a:lnTo>
                <a:lnTo>
                  <a:pt x="142240" y="276860"/>
                </a:lnTo>
                <a:lnTo>
                  <a:pt x="133350" y="294640"/>
                </a:lnTo>
                <a:lnTo>
                  <a:pt x="1155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6938010" y="1920240"/>
            <a:ext cx="187961" cy="294641"/>
          </a:xfrm>
          <a:custGeom>
            <a:avLst/>
            <a:gdLst/>
            <a:ahLst/>
            <a:cxnLst/>
            <a:rect l="0" t="0" r="0" b="0"/>
            <a:pathLst>
              <a:path w="187961" h="294641">
                <a:moveTo>
                  <a:pt x="53340" y="0"/>
                </a:moveTo>
                <a:lnTo>
                  <a:pt x="35560" y="0"/>
                </a:lnTo>
                <a:lnTo>
                  <a:pt x="8890" y="8890"/>
                </a:lnTo>
                <a:lnTo>
                  <a:pt x="0" y="44450"/>
                </a:lnTo>
                <a:lnTo>
                  <a:pt x="0" y="71120"/>
                </a:lnTo>
                <a:lnTo>
                  <a:pt x="8890" y="88900"/>
                </a:lnTo>
                <a:lnTo>
                  <a:pt x="35560" y="88900"/>
                </a:lnTo>
                <a:lnTo>
                  <a:pt x="72390" y="88900"/>
                </a:lnTo>
                <a:lnTo>
                  <a:pt x="107950" y="97790"/>
                </a:lnTo>
                <a:lnTo>
                  <a:pt x="134620" y="106680"/>
                </a:lnTo>
                <a:lnTo>
                  <a:pt x="161290" y="142240"/>
                </a:lnTo>
                <a:lnTo>
                  <a:pt x="170180" y="160020"/>
                </a:lnTo>
                <a:lnTo>
                  <a:pt x="179070" y="204470"/>
                </a:lnTo>
                <a:lnTo>
                  <a:pt x="179070" y="250190"/>
                </a:lnTo>
                <a:lnTo>
                  <a:pt x="18796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7125970" y="1946910"/>
            <a:ext cx="80011" cy="160021"/>
          </a:xfrm>
          <a:custGeom>
            <a:avLst/>
            <a:gdLst/>
            <a:ahLst/>
            <a:cxnLst/>
            <a:rect l="0" t="0" r="0" b="0"/>
            <a:pathLst>
              <a:path w="80011" h="16002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97790"/>
                </a:lnTo>
                <a:lnTo>
                  <a:pt x="44450" y="142240"/>
                </a:lnTo>
                <a:lnTo>
                  <a:pt x="62230" y="160020"/>
                </a:lnTo>
                <a:lnTo>
                  <a:pt x="8001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7028180" y="1794510"/>
            <a:ext cx="35561" cy="8891"/>
          </a:xfrm>
          <a:custGeom>
            <a:avLst/>
            <a:gdLst/>
            <a:ahLst/>
            <a:cxnLst/>
            <a:rect l="0" t="0" r="0" b="0"/>
            <a:pathLst>
              <a:path w="35561" h="8891">
                <a:moveTo>
                  <a:pt x="35560" y="889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7117080" y="1705610"/>
            <a:ext cx="214631" cy="330201"/>
          </a:xfrm>
          <a:custGeom>
            <a:avLst/>
            <a:gdLst/>
            <a:ahLst/>
            <a:cxnLst/>
            <a:rect l="0" t="0" r="0" b="0"/>
            <a:pathLst>
              <a:path w="214631" h="33020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5560" y="97790"/>
                </a:lnTo>
                <a:lnTo>
                  <a:pt x="44450" y="133350"/>
                </a:lnTo>
                <a:lnTo>
                  <a:pt x="62230" y="170180"/>
                </a:lnTo>
                <a:lnTo>
                  <a:pt x="80010" y="196850"/>
                </a:lnTo>
                <a:lnTo>
                  <a:pt x="106680" y="241300"/>
                </a:lnTo>
                <a:lnTo>
                  <a:pt x="124460" y="276860"/>
                </a:lnTo>
                <a:lnTo>
                  <a:pt x="151130" y="321310"/>
                </a:lnTo>
                <a:lnTo>
                  <a:pt x="170180" y="330200"/>
                </a:lnTo>
                <a:lnTo>
                  <a:pt x="170180" y="312420"/>
                </a:lnTo>
                <a:lnTo>
                  <a:pt x="160020" y="276860"/>
                </a:lnTo>
                <a:lnTo>
                  <a:pt x="151130" y="232410"/>
                </a:lnTo>
                <a:lnTo>
                  <a:pt x="151130" y="205740"/>
                </a:lnTo>
                <a:lnTo>
                  <a:pt x="151130" y="179070"/>
                </a:lnTo>
                <a:lnTo>
                  <a:pt x="160020" y="133350"/>
                </a:lnTo>
                <a:lnTo>
                  <a:pt x="170180" y="88900"/>
                </a:lnTo>
                <a:lnTo>
                  <a:pt x="187960" y="88900"/>
                </a:lnTo>
                <a:lnTo>
                  <a:pt x="205740" y="97790"/>
                </a:lnTo>
                <a:lnTo>
                  <a:pt x="205740" y="115570"/>
                </a:lnTo>
                <a:lnTo>
                  <a:pt x="205740" y="161290"/>
                </a:lnTo>
                <a:lnTo>
                  <a:pt x="214630" y="196850"/>
                </a:lnTo>
                <a:lnTo>
                  <a:pt x="214630" y="232410"/>
                </a:lnTo>
                <a:lnTo>
                  <a:pt x="205740" y="267970"/>
                </a:lnTo>
                <a:lnTo>
                  <a:pt x="205740" y="294640"/>
                </a:lnTo>
                <a:lnTo>
                  <a:pt x="196850" y="312420"/>
                </a:lnTo>
                <a:lnTo>
                  <a:pt x="1790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7259320" y="1625600"/>
            <a:ext cx="429261" cy="276861"/>
          </a:xfrm>
          <a:custGeom>
            <a:avLst/>
            <a:gdLst/>
            <a:ahLst/>
            <a:cxnLst/>
            <a:rect l="0" t="0" r="0" b="0"/>
            <a:pathLst>
              <a:path w="429261" h="276861">
                <a:moveTo>
                  <a:pt x="0" y="17780"/>
                </a:moveTo>
                <a:lnTo>
                  <a:pt x="8890" y="53340"/>
                </a:lnTo>
                <a:lnTo>
                  <a:pt x="17780" y="88900"/>
                </a:lnTo>
                <a:lnTo>
                  <a:pt x="36830" y="124460"/>
                </a:lnTo>
                <a:lnTo>
                  <a:pt x="54610" y="168910"/>
                </a:lnTo>
                <a:lnTo>
                  <a:pt x="81280" y="213360"/>
                </a:lnTo>
                <a:lnTo>
                  <a:pt x="107950" y="250190"/>
                </a:lnTo>
                <a:lnTo>
                  <a:pt x="125730" y="267970"/>
                </a:lnTo>
                <a:lnTo>
                  <a:pt x="143510" y="276860"/>
                </a:lnTo>
                <a:lnTo>
                  <a:pt x="170180" y="276860"/>
                </a:lnTo>
                <a:lnTo>
                  <a:pt x="187960" y="276860"/>
                </a:lnTo>
                <a:lnTo>
                  <a:pt x="205740" y="267970"/>
                </a:lnTo>
                <a:lnTo>
                  <a:pt x="241300" y="241300"/>
                </a:lnTo>
                <a:lnTo>
                  <a:pt x="267970" y="204470"/>
                </a:lnTo>
                <a:lnTo>
                  <a:pt x="285750" y="160020"/>
                </a:lnTo>
                <a:lnTo>
                  <a:pt x="294640" y="115570"/>
                </a:lnTo>
                <a:lnTo>
                  <a:pt x="303530" y="71120"/>
                </a:lnTo>
                <a:lnTo>
                  <a:pt x="303530" y="35560"/>
                </a:lnTo>
                <a:lnTo>
                  <a:pt x="303530" y="17780"/>
                </a:lnTo>
                <a:lnTo>
                  <a:pt x="294640" y="0"/>
                </a:lnTo>
                <a:lnTo>
                  <a:pt x="276860" y="8890"/>
                </a:lnTo>
                <a:lnTo>
                  <a:pt x="259080" y="26670"/>
                </a:lnTo>
                <a:lnTo>
                  <a:pt x="241300" y="53340"/>
                </a:lnTo>
                <a:lnTo>
                  <a:pt x="232410" y="88900"/>
                </a:lnTo>
                <a:lnTo>
                  <a:pt x="223520" y="133350"/>
                </a:lnTo>
                <a:lnTo>
                  <a:pt x="223520" y="177800"/>
                </a:lnTo>
                <a:lnTo>
                  <a:pt x="232410" y="222250"/>
                </a:lnTo>
                <a:lnTo>
                  <a:pt x="241300" y="250190"/>
                </a:lnTo>
                <a:lnTo>
                  <a:pt x="259080" y="267970"/>
                </a:lnTo>
                <a:lnTo>
                  <a:pt x="276860" y="276860"/>
                </a:lnTo>
                <a:lnTo>
                  <a:pt x="303530" y="267970"/>
                </a:lnTo>
                <a:lnTo>
                  <a:pt x="331470" y="259080"/>
                </a:lnTo>
                <a:lnTo>
                  <a:pt x="375920" y="222250"/>
                </a:lnTo>
                <a:lnTo>
                  <a:pt x="393700" y="195580"/>
                </a:lnTo>
                <a:lnTo>
                  <a:pt x="42926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7456170" y="2161540"/>
            <a:ext cx="179071" cy="294641"/>
          </a:xfrm>
          <a:custGeom>
            <a:avLst/>
            <a:gdLst/>
            <a:ahLst/>
            <a:cxnLst/>
            <a:rect l="0" t="0" r="0" b="0"/>
            <a:pathLst>
              <a:path w="179071" h="294641">
                <a:moveTo>
                  <a:pt x="0" y="53340"/>
                </a:moveTo>
                <a:lnTo>
                  <a:pt x="17780" y="88900"/>
                </a:lnTo>
                <a:lnTo>
                  <a:pt x="35560" y="115570"/>
                </a:lnTo>
                <a:lnTo>
                  <a:pt x="71120" y="160020"/>
                </a:lnTo>
                <a:lnTo>
                  <a:pt x="97790" y="195580"/>
                </a:lnTo>
                <a:lnTo>
                  <a:pt x="134620" y="231140"/>
                </a:lnTo>
                <a:lnTo>
                  <a:pt x="170180" y="276860"/>
                </a:lnTo>
                <a:lnTo>
                  <a:pt x="179070" y="294640"/>
                </a:lnTo>
                <a:lnTo>
                  <a:pt x="143510" y="248920"/>
                </a:lnTo>
                <a:lnTo>
                  <a:pt x="115570" y="213360"/>
                </a:lnTo>
                <a:lnTo>
                  <a:pt x="97790" y="168910"/>
                </a:lnTo>
                <a:lnTo>
                  <a:pt x="88900" y="133350"/>
                </a:lnTo>
                <a:lnTo>
                  <a:pt x="80010" y="106680"/>
                </a:lnTo>
                <a:lnTo>
                  <a:pt x="71120" y="71120"/>
                </a:lnTo>
                <a:lnTo>
                  <a:pt x="71120" y="35560"/>
                </a:lnTo>
                <a:lnTo>
                  <a:pt x="80010" y="17780"/>
                </a:lnTo>
                <a:lnTo>
                  <a:pt x="97790" y="889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7635240" y="2133600"/>
            <a:ext cx="223521" cy="259081"/>
          </a:xfrm>
          <a:custGeom>
            <a:avLst/>
            <a:gdLst/>
            <a:ahLst/>
            <a:cxnLst/>
            <a:rect l="0" t="0" r="0" b="0"/>
            <a:pathLst>
              <a:path w="223521" h="259081">
                <a:moveTo>
                  <a:pt x="17780" y="19050"/>
                </a:moveTo>
                <a:lnTo>
                  <a:pt x="0" y="19050"/>
                </a:lnTo>
                <a:lnTo>
                  <a:pt x="0" y="63500"/>
                </a:lnTo>
                <a:lnTo>
                  <a:pt x="0" y="107950"/>
                </a:lnTo>
                <a:lnTo>
                  <a:pt x="17780" y="152400"/>
                </a:lnTo>
                <a:lnTo>
                  <a:pt x="35560" y="187960"/>
                </a:lnTo>
                <a:lnTo>
                  <a:pt x="62230" y="232410"/>
                </a:lnTo>
                <a:lnTo>
                  <a:pt x="80010" y="259080"/>
                </a:lnTo>
                <a:lnTo>
                  <a:pt x="97790" y="250190"/>
                </a:lnTo>
                <a:lnTo>
                  <a:pt x="97790" y="196850"/>
                </a:lnTo>
                <a:lnTo>
                  <a:pt x="88900" y="161290"/>
                </a:lnTo>
                <a:lnTo>
                  <a:pt x="80010" y="125730"/>
                </a:lnTo>
                <a:lnTo>
                  <a:pt x="62230" y="90170"/>
                </a:lnTo>
                <a:lnTo>
                  <a:pt x="44450" y="54610"/>
                </a:lnTo>
                <a:lnTo>
                  <a:pt x="17780" y="19050"/>
                </a:lnTo>
                <a:lnTo>
                  <a:pt x="8890" y="0"/>
                </a:lnTo>
                <a:lnTo>
                  <a:pt x="35560" y="45720"/>
                </a:lnTo>
                <a:lnTo>
                  <a:pt x="71120" y="81280"/>
                </a:lnTo>
                <a:lnTo>
                  <a:pt x="115570" y="125730"/>
                </a:lnTo>
                <a:lnTo>
                  <a:pt x="151130" y="152400"/>
                </a:lnTo>
                <a:lnTo>
                  <a:pt x="186690" y="179070"/>
                </a:lnTo>
                <a:lnTo>
                  <a:pt x="204470" y="187960"/>
                </a:lnTo>
                <a:lnTo>
                  <a:pt x="22352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7706360" y="2035810"/>
            <a:ext cx="205741" cy="259081"/>
          </a:xfrm>
          <a:custGeom>
            <a:avLst/>
            <a:gdLst/>
            <a:ahLst/>
            <a:cxnLst/>
            <a:rect l="0" t="0" r="0" b="0"/>
            <a:pathLst>
              <a:path w="205741" h="25908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26670" y="88900"/>
                </a:lnTo>
                <a:lnTo>
                  <a:pt x="53340" y="125730"/>
                </a:lnTo>
                <a:lnTo>
                  <a:pt x="88900" y="161290"/>
                </a:lnTo>
                <a:lnTo>
                  <a:pt x="133350" y="196850"/>
                </a:lnTo>
                <a:lnTo>
                  <a:pt x="170180" y="232410"/>
                </a:lnTo>
                <a:lnTo>
                  <a:pt x="205740" y="259080"/>
                </a:lnTo>
                <a:lnTo>
                  <a:pt x="20574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733030" y="2035810"/>
            <a:ext cx="267971" cy="205741"/>
          </a:xfrm>
          <a:custGeom>
            <a:avLst/>
            <a:gdLst/>
            <a:ahLst/>
            <a:cxnLst/>
            <a:rect l="0" t="0" r="0" b="0"/>
            <a:pathLst>
              <a:path w="267971" h="205741">
                <a:moveTo>
                  <a:pt x="0" y="170180"/>
                </a:moveTo>
                <a:lnTo>
                  <a:pt x="26670" y="134620"/>
                </a:lnTo>
                <a:lnTo>
                  <a:pt x="44450" y="88900"/>
                </a:lnTo>
                <a:lnTo>
                  <a:pt x="71120" y="44450"/>
                </a:lnTo>
                <a:lnTo>
                  <a:pt x="88900" y="8890"/>
                </a:lnTo>
                <a:lnTo>
                  <a:pt x="106680" y="0"/>
                </a:lnTo>
                <a:lnTo>
                  <a:pt x="134620" y="44450"/>
                </a:lnTo>
                <a:lnTo>
                  <a:pt x="152400" y="71120"/>
                </a:lnTo>
                <a:lnTo>
                  <a:pt x="179070" y="116840"/>
                </a:lnTo>
                <a:lnTo>
                  <a:pt x="214630" y="152400"/>
                </a:lnTo>
                <a:lnTo>
                  <a:pt x="250190" y="187960"/>
                </a:lnTo>
                <a:lnTo>
                  <a:pt x="267970" y="205740"/>
                </a:lnTo>
                <a:lnTo>
                  <a:pt x="2679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821930" y="1634490"/>
            <a:ext cx="857251" cy="580391"/>
          </a:xfrm>
          <a:custGeom>
            <a:avLst/>
            <a:gdLst/>
            <a:ahLst/>
            <a:cxnLst/>
            <a:rect l="0" t="0" r="0" b="0"/>
            <a:pathLst>
              <a:path w="857251" h="580391">
                <a:moveTo>
                  <a:pt x="0" y="356870"/>
                </a:moveTo>
                <a:lnTo>
                  <a:pt x="0" y="374650"/>
                </a:lnTo>
                <a:lnTo>
                  <a:pt x="26670" y="392430"/>
                </a:lnTo>
                <a:lnTo>
                  <a:pt x="63500" y="401320"/>
                </a:lnTo>
                <a:lnTo>
                  <a:pt x="99060" y="410210"/>
                </a:lnTo>
                <a:lnTo>
                  <a:pt x="116840" y="419100"/>
                </a:lnTo>
                <a:lnTo>
                  <a:pt x="143510" y="436880"/>
                </a:lnTo>
                <a:lnTo>
                  <a:pt x="170180" y="481330"/>
                </a:lnTo>
                <a:lnTo>
                  <a:pt x="187960" y="518160"/>
                </a:lnTo>
                <a:lnTo>
                  <a:pt x="223520" y="562610"/>
                </a:lnTo>
                <a:lnTo>
                  <a:pt x="232410" y="580390"/>
                </a:lnTo>
                <a:lnTo>
                  <a:pt x="250190" y="580390"/>
                </a:lnTo>
                <a:lnTo>
                  <a:pt x="267970" y="562610"/>
                </a:lnTo>
                <a:lnTo>
                  <a:pt x="267970" y="544830"/>
                </a:lnTo>
                <a:lnTo>
                  <a:pt x="259080" y="509270"/>
                </a:lnTo>
                <a:lnTo>
                  <a:pt x="241300" y="472440"/>
                </a:lnTo>
                <a:lnTo>
                  <a:pt x="223520" y="436880"/>
                </a:lnTo>
                <a:lnTo>
                  <a:pt x="205740" y="401320"/>
                </a:lnTo>
                <a:lnTo>
                  <a:pt x="179070" y="365760"/>
                </a:lnTo>
                <a:lnTo>
                  <a:pt x="152400" y="330200"/>
                </a:lnTo>
                <a:lnTo>
                  <a:pt x="125730" y="321310"/>
                </a:lnTo>
                <a:lnTo>
                  <a:pt x="116840" y="339090"/>
                </a:lnTo>
                <a:lnTo>
                  <a:pt x="125730" y="356870"/>
                </a:lnTo>
                <a:lnTo>
                  <a:pt x="179070" y="383540"/>
                </a:lnTo>
                <a:lnTo>
                  <a:pt x="205740" y="401320"/>
                </a:lnTo>
                <a:lnTo>
                  <a:pt x="250190" y="436880"/>
                </a:lnTo>
                <a:lnTo>
                  <a:pt x="267970" y="463550"/>
                </a:lnTo>
                <a:lnTo>
                  <a:pt x="294640" y="509270"/>
                </a:lnTo>
                <a:lnTo>
                  <a:pt x="312420" y="535940"/>
                </a:lnTo>
                <a:lnTo>
                  <a:pt x="312420" y="518160"/>
                </a:lnTo>
                <a:lnTo>
                  <a:pt x="294640" y="481330"/>
                </a:lnTo>
                <a:lnTo>
                  <a:pt x="276860" y="436880"/>
                </a:lnTo>
                <a:lnTo>
                  <a:pt x="267970" y="392430"/>
                </a:lnTo>
                <a:lnTo>
                  <a:pt x="259080" y="356870"/>
                </a:lnTo>
                <a:lnTo>
                  <a:pt x="250190" y="321310"/>
                </a:lnTo>
                <a:lnTo>
                  <a:pt x="250190" y="303530"/>
                </a:lnTo>
                <a:lnTo>
                  <a:pt x="285750" y="347980"/>
                </a:lnTo>
                <a:lnTo>
                  <a:pt x="321310" y="392430"/>
                </a:lnTo>
                <a:lnTo>
                  <a:pt x="367030" y="419100"/>
                </a:lnTo>
                <a:lnTo>
                  <a:pt x="402590" y="445770"/>
                </a:lnTo>
                <a:lnTo>
                  <a:pt x="420370" y="454660"/>
                </a:lnTo>
                <a:lnTo>
                  <a:pt x="438150" y="454660"/>
                </a:lnTo>
                <a:lnTo>
                  <a:pt x="455930" y="436880"/>
                </a:lnTo>
                <a:lnTo>
                  <a:pt x="473710" y="427990"/>
                </a:lnTo>
                <a:lnTo>
                  <a:pt x="473710" y="401320"/>
                </a:lnTo>
                <a:lnTo>
                  <a:pt x="473710" y="365760"/>
                </a:lnTo>
                <a:lnTo>
                  <a:pt x="455930" y="330200"/>
                </a:lnTo>
                <a:lnTo>
                  <a:pt x="447040" y="294640"/>
                </a:lnTo>
                <a:lnTo>
                  <a:pt x="438150" y="267970"/>
                </a:lnTo>
                <a:lnTo>
                  <a:pt x="429260" y="303530"/>
                </a:lnTo>
                <a:lnTo>
                  <a:pt x="429260" y="339090"/>
                </a:lnTo>
                <a:lnTo>
                  <a:pt x="438150" y="383540"/>
                </a:lnTo>
                <a:lnTo>
                  <a:pt x="455930" y="419100"/>
                </a:lnTo>
                <a:lnTo>
                  <a:pt x="473710" y="454660"/>
                </a:lnTo>
                <a:lnTo>
                  <a:pt x="491490" y="463550"/>
                </a:lnTo>
                <a:lnTo>
                  <a:pt x="509270" y="454660"/>
                </a:lnTo>
                <a:lnTo>
                  <a:pt x="509270" y="436880"/>
                </a:lnTo>
                <a:lnTo>
                  <a:pt x="509270" y="419100"/>
                </a:lnTo>
                <a:lnTo>
                  <a:pt x="509270" y="392430"/>
                </a:lnTo>
                <a:lnTo>
                  <a:pt x="500380" y="347980"/>
                </a:lnTo>
                <a:lnTo>
                  <a:pt x="482600" y="303530"/>
                </a:lnTo>
                <a:lnTo>
                  <a:pt x="473710" y="276860"/>
                </a:lnTo>
                <a:lnTo>
                  <a:pt x="455930" y="241300"/>
                </a:lnTo>
                <a:lnTo>
                  <a:pt x="438150" y="204470"/>
                </a:lnTo>
                <a:lnTo>
                  <a:pt x="429260" y="177800"/>
                </a:lnTo>
                <a:lnTo>
                  <a:pt x="420370" y="151130"/>
                </a:lnTo>
                <a:lnTo>
                  <a:pt x="402590" y="106680"/>
                </a:lnTo>
                <a:lnTo>
                  <a:pt x="384810" y="71120"/>
                </a:lnTo>
                <a:lnTo>
                  <a:pt x="358140" y="26670"/>
                </a:lnTo>
                <a:lnTo>
                  <a:pt x="340360" y="0"/>
                </a:lnTo>
                <a:lnTo>
                  <a:pt x="375920" y="17780"/>
                </a:lnTo>
                <a:lnTo>
                  <a:pt x="402590" y="62230"/>
                </a:lnTo>
                <a:lnTo>
                  <a:pt x="438150" y="106680"/>
                </a:lnTo>
                <a:lnTo>
                  <a:pt x="455930" y="133350"/>
                </a:lnTo>
                <a:lnTo>
                  <a:pt x="491490" y="168910"/>
                </a:lnTo>
                <a:lnTo>
                  <a:pt x="527050" y="204470"/>
                </a:lnTo>
                <a:lnTo>
                  <a:pt x="562610" y="241300"/>
                </a:lnTo>
                <a:lnTo>
                  <a:pt x="598170" y="276860"/>
                </a:lnTo>
                <a:lnTo>
                  <a:pt x="643890" y="312420"/>
                </a:lnTo>
                <a:lnTo>
                  <a:pt x="688340" y="347980"/>
                </a:lnTo>
                <a:lnTo>
                  <a:pt x="732790" y="383540"/>
                </a:lnTo>
                <a:lnTo>
                  <a:pt x="768350" y="410210"/>
                </a:lnTo>
                <a:lnTo>
                  <a:pt x="803910" y="436880"/>
                </a:lnTo>
                <a:lnTo>
                  <a:pt x="848360" y="463550"/>
                </a:lnTo>
                <a:lnTo>
                  <a:pt x="857250" y="481330"/>
                </a:lnTo>
                <a:lnTo>
                  <a:pt x="85725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990600" y="759460"/>
            <a:ext cx="241301" cy="516891"/>
          </a:xfrm>
          <a:custGeom>
            <a:avLst/>
            <a:gdLst/>
            <a:ahLst/>
            <a:cxnLst/>
            <a:rect l="0" t="0" r="0" b="0"/>
            <a:pathLst>
              <a:path w="241301" h="516891">
                <a:moveTo>
                  <a:pt x="214630" y="44450"/>
                </a:moveTo>
                <a:lnTo>
                  <a:pt x="170180" y="17780"/>
                </a:lnTo>
                <a:lnTo>
                  <a:pt x="125730" y="0"/>
                </a:lnTo>
                <a:lnTo>
                  <a:pt x="99060" y="0"/>
                </a:lnTo>
                <a:lnTo>
                  <a:pt x="63500" y="8890"/>
                </a:lnTo>
                <a:lnTo>
                  <a:pt x="36830" y="35560"/>
                </a:lnTo>
                <a:lnTo>
                  <a:pt x="27940" y="71120"/>
                </a:lnTo>
                <a:lnTo>
                  <a:pt x="19050" y="106680"/>
                </a:lnTo>
                <a:lnTo>
                  <a:pt x="19050" y="142240"/>
                </a:lnTo>
                <a:lnTo>
                  <a:pt x="19050" y="177800"/>
                </a:lnTo>
                <a:lnTo>
                  <a:pt x="19050" y="222250"/>
                </a:lnTo>
                <a:lnTo>
                  <a:pt x="19050" y="250190"/>
                </a:lnTo>
                <a:lnTo>
                  <a:pt x="27940" y="267970"/>
                </a:lnTo>
                <a:lnTo>
                  <a:pt x="45720" y="276860"/>
                </a:lnTo>
                <a:lnTo>
                  <a:pt x="63500" y="267970"/>
                </a:lnTo>
                <a:lnTo>
                  <a:pt x="107950" y="222250"/>
                </a:lnTo>
                <a:lnTo>
                  <a:pt x="134620" y="177800"/>
                </a:lnTo>
                <a:lnTo>
                  <a:pt x="161290" y="160020"/>
                </a:lnTo>
                <a:lnTo>
                  <a:pt x="187960" y="160020"/>
                </a:lnTo>
                <a:lnTo>
                  <a:pt x="205740" y="177800"/>
                </a:lnTo>
                <a:lnTo>
                  <a:pt x="223520" y="222250"/>
                </a:lnTo>
                <a:lnTo>
                  <a:pt x="232410" y="259080"/>
                </a:lnTo>
                <a:lnTo>
                  <a:pt x="241300" y="303530"/>
                </a:lnTo>
                <a:lnTo>
                  <a:pt x="241300" y="339090"/>
                </a:lnTo>
                <a:lnTo>
                  <a:pt x="241300" y="365760"/>
                </a:lnTo>
                <a:lnTo>
                  <a:pt x="223520" y="410210"/>
                </a:lnTo>
                <a:lnTo>
                  <a:pt x="196850" y="445770"/>
                </a:lnTo>
                <a:lnTo>
                  <a:pt x="187960" y="463550"/>
                </a:lnTo>
                <a:lnTo>
                  <a:pt x="143510" y="499110"/>
                </a:lnTo>
                <a:lnTo>
                  <a:pt x="116840" y="516890"/>
                </a:lnTo>
                <a:lnTo>
                  <a:pt x="81280" y="516890"/>
                </a:lnTo>
                <a:lnTo>
                  <a:pt x="63500" y="516890"/>
                </a:lnTo>
                <a:lnTo>
                  <a:pt x="27940" y="508000"/>
                </a:lnTo>
                <a:lnTo>
                  <a:pt x="10160" y="499110"/>
                </a:lnTo>
                <a:lnTo>
                  <a:pt x="0" y="481330"/>
                </a:lnTo>
                <a:lnTo>
                  <a:pt x="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678940" y="821690"/>
            <a:ext cx="160021" cy="419101"/>
          </a:xfrm>
          <a:custGeom>
            <a:avLst/>
            <a:gdLst/>
            <a:ahLst/>
            <a:cxnLst/>
            <a:rect l="0" t="0" r="0" b="0"/>
            <a:pathLst>
              <a:path w="160021" h="419101">
                <a:moveTo>
                  <a:pt x="160020" y="106680"/>
                </a:moveTo>
                <a:lnTo>
                  <a:pt x="151130" y="62230"/>
                </a:lnTo>
                <a:lnTo>
                  <a:pt x="142240" y="35560"/>
                </a:lnTo>
                <a:lnTo>
                  <a:pt x="133350" y="17780"/>
                </a:lnTo>
                <a:lnTo>
                  <a:pt x="115570" y="0"/>
                </a:lnTo>
                <a:lnTo>
                  <a:pt x="8890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8890" y="223520"/>
                </a:lnTo>
                <a:lnTo>
                  <a:pt x="26670" y="259080"/>
                </a:lnTo>
                <a:lnTo>
                  <a:pt x="53340" y="294640"/>
                </a:lnTo>
                <a:lnTo>
                  <a:pt x="71120" y="339090"/>
                </a:lnTo>
                <a:lnTo>
                  <a:pt x="80010" y="365760"/>
                </a:lnTo>
                <a:lnTo>
                  <a:pt x="80010" y="383540"/>
                </a:lnTo>
                <a:lnTo>
                  <a:pt x="80010" y="401320"/>
                </a:lnTo>
                <a:lnTo>
                  <a:pt x="5334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581150" y="1125220"/>
            <a:ext cx="248921" cy="17781"/>
          </a:xfrm>
          <a:custGeom>
            <a:avLst/>
            <a:gdLst/>
            <a:ahLst/>
            <a:cxnLst/>
            <a:rect l="0" t="0" r="0" b="0"/>
            <a:pathLst>
              <a:path w="248921" h="17781">
                <a:moveTo>
                  <a:pt x="0" y="1778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15570" y="17780"/>
                </a:lnTo>
                <a:lnTo>
                  <a:pt x="151130" y="17780"/>
                </a:lnTo>
                <a:lnTo>
                  <a:pt x="195580" y="17780"/>
                </a:lnTo>
                <a:lnTo>
                  <a:pt x="231140" y="0"/>
                </a:lnTo>
                <a:lnTo>
                  <a:pt x="2489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776730" y="777240"/>
            <a:ext cx="267971" cy="713741"/>
          </a:xfrm>
          <a:custGeom>
            <a:avLst/>
            <a:gdLst/>
            <a:ahLst/>
            <a:cxnLst/>
            <a:rect l="0" t="0" r="0" b="0"/>
            <a:pathLst>
              <a:path w="267971" h="713741">
                <a:moveTo>
                  <a:pt x="116840" y="0"/>
                </a:moveTo>
                <a:lnTo>
                  <a:pt x="134620" y="0"/>
                </a:lnTo>
                <a:lnTo>
                  <a:pt x="152400" y="17780"/>
                </a:lnTo>
                <a:lnTo>
                  <a:pt x="179070" y="62230"/>
                </a:lnTo>
                <a:lnTo>
                  <a:pt x="196850" y="97790"/>
                </a:lnTo>
                <a:lnTo>
                  <a:pt x="214630" y="133350"/>
                </a:lnTo>
                <a:lnTo>
                  <a:pt x="232410" y="168910"/>
                </a:lnTo>
                <a:lnTo>
                  <a:pt x="241300" y="213360"/>
                </a:lnTo>
                <a:lnTo>
                  <a:pt x="259080" y="259080"/>
                </a:lnTo>
                <a:lnTo>
                  <a:pt x="267970" y="294640"/>
                </a:lnTo>
                <a:lnTo>
                  <a:pt x="267970" y="339090"/>
                </a:lnTo>
                <a:lnTo>
                  <a:pt x="267970" y="374650"/>
                </a:lnTo>
                <a:lnTo>
                  <a:pt x="259080" y="410210"/>
                </a:lnTo>
                <a:lnTo>
                  <a:pt x="241300" y="445770"/>
                </a:lnTo>
                <a:lnTo>
                  <a:pt x="214630" y="481330"/>
                </a:lnTo>
                <a:lnTo>
                  <a:pt x="187960" y="518160"/>
                </a:lnTo>
                <a:lnTo>
                  <a:pt x="152400" y="562610"/>
                </a:lnTo>
                <a:lnTo>
                  <a:pt x="116840" y="598170"/>
                </a:lnTo>
                <a:lnTo>
                  <a:pt x="80010" y="633730"/>
                </a:lnTo>
                <a:lnTo>
                  <a:pt x="44450" y="669290"/>
                </a:lnTo>
                <a:lnTo>
                  <a:pt x="0" y="713740"/>
                </a:lnTo>
                <a:lnTo>
                  <a:pt x="8890" y="713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724150" y="803910"/>
            <a:ext cx="248921" cy="518161"/>
          </a:xfrm>
          <a:custGeom>
            <a:avLst/>
            <a:gdLst/>
            <a:ahLst/>
            <a:cxnLst/>
            <a:rect l="0" t="0" r="0" b="0"/>
            <a:pathLst>
              <a:path w="248921" h="518161">
                <a:moveTo>
                  <a:pt x="71120" y="44450"/>
                </a:moveTo>
                <a:lnTo>
                  <a:pt x="71120" y="26670"/>
                </a:lnTo>
                <a:lnTo>
                  <a:pt x="88900" y="17780"/>
                </a:lnTo>
                <a:lnTo>
                  <a:pt x="97790" y="0"/>
                </a:lnTo>
                <a:lnTo>
                  <a:pt x="115570" y="0"/>
                </a:lnTo>
                <a:lnTo>
                  <a:pt x="142240" y="0"/>
                </a:lnTo>
                <a:lnTo>
                  <a:pt x="168910" y="8890"/>
                </a:lnTo>
                <a:lnTo>
                  <a:pt x="186690" y="26670"/>
                </a:lnTo>
                <a:lnTo>
                  <a:pt x="213360" y="62230"/>
                </a:lnTo>
                <a:lnTo>
                  <a:pt x="222250" y="97790"/>
                </a:lnTo>
                <a:lnTo>
                  <a:pt x="240030" y="133350"/>
                </a:lnTo>
                <a:lnTo>
                  <a:pt x="240030" y="168910"/>
                </a:lnTo>
                <a:lnTo>
                  <a:pt x="240030" y="205740"/>
                </a:lnTo>
                <a:lnTo>
                  <a:pt x="231140" y="250190"/>
                </a:lnTo>
                <a:lnTo>
                  <a:pt x="222250" y="294640"/>
                </a:lnTo>
                <a:lnTo>
                  <a:pt x="213360" y="339090"/>
                </a:lnTo>
                <a:lnTo>
                  <a:pt x="195580" y="383540"/>
                </a:lnTo>
                <a:lnTo>
                  <a:pt x="177800" y="427990"/>
                </a:lnTo>
                <a:lnTo>
                  <a:pt x="142240" y="463550"/>
                </a:lnTo>
                <a:lnTo>
                  <a:pt x="115570" y="491490"/>
                </a:lnTo>
                <a:lnTo>
                  <a:pt x="80010" y="518160"/>
                </a:lnTo>
                <a:lnTo>
                  <a:pt x="44450" y="500380"/>
                </a:lnTo>
                <a:lnTo>
                  <a:pt x="17780" y="454660"/>
                </a:lnTo>
                <a:lnTo>
                  <a:pt x="8890" y="410210"/>
                </a:lnTo>
                <a:lnTo>
                  <a:pt x="0" y="383540"/>
                </a:lnTo>
                <a:lnTo>
                  <a:pt x="0" y="365760"/>
                </a:lnTo>
                <a:lnTo>
                  <a:pt x="17780" y="339090"/>
                </a:lnTo>
                <a:lnTo>
                  <a:pt x="62230" y="330200"/>
                </a:lnTo>
                <a:lnTo>
                  <a:pt x="88900" y="330200"/>
                </a:lnTo>
                <a:lnTo>
                  <a:pt x="133350" y="347980"/>
                </a:lnTo>
                <a:lnTo>
                  <a:pt x="151130" y="356870"/>
                </a:lnTo>
                <a:lnTo>
                  <a:pt x="186690" y="392430"/>
                </a:lnTo>
                <a:lnTo>
                  <a:pt x="204470" y="410210"/>
                </a:lnTo>
                <a:lnTo>
                  <a:pt x="222250" y="454660"/>
                </a:lnTo>
                <a:lnTo>
                  <a:pt x="24892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3098800" y="759460"/>
            <a:ext cx="160021" cy="615951"/>
          </a:xfrm>
          <a:custGeom>
            <a:avLst/>
            <a:gdLst/>
            <a:ahLst/>
            <a:cxnLst/>
            <a:rect l="0" t="0" r="0" b="0"/>
            <a:pathLst>
              <a:path w="160021" h="615951">
                <a:moveTo>
                  <a:pt x="71120" y="589280"/>
                </a:moveTo>
                <a:lnTo>
                  <a:pt x="80010" y="562610"/>
                </a:lnTo>
                <a:lnTo>
                  <a:pt x="97790" y="525780"/>
                </a:lnTo>
                <a:lnTo>
                  <a:pt x="115570" y="481330"/>
                </a:lnTo>
                <a:lnTo>
                  <a:pt x="124460" y="445770"/>
                </a:lnTo>
                <a:lnTo>
                  <a:pt x="142240" y="401320"/>
                </a:lnTo>
                <a:lnTo>
                  <a:pt x="142240" y="365760"/>
                </a:lnTo>
                <a:lnTo>
                  <a:pt x="151130" y="330200"/>
                </a:lnTo>
                <a:lnTo>
                  <a:pt x="151130" y="285750"/>
                </a:lnTo>
                <a:lnTo>
                  <a:pt x="160020" y="241300"/>
                </a:lnTo>
                <a:lnTo>
                  <a:pt x="160020" y="195580"/>
                </a:lnTo>
                <a:lnTo>
                  <a:pt x="160020" y="151130"/>
                </a:lnTo>
                <a:lnTo>
                  <a:pt x="160020" y="106680"/>
                </a:lnTo>
                <a:lnTo>
                  <a:pt x="151130" y="71120"/>
                </a:lnTo>
                <a:lnTo>
                  <a:pt x="133350" y="26670"/>
                </a:lnTo>
                <a:lnTo>
                  <a:pt x="124460" y="8890"/>
                </a:lnTo>
                <a:lnTo>
                  <a:pt x="106680" y="0"/>
                </a:lnTo>
                <a:lnTo>
                  <a:pt x="88900" y="0"/>
                </a:lnTo>
                <a:lnTo>
                  <a:pt x="53340" y="26670"/>
                </a:lnTo>
                <a:lnTo>
                  <a:pt x="35560" y="62230"/>
                </a:lnTo>
                <a:lnTo>
                  <a:pt x="17780" y="97790"/>
                </a:lnTo>
                <a:lnTo>
                  <a:pt x="8890" y="142240"/>
                </a:lnTo>
                <a:lnTo>
                  <a:pt x="0" y="168910"/>
                </a:lnTo>
                <a:lnTo>
                  <a:pt x="0" y="204470"/>
                </a:lnTo>
                <a:lnTo>
                  <a:pt x="0" y="24130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92430"/>
                </a:lnTo>
                <a:lnTo>
                  <a:pt x="35560" y="427990"/>
                </a:lnTo>
                <a:lnTo>
                  <a:pt x="53340" y="463550"/>
                </a:lnTo>
                <a:lnTo>
                  <a:pt x="71120" y="508000"/>
                </a:lnTo>
                <a:lnTo>
                  <a:pt x="88900" y="544830"/>
                </a:lnTo>
                <a:lnTo>
                  <a:pt x="106680" y="571500"/>
                </a:lnTo>
                <a:lnTo>
                  <a:pt x="14224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322320" y="981710"/>
            <a:ext cx="276861" cy="367031"/>
          </a:xfrm>
          <a:custGeom>
            <a:avLst/>
            <a:gdLst/>
            <a:ahLst/>
            <a:cxnLst/>
            <a:rect l="0" t="0" r="0" b="0"/>
            <a:pathLst>
              <a:path w="276861" h="367031">
                <a:moveTo>
                  <a:pt x="0" y="0"/>
                </a:moveTo>
                <a:lnTo>
                  <a:pt x="8890" y="27940"/>
                </a:lnTo>
                <a:lnTo>
                  <a:pt x="17780" y="63500"/>
                </a:lnTo>
                <a:lnTo>
                  <a:pt x="26670" y="99060"/>
                </a:lnTo>
                <a:lnTo>
                  <a:pt x="35560" y="143510"/>
                </a:lnTo>
                <a:lnTo>
                  <a:pt x="44450" y="187960"/>
                </a:lnTo>
                <a:lnTo>
                  <a:pt x="53340" y="232410"/>
                </a:lnTo>
                <a:lnTo>
                  <a:pt x="62230" y="267970"/>
                </a:lnTo>
                <a:lnTo>
                  <a:pt x="71120" y="303530"/>
                </a:lnTo>
                <a:lnTo>
                  <a:pt x="71120" y="349250"/>
                </a:lnTo>
                <a:lnTo>
                  <a:pt x="80010" y="303530"/>
                </a:lnTo>
                <a:lnTo>
                  <a:pt x="71120" y="267970"/>
                </a:lnTo>
                <a:lnTo>
                  <a:pt x="71120" y="223520"/>
                </a:lnTo>
                <a:lnTo>
                  <a:pt x="71120" y="179070"/>
                </a:lnTo>
                <a:lnTo>
                  <a:pt x="71120" y="134620"/>
                </a:lnTo>
                <a:lnTo>
                  <a:pt x="71120" y="99060"/>
                </a:lnTo>
                <a:lnTo>
                  <a:pt x="80010" y="81280"/>
                </a:lnTo>
                <a:lnTo>
                  <a:pt x="88900" y="63500"/>
                </a:lnTo>
                <a:lnTo>
                  <a:pt x="106680" y="45720"/>
                </a:lnTo>
                <a:lnTo>
                  <a:pt x="124460" y="36830"/>
                </a:lnTo>
                <a:lnTo>
                  <a:pt x="151130" y="45720"/>
                </a:lnTo>
                <a:lnTo>
                  <a:pt x="168910" y="45720"/>
                </a:lnTo>
                <a:lnTo>
                  <a:pt x="195580" y="72390"/>
                </a:lnTo>
                <a:lnTo>
                  <a:pt x="222250" y="116840"/>
                </a:lnTo>
                <a:lnTo>
                  <a:pt x="231140" y="152400"/>
                </a:lnTo>
                <a:lnTo>
                  <a:pt x="240030" y="187960"/>
                </a:lnTo>
                <a:lnTo>
                  <a:pt x="248920" y="223520"/>
                </a:lnTo>
                <a:lnTo>
                  <a:pt x="259080" y="259080"/>
                </a:lnTo>
                <a:lnTo>
                  <a:pt x="259080" y="294640"/>
                </a:lnTo>
                <a:lnTo>
                  <a:pt x="267970" y="340360"/>
                </a:lnTo>
                <a:lnTo>
                  <a:pt x="27686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732530" y="624840"/>
            <a:ext cx="187961" cy="697231"/>
          </a:xfrm>
          <a:custGeom>
            <a:avLst/>
            <a:gdLst/>
            <a:ahLst/>
            <a:cxnLst/>
            <a:rect l="0" t="0" r="0" b="0"/>
            <a:pathLst>
              <a:path w="187961" h="697231">
                <a:moveTo>
                  <a:pt x="152400" y="0"/>
                </a:moveTo>
                <a:lnTo>
                  <a:pt x="125730" y="0"/>
                </a:lnTo>
                <a:lnTo>
                  <a:pt x="106680" y="17780"/>
                </a:lnTo>
                <a:lnTo>
                  <a:pt x="88900" y="62230"/>
                </a:lnTo>
                <a:lnTo>
                  <a:pt x="62230" y="99060"/>
                </a:lnTo>
                <a:lnTo>
                  <a:pt x="44450" y="134620"/>
                </a:lnTo>
                <a:lnTo>
                  <a:pt x="26670" y="170180"/>
                </a:lnTo>
                <a:lnTo>
                  <a:pt x="17780" y="21463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39090"/>
                </a:lnTo>
                <a:lnTo>
                  <a:pt x="0" y="375920"/>
                </a:lnTo>
                <a:lnTo>
                  <a:pt x="8890" y="411480"/>
                </a:lnTo>
                <a:lnTo>
                  <a:pt x="8890" y="438150"/>
                </a:lnTo>
                <a:lnTo>
                  <a:pt x="26670" y="482600"/>
                </a:lnTo>
                <a:lnTo>
                  <a:pt x="35560" y="527050"/>
                </a:lnTo>
                <a:lnTo>
                  <a:pt x="53340" y="571500"/>
                </a:lnTo>
                <a:lnTo>
                  <a:pt x="71120" y="607060"/>
                </a:lnTo>
                <a:lnTo>
                  <a:pt x="97790" y="651510"/>
                </a:lnTo>
                <a:lnTo>
                  <a:pt x="143510" y="688340"/>
                </a:lnTo>
                <a:lnTo>
                  <a:pt x="161290" y="697230"/>
                </a:lnTo>
                <a:lnTo>
                  <a:pt x="187960" y="679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911600" y="777240"/>
            <a:ext cx="241301" cy="427991"/>
          </a:xfrm>
          <a:custGeom>
            <a:avLst/>
            <a:gdLst/>
            <a:ahLst/>
            <a:cxnLst/>
            <a:rect l="0" t="0" r="0" b="0"/>
            <a:pathLst>
              <a:path w="241301" h="427991">
                <a:moveTo>
                  <a:pt x="241300" y="0"/>
                </a:moveTo>
                <a:lnTo>
                  <a:pt x="213360" y="17780"/>
                </a:lnTo>
                <a:lnTo>
                  <a:pt x="195580" y="53340"/>
                </a:lnTo>
                <a:lnTo>
                  <a:pt x="168910" y="88900"/>
                </a:lnTo>
                <a:lnTo>
                  <a:pt x="151130" y="133350"/>
                </a:lnTo>
                <a:lnTo>
                  <a:pt x="142240" y="160020"/>
                </a:lnTo>
                <a:lnTo>
                  <a:pt x="133350" y="195580"/>
                </a:lnTo>
                <a:lnTo>
                  <a:pt x="115570" y="232410"/>
                </a:lnTo>
                <a:lnTo>
                  <a:pt x="106680" y="267970"/>
                </a:lnTo>
                <a:lnTo>
                  <a:pt x="97790" y="294640"/>
                </a:lnTo>
                <a:lnTo>
                  <a:pt x="80010" y="339090"/>
                </a:lnTo>
                <a:lnTo>
                  <a:pt x="62230" y="374650"/>
                </a:lnTo>
                <a:lnTo>
                  <a:pt x="44450" y="410210"/>
                </a:lnTo>
                <a:lnTo>
                  <a:pt x="35560" y="42799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858260" y="883920"/>
            <a:ext cx="284481" cy="294641"/>
          </a:xfrm>
          <a:custGeom>
            <a:avLst/>
            <a:gdLst/>
            <a:ahLst/>
            <a:cxnLst/>
            <a:rect l="0" t="0" r="0" b="0"/>
            <a:pathLst>
              <a:path w="284481" h="29464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62230" y="80010"/>
                </a:lnTo>
                <a:lnTo>
                  <a:pt x="88900" y="116840"/>
                </a:lnTo>
                <a:lnTo>
                  <a:pt x="115570" y="152400"/>
                </a:lnTo>
                <a:lnTo>
                  <a:pt x="151130" y="196850"/>
                </a:lnTo>
                <a:lnTo>
                  <a:pt x="195580" y="232410"/>
                </a:lnTo>
                <a:lnTo>
                  <a:pt x="240030" y="276860"/>
                </a:lnTo>
                <a:lnTo>
                  <a:pt x="28448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4259580" y="101854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8890"/>
                </a:lnTo>
                <a:lnTo>
                  <a:pt x="142240" y="8890"/>
                </a:lnTo>
                <a:lnTo>
                  <a:pt x="1600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4465320" y="759460"/>
            <a:ext cx="321311" cy="525781"/>
          </a:xfrm>
          <a:custGeom>
            <a:avLst/>
            <a:gdLst/>
            <a:ahLst/>
            <a:cxnLst/>
            <a:rect l="0" t="0" r="0" b="0"/>
            <a:pathLst>
              <a:path w="321311" h="525781">
                <a:moveTo>
                  <a:pt x="0" y="53340"/>
                </a:moveTo>
                <a:lnTo>
                  <a:pt x="17780" y="35560"/>
                </a:lnTo>
                <a:lnTo>
                  <a:pt x="53340" y="17780"/>
                </a:lnTo>
                <a:lnTo>
                  <a:pt x="88900" y="0"/>
                </a:lnTo>
                <a:lnTo>
                  <a:pt x="106680" y="0"/>
                </a:lnTo>
                <a:lnTo>
                  <a:pt x="142240" y="0"/>
                </a:lnTo>
                <a:lnTo>
                  <a:pt x="160020" y="8890"/>
                </a:lnTo>
                <a:lnTo>
                  <a:pt x="177800" y="17780"/>
                </a:lnTo>
                <a:lnTo>
                  <a:pt x="186690" y="35560"/>
                </a:lnTo>
                <a:lnTo>
                  <a:pt x="195580" y="62230"/>
                </a:lnTo>
                <a:lnTo>
                  <a:pt x="195580" y="88900"/>
                </a:lnTo>
                <a:lnTo>
                  <a:pt x="195580" y="115570"/>
                </a:lnTo>
                <a:lnTo>
                  <a:pt x="177800" y="151130"/>
                </a:lnTo>
                <a:lnTo>
                  <a:pt x="160020" y="186690"/>
                </a:lnTo>
                <a:lnTo>
                  <a:pt x="133350" y="222250"/>
                </a:lnTo>
                <a:lnTo>
                  <a:pt x="88900" y="267970"/>
                </a:lnTo>
                <a:lnTo>
                  <a:pt x="71120" y="285750"/>
                </a:lnTo>
                <a:lnTo>
                  <a:pt x="106680" y="259080"/>
                </a:lnTo>
                <a:lnTo>
                  <a:pt x="151130" y="231140"/>
                </a:lnTo>
                <a:lnTo>
                  <a:pt x="186690" y="204470"/>
                </a:lnTo>
                <a:lnTo>
                  <a:pt x="213360" y="204470"/>
                </a:lnTo>
                <a:lnTo>
                  <a:pt x="240030" y="204470"/>
                </a:lnTo>
                <a:lnTo>
                  <a:pt x="285750" y="222250"/>
                </a:lnTo>
                <a:lnTo>
                  <a:pt x="303530" y="241300"/>
                </a:lnTo>
                <a:lnTo>
                  <a:pt x="321310" y="276860"/>
                </a:lnTo>
                <a:lnTo>
                  <a:pt x="321310" y="303530"/>
                </a:lnTo>
                <a:lnTo>
                  <a:pt x="321310" y="339090"/>
                </a:lnTo>
                <a:lnTo>
                  <a:pt x="303530" y="383540"/>
                </a:lnTo>
                <a:lnTo>
                  <a:pt x="285750" y="419100"/>
                </a:lnTo>
                <a:lnTo>
                  <a:pt x="259080" y="454660"/>
                </a:lnTo>
                <a:lnTo>
                  <a:pt x="240030" y="481330"/>
                </a:lnTo>
                <a:lnTo>
                  <a:pt x="231140" y="499110"/>
                </a:lnTo>
                <a:lnTo>
                  <a:pt x="204470" y="516890"/>
                </a:lnTo>
                <a:lnTo>
                  <a:pt x="186690" y="525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4831080" y="589280"/>
            <a:ext cx="241301" cy="660401"/>
          </a:xfrm>
          <a:custGeom>
            <a:avLst/>
            <a:gdLst/>
            <a:ahLst/>
            <a:cxnLst/>
            <a:rect l="0" t="0" r="0" b="0"/>
            <a:pathLst>
              <a:path w="241301" h="660401">
                <a:moveTo>
                  <a:pt x="0" y="0"/>
                </a:moveTo>
                <a:lnTo>
                  <a:pt x="35560" y="26670"/>
                </a:lnTo>
                <a:lnTo>
                  <a:pt x="80010" y="62230"/>
                </a:lnTo>
                <a:lnTo>
                  <a:pt x="97790" y="80010"/>
                </a:lnTo>
                <a:lnTo>
                  <a:pt x="133350" y="124460"/>
                </a:lnTo>
                <a:lnTo>
                  <a:pt x="160020" y="161290"/>
                </a:lnTo>
                <a:lnTo>
                  <a:pt x="187960" y="196850"/>
                </a:lnTo>
                <a:lnTo>
                  <a:pt x="205740" y="232410"/>
                </a:lnTo>
                <a:lnTo>
                  <a:pt x="223520" y="267970"/>
                </a:lnTo>
                <a:lnTo>
                  <a:pt x="232410" y="312420"/>
                </a:lnTo>
                <a:lnTo>
                  <a:pt x="241300" y="347980"/>
                </a:lnTo>
                <a:lnTo>
                  <a:pt x="241300" y="383540"/>
                </a:lnTo>
                <a:lnTo>
                  <a:pt x="241300" y="420370"/>
                </a:lnTo>
                <a:lnTo>
                  <a:pt x="241300" y="455930"/>
                </a:lnTo>
                <a:lnTo>
                  <a:pt x="241300" y="491490"/>
                </a:lnTo>
                <a:lnTo>
                  <a:pt x="232410" y="527050"/>
                </a:lnTo>
                <a:lnTo>
                  <a:pt x="223520" y="562610"/>
                </a:lnTo>
                <a:lnTo>
                  <a:pt x="214630" y="598170"/>
                </a:lnTo>
                <a:lnTo>
                  <a:pt x="196850" y="633730"/>
                </a:lnTo>
                <a:lnTo>
                  <a:pt x="18796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5276850" y="92837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0"/>
                </a:moveTo>
                <a:lnTo>
                  <a:pt x="27940" y="0"/>
                </a:lnTo>
                <a:lnTo>
                  <a:pt x="7239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5599430" y="571500"/>
            <a:ext cx="213361" cy="669291"/>
          </a:xfrm>
          <a:custGeom>
            <a:avLst/>
            <a:gdLst/>
            <a:ahLst/>
            <a:cxnLst/>
            <a:rect l="0" t="0" r="0" b="0"/>
            <a:pathLst>
              <a:path w="213361" h="669291">
                <a:moveTo>
                  <a:pt x="0" y="669290"/>
                </a:moveTo>
                <a:lnTo>
                  <a:pt x="26670" y="651510"/>
                </a:lnTo>
                <a:lnTo>
                  <a:pt x="62230" y="607060"/>
                </a:lnTo>
                <a:lnTo>
                  <a:pt x="80010" y="589280"/>
                </a:lnTo>
                <a:lnTo>
                  <a:pt x="97790" y="544830"/>
                </a:lnTo>
                <a:lnTo>
                  <a:pt x="124460" y="509270"/>
                </a:lnTo>
                <a:lnTo>
                  <a:pt x="133350" y="464820"/>
                </a:lnTo>
                <a:lnTo>
                  <a:pt x="151130" y="419100"/>
                </a:lnTo>
                <a:lnTo>
                  <a:pt x="160020" y="374650"/>
                </a:lnTo>
                <a:lnTo>
                  <a:pt x="160020" y="347980"/>
                </a:lnTo>
                <a:lnTo>
                  <a:pt x="168910" y="312420"/>
                </a:lnTo>
                <a:lnTo>
                  <a:pt x="168910" y="276860"/>
                </a:lnTo>
                <a:lnTo>
                  <a:pt x="177800" y="250190"/>
                </a:lnTo>
                <a:lnTo>
                  <a:pt x="177800" y="214630"/>
                </a:lnTo>
                <a:lnTo>
                  <a:pt x="177800" y="187960"/>
                </a:lnTo>
                <a:lnTo>
                  <a:pt x="177800" y="152400"/>
                </a:lnTo>
                <a:lnTo>
                  <a:pt x="177800" y="106680"/>
                </a:lnTo>
                <a:lnTo>
                  <a:pt x="177800" y="71120"/>
                </a:lnTo>
                <a:lnTo>
                  <a:pt x="177800" y="35560"/>
                </a:lnTo>
                <a:lnTo>
                  <a:pt x="160020" y="0"/>
                </a:lnTo>
                <a:lnTo>
                  <a:pt x="142240" y="0"/>
                </a:lnTo>
                <a:lnTo>
                  <a:pt x="133350" y="35560"/>
                </a:lnTo>
                <a:lnTo>
                  <a:pt x="115570" y="71120"/>
                </a:lnTo>
                <a:lnTo>
                  <a:pt x="106680" y="115570"/>
                </a:lnTo>
                <a:lnTo>
                  <a:pt x="97790" y="152400"/>
                </a:lnTo>
                <a:lnTo>
                  <a:pt x="97790" y="187960"/>
                </a:lnTo>
                <a:lnTo>
                  <a:pt x="88900" y="223520"/>
                </a:lnTo>
                <a:lnTo>
                  <a:pt x="88900" y="259080"/>
                </a:lnTo>
                <a:lnTo>
                  <a:pt x="88900" y="285750"/>
                </a:lnTo>
                <a:lnTo>
                  <a:pt x="88900" y="321310"/>
                </a:lnTo>
                <a:lnTo>
                  <a:pt x="88900" y="356870"/>
                </a:lnTo>
                <a:lnTo>
                  <a:pt x="88900" y="392430"/>
                </a:lnTo>
                <a:lnTo>
                  <a:pt x="88900" y="419100"/>
                </a:lnTo>
                <a:lnTo>
                  <a:pt x="88900" y="455930"/>
                </a:lnTo>
                <a:lnTo>
                  <a:pt x="97790" y="500380"/>
                </a:lnTo>
                <a:lnTo>
                  <a:pt x="106680" y="535940"/>
                </a:lnTo>
                <a:lnTo>
                  <a:pt x="133350" y="571500"/>
                </a:lnTo>
                <a:lnTo>
                  <a:pt x="160020" y="615950"/>
                </a:lnTo>
                <a:lnTo>
                  <a:pt x="177800" y="633730"/>
                </a:lnTo>
                <a:lnTo>
                  <a:pt x="195580" y="642620"/>
                </a:lnTo>
                <a:lnTo>
                  <a:pt x="204470" y="615950"/>
                </a:lnTo>
                <a:lnTo>
                  <a:pt x="21336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876290" y="750570"/>
            <a:ext cx="401321" cy="401321"/>
          </a:xfrm>
          <a:custGeom>
            <a:avLst/>
            <a:gdLst/>
            <a:ahLst/>
            <a:cxnLst/>
            <a:rect l="0" t="0" r="0" b="0"/>
            <a:pathLst>
              <a:path w="401321" h="401321">
                <a:moveTo>
                  <a:pt x="0" y="17780"/>
                </a:moveTo>
                <a:lnTo>
                  <a:pt x="0" y="0"/>
                </a:lnTo>
                <a:lnTo>
                  <a:pt x="8890" y="44450"/>
                </a:lnTo>
                <a:lnTo>
                  <a:pt x="17780" y="88900"/>
                </a:lnTo>
                <a:lnTo>
                  <a:pt x="17780" y="124460"/>
                </a:lnTo>
                <a:lnTo>
                  <a:pt x="26670" y="160020"/>
                </a:lnTo>
                <a:lnTo>
                  <a:pt x="26670" y="195580"/>
                </a:lnTo>
                <a:lnTo>
                  <a:pt x="35560" y="222250"/>
                </a:lnTo>
                <a:lnTo>
                  <a:pt x="44450" y="259080"/>
                </a:lnTo>
                <a:lnTo>
                  <a:pt x="53340" y="285750"/>
                </a:lnTo>
                <a:lnTo>
                  <a:pt x="62230" y="330200"/>
                </a:lnTo>
                <a:lnTo>
                  <a:pt x="71120" y="374650"/>
                </a:lnTo>
                <a:lnTo>
                  <a:pt x="80010" y="392430"/>
                </a:lnTo>
                <a:lnTo>
                  <a:pt x="97790" y="401320"/>
                </a:lnTo>
                <a:lnTo>
                  <a:pt x="115570" y="401320"/>
                </a:lnTo>
                <a:lnTo>
                  <a:pt x="124460" y="365760"/>
                </a:lnTo>
                <a:lnTo>
                  <a:pt x="133350" y="330200"/>
                </a:lnTo>
                <a:lnTo>
                  <a:pt x="133350" y="294640"/>
                </a:lnTo>
                <a:lnTo>
                  <a:pt x="142240" y="259080"/>
                </a:lnTo>
                <a:lnTo>
                  <a:pt x="142240" y="222250"/>
                </a:lnTo>
                <a:lnTo>
                  <a:pt x="151130" y="186690"/>
                </a:lnTo>
                <a:lnTo>
                  <a:pt x="160020" y="160020"/>
                </a:lnTo>
                <a:lnTo>
                  <a:pt x="177800" y="115570"/>
                </a:lnTo>
                <a:lnTo>
                  <a:pt x="186690" y="80010"/>
                </a:lnTo>
                <a:lnTo>
                  <a:pt x="195580" y="62230"/>
                </a:lnTo>
                <a:lnTo>
                  <a:pt x="213360" y="44450"/>
                </a:lnTo>
                <a:lnTo>
                  <a:pt x="240030" y="26670"/>
                </a:lnTo>
                <a:lnTo>
                  <a:pt x="267970" y="26670"/>
                </a:lnTo>
                <a:lnTo>
                  <a:pt x="303530" y="35560"/>
                </a:lnTo>
                <a:lnTo>
                  <a:pt x="330200" y="44450"/>
                </a:lnTo>
                <a:lnTo>
                  <a:pt x="347980" y="62230"/>
                </a:lnTo>
                <a:lnTo>
                  <a:pt x="356870" y="88900"/>
                </a:lnTo>
                <a:lnTo>
                  <a:pt x="356870" y="124460"/>
                </a:lnTo>
                <a:lnTo>
                  <a:pt x="356870" y="160020"/>
                </a:lnTo>
                <a:lnTo>
                  <a:pt x="356870" y="195580"/>
                </a:lnTo>
                <a:lnTo>
                  <a:pt x="365760" y="231140"/>
                </a:lnTo>
                <a:lnTo>
                  <a:pt x="365760" y="267970"/>
                </a:lnTo>
                <a:lnTo>
                  <a:pt x="374650" y="303530"/>
                </a:lnTo>
                <a:lnTo>
                  <a:pt x="383540" y="347980"/>
                </a:lnTo>
                <a:lnTo>
                  <a:pt x="392430" y="374650"/>
                </a:lnTo>
                <a:lnTo>
                  <a:pt x="4013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6384290" y="509270"/>
            <a:ext cx="276861" cy="669291"/>
          </a:xfrm>
          <a:custGeom>
            <a:avLst/>
            <a:gdLst/>
            <a:ahLst/>
            <a:cxnLst/>
            <a:rect l="0" t="0" r="0" b="0"/>
            <a:pathLst>
              <a:path w="276861" h="669291">
                <a:moveTo>
                  <a:pt x="0" y="115570"/>
                </a:moveTo>
                <a:lnTo>
                  <a:pt x="0" y="71120"/>
                </a:lnTo>
                <a:lnTo>
                  <a:pt x="8890" y="53340"/>
                </a:lnTo>
                <a:lnTo>
                  <a:pt x="17780" y="35560"/>
                </a:lnTo>
                <a:lnTo>
                  <a:pt x="35560" y="26670"/>
                </a:lnTo>
                <a:lnTo>
                  <a:pt x="81280" y="889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17780"/>
                </a:lnTo>
                <a:lnTo>
                  <a:pt x="196850" y="35560"/>
                </a:lnTo>
                <a:lnTo>
                  <a:pt x="214630" y="71120"/>
                </a:lnTo>
                <a:lnTo>
                  <a:pt x="214630" y="97790"/>
                </a:lnTo>
                <a:lnTo>
                  <a:pt x="214630" y="115570"/>
                </a:lnTo>
                <a:lnTo>
                  <a:pt x="196850" y="160020"/>
                </a:lnTo>
                <a:lnTo>
                  <a:pt x="179070" y="195580"/>
                </a:lnTo>
                <a:lnTo>
                  <a:pt x="152400" y="232410"/>
                </a:lnTo>
                <a:lnTo>
                  <a:pt x="116840" y="276860"/>
                </a:lnTo>
                <a:lnTo>
                  <a:pt x="90170" y="312420"/>
                </a:lnTo>
                <a:lnTo>
                  <a:pt x="72390" y="339090"/>
                </a:lnTo>
                <a:lnTo>
                  <a:pt x="116840" y="312420"/>
                </a:lnTo>
                <a:lnTo>
                  <a:pt x="152400" y="294640"/>
                </a:lnTo>
                <a:lnTo>
                  <a:pt x="196850" y="294640"/>
                </a:lnTo>
                <a:lnTo>
                  <a:pt x="223520" y="294640"/>
                </a:lnTo>
                <a:lnTo>
                  <a:pt x="241300" y="303530"/>
                </a:lnTo>
                <a:lnTo>
                  <a:pt x="259080" y="321310"/>
                </a:lnTo>
                <a:lnTo>
                  <a:pt x="267970" y="365760"/>
                </a:lnTo>
                <a:lnTo>
                  <a:pt x="276860" y="392430"/>
                </a:lnTo>
                <a:lnTo>
                  <a:pt x="276860" y="427990"/>
                </a:lnTo>
                <a:lnTo>
                  <a:pt x="267970" y="463550"/>
                </a:lnTo>
                <a:lnTo>
                  <a:pt x="250190" y="500380"/>
                </a:lnTo>
                <a:lnTo>
                  <a:pt x="232410" y="535940"/>
                </a:lnTo>
                <a:lnTo>
                  <a:pt x="205740" y="571500"/>
                </a:lnTo>
                <a:lnTo>
                  <a:pt x="179070" y="615950"/>
                </a:lnTo>
                <a:lnTo>
                  <a:pt x="143510" y="660400"/>
                </a:lnTo>
                <a:lnTo>
                  <a:pt x="125730" y="669290"/>
                </a:lnTo>
                <a:lnTo>
                  <a:pt x="11684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6751320" y="713740"/>
            <a:ext cx="240031" cy="411481"/>
          </a:xfrm>
          <a:custGeom>
            <a:avLst/>
            <a:gdLst/>
            <a:ahLst/>
            <a:cxnLst/>
            <a:rect l="0" t="0" r="0" b="0"/>
            <a:pathLst>
              <a:path w="240031" h="411481">
                <a:moveTo>
                  <a:pt x="240030" y="0"/>
                </a:moveTo>
                <a:lnTo>
                  <a:pt x="204470" y="36830"/>
                </a:lnTo>
                <a:lnTo>
                  <a:pt x="168910" y="72390"/>
                </a:lnTo>
                <a:lnTo>
                  <a:pt x="142240" y="116840"/>
                </a:lnTo>
                <a:lnTo>
                  <a:pt x="124460" y="152400"/>
                </a:lnTo>
                <a:lnTo>
                  <a:pt x="97790" y="187960"/>
                </a:lnTo>
                <a:lnTo>
                  <a:pt x="80010" y="223520"/>
                </a:lnTo>
                <a:lnTo>
                  <a:pt x="62230" y="259080"/>
                </a:lnTo>
                <a:lnTo>
                  <a:pt x="44450" y="295910"/>
                </a:lnTo>
                <a:lnTo>
                  <a:pt x="26670" y="331470"/>
                </a:lnTo>
                <a:lnTo>
                  <a:pt x="8890" y="375920"/>
                </a:lnTo>
                <a:lnTo>
                  <a:pt x="0" y="40259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6795770" y="777240"/>
            <a:ext cx="232411" cy="392431"/>
          </a:xfrm>
          <a:custGeom>
            <a:avLst/>
            <a:gdLst/>
            <a:ahLst/>
            <a:cxnLst/>
            <a:rect l="0" t="0" r="0" b="0"/>
            <a:pathLst>
              <a:path w="232411" h="39243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06680"/>
                </a:lnTo>
                <a:lnTo>
                  <a:pt x="53340" y="142240"/>
                </a:lnTo>
                <a:lnTo>
                  <a:pt x="71120" y="177800"/>
                </a:lnTo>
                <a:lnTo>
                  <a:pt x="88900" y="213360"/>
                </a:lnTo>
                <a:lnTo>
                  <a:pt x="106680" y="241300"/>
                </a:lnTo>
                <a:lnTo>
                  <a:pt x="133350" y="285750"/>
                </a:lnTo>
                <a:lnTo>
                  <a:pt x="160020" y="321310"/>
                </a:lnTo>
                <a:lnTo>
                  <a:pt x="195580" y="365760"/>
                </a:lnTo>
                <a:lnTo>
                  <a:pt x="23241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6313170" y="509270"/>
            <a:ext cx="152401" cy="767081"/>
          </a:xfrm>
          <a:custGeom>
            <a:avLst/>
            <a:gdLst/>
            <a:ahLst/>
            <a:cxnLst/>
            <a:rect l="0" t="0" r="0" b="0"/>
            <a:pathLst>
              <a:path w="152401" h="767081">
                <a:moveTo>
                  <a:pt x="53340" y="0"/>
                </a:moveTo>
                <a:lnTo>
                  <a:pt x="35560" y="26670"/>
                </a:lnTo>
                <a:lnTo>
                  <a:pt x="26670" y="71120"/>
                </a:lnTo>
                <a:lnTo>
                  <a:pt x="26670" y="106680"/>
                </a:lnTo>
                <a:lnTo>
                  <a:pt x="17780" y="142240"/>
                </a:lnTo>
                <a:lnTo>
                  <a:pt x="17780" y="177800"/>
                </a:lnTo>
                <a:lnTo>
                  <a:pt x="8890" y="22352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0" y="419100"/>
                </a:lnTo>
                <a:lnTo>
                  <a:pt x="8890" y="454660"/>
                </a:lnTo>
                <a:lnTo>
                  <a:pt x="8890" y="491490"/>
                </a:lnTo>
                <a:lnTo>
                  <a:pt x="17780" y="527050"/>
                </a:lnTo>
                <a:lnTo>
                  <a:pt x="26670" y="562610"/>
                </a:lnTo>
                <a:lnTo>
                  <a:pt x="44450" y="598170"/>
                </a:lnTo>
                <a:lnTo>
                  <a:pt x="62230" y="633730"/>
                </a:lnTo>
                <a:lnTo>
                  <a:pt x="80010" y="678180"/>
                </a:lnTo>
                <a:lnTo>
                  <a:pt x="106680" y="722630"/>
                </a:lnTo>
                <a:lnTo>
                  <a:pt x="152400" y="767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6920230" y="473710"/>
            <a:ext cx="187961" cy="1079501"/>
          </a:xfrm>
          <a:custGeom>
            <a:avLst/>
            <a:gdLst/>
            <a:ahLst/>
            <a:cxnLst/>
            <a:rect l="0" t="0" r="0" b="0"/>
            <a:pathLst>
              <a:path w="187961" h="1079501">
                <a:moveTo>
                  <a:pt x="80010" y="0"/>
                </a:moveTo>
                <a:lnTo>
                  <a:pt x="80010" y="26670"/>
                </a:lnTo>
                <a:lnTo>
                  <a:pt x="90170" y="44450"/>
                </a:lnTo>
                <a:lnTo>
                  <a:pt x="99060" y="62230"/>
                </a:lnTo>
                <a:lnTo>
                  <a:pt x="125730" y="97790"/>
                </a:lnTo>
                <a:lnTo>
                  <a:pt x="152400" y="142240"/>
                </a:lnTo>
                <a:lnTo>
                  <a:pt x="161290" y="177800"/>
                </a:lnTo>
                <a:lnTo>
                  <a:pt x="170180" y="213360"/>
                </a:lnTo>
                <a:lnTo>
                  <a:pt x="179070" y="250190"/>
                </a:lnTo>
                <a:lnTo>
                  <a:pt x="187960" y="294640"/>
                </a:lnTo>
                <a:lnTo>
                  <a:pt x="187960" y="339090"/>
                </a:lnTo>
                <a:lnTo>
                  <a:pt x="187960" y="383540"/>
                </a:lnTo>
                <a:lnTo>
                  <a:pt x="187960" y="410210"/>
                </a:lnTo>
                <a:lnTo>
                  <a:pt x="187960" y="445770"/>
                </a:lnTo>
                <a:lnTo>
                  <a:pt x="187960" y="472440"/>
                </a:lnTo>
                <a:lnTo>
                  <a:pt x="187960" y="508000"/>
                </a:lnTo>
                <a:lnTo>
                  <a:pt x="179070" y="544830"/>
                </a:lnTo>
                <a:lnTo>
                  <a:pt x="170180" y="580390"/>
                </a:lnTo>
                <a:lnTo>
                  <a:pt x="170180" y="607060"/>
                </a:lnTo>
                <a:lnTo>
                  <a:pt x="161290" y="642620"/>
                </a:lnTo>
                <a:lnTo>
                  <a:pt x="152400" y="678180"/>
                </a:lnTo>
                <a:lnTo>
                  <a:pt x="143510" y="704850"/>
                </a:lnTo>
                <a:lnTo>
                  <a:pt x="134620" y="740410"/>
                </a:lnTo>
                <a:lnTo>
                  <a:pt x="116840" y="775970"/>
                </a:lnTo>
                <a:lnTo>
                  <a:pt x="107950" y="802640"/>
                </a:lnTo>
                <a:lnTo>
                  <a:pt x="99060" y="839470"/>
                </a:lnTo>
                <a:lnTo>
                  <a:pt x="80010" y="866140"/>
                </a:lnTo>
                <a:lnTo>
                  <a:pt x="71120" y="901700"/>
                </a:lnTo>
                <a:lnTo>
                  <a:pt x="53340" y="937260"/>
                </a:lnTo>
                <a:lnTo>
                  <a:pt x="44450" y="972820"/>
                </a:lnTo>
                <a:lnTo>
                  <a:pt x="26670" y="1008380"/>
                </a:lnTo>
                <a:lnTo>
                  <a:pt x="8890" y="1043940"/>
                </a:lnTo>
                <a:lnTo>
                  <a:pt x="0" y="1079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2589530" y="553720"/>
            <a:ext cx="482601" cy="1036321"/>
          </a:xfrm>
          <a:custGeom>
            <a:avLst/>
            <a:gdLst/>
            <a:ahLst/>
            <a:cxnLst/>
            <a:rect l="0" t="0" r="0" b="0"/>
            <a:pathLst>
              <a:path w="482601" h="1036321">
                <a:moveTo>
                  <a:pt x="161290" y="1027430"/>
                </a:moveTo>
                <a:lnTo>
                  <a:pt x="196850" y="1008380"/>
                </a:lnTo>
                <a:lnTo>
                  <a:pt x="232410" y="990600"/>
                </a:lnTo>
                <a:lnTo>
                  <a:pt x="267970" y="963930"/>
                </a:lnTo>
                <a:lnTo>
                  <a:pt x="312420" y="928370"/>
                </a:lnTo>
                <a:lnTo>
                  <a:pt x="347980" y="892810"/>
                </a:lnTo>
                <a:lnTo>
                  <a:pt x="374650" y="848360"/>
                </a:lnTo>
                <a:lnTo>
                  <a:pt x="401320" y="803910"/>
                </a:lnTo>
                <a:lnTo>
                  <a:pt x="420370" y="768350"/>
                </a:lnTo>
                <a:lnTo>
                  <a:pt x="438150" y="731520"/>
                </a:lnTo>
                <a:lnTo>
                  <a:pt x="455930" y="687070"/>
                </a:lnTo>
                <a:lnTo>
                  <a:pt x="464820" y="651510"/>
                </a:lnTo>
                <a:lnTo>
                  <a:pt x="473710" y="615950"/>
                </a:lnTo>
                <a:lnTo>
                  <a:pt x="482600" y="580390"/>
                </a:lnTo>
                <a:lnTo>
                  <a:pt x="482600" y="544830"/>
                </a:lnTo>
                <a:lnTo>
                  <a:pt x="482600" y="500380"/>
                </a:lnTo>
                <a:lnTo>
                  <a:pt x="482600" y="464820"/>
                </a:lnTo>
                <a:lnTo>
                  <a:pt x="482600" y="427990"/>
                </a:lnTo>
                <a:lnTo>
                  <a:pt x="482600" y="392430"/>
                </a:lnTo>
                <a:lnTo>
                  <a:pt x="473710" y="347980"/>
                </a:lnTo>
                <a:lnTo>
                  <a:pt x="473710" y="312420"/>
                </a:lnTo>
                <a:lnTo>
                  <a:pt x="464820" y="285750"/>
                </a:lnTo>
                <a:lnTo>
                  <a:pt x="455930" y="250190"/>
                </a:lnTo>
                <a:lnTo>
                  <a:pt x="447040" y="214630"/>
                </a:lnTo>
                <a:lnTo>
                  <a:pt x="420370" y="170180"/>
                </a:lnTo>
                <a:lnTo>
                  <a:pt x="401320" y="133350"/>
                </a:lnTo>
                <a:lnTo>
                  <a:pt x="374650" y="88900"/>
                </a:lnTo>
                <a:lnTo>
                  <a:pt x="330200" y="35560"/>
                </a:lnTo>
                <a:lnTo>
                  <a:pt x="303530" y="17780"/>
                </a:lnTo>
                <a:lnTo>
                  <a:pt x="267970" y="0"/>
                </a:lnTo>
                <a:lnTo>
                  <a:pt x="250190" y="0"/>
                </a:lnTo>
                <a:lnTo>
                  <a:pt x="214630" y="17780"/>
                </a:lnTo>
                <a:lnTo>
                  <a:pt x="187960" y="35560"/>
                </a:lnTo>
                <a:lnTo>
                  <a:pt x="170180" y="53340"/>
                </a:lnTo>
                <a:lnTo>
                  <a:pt x="134620" y="97790"/>
                </a:lnTo>
                <a:lnTo>
                  <a:pt x="106680" y="133350"/>
                </a:lnTo>
                <a:lnTo>
                  <a:pt x="88900" y="170180"/>
                </a:lnTo>
                <a:lnTo>
                  <a:pt x="80010" y="205740"/>
                </a:lnTo>
                <a:lnTo>
                  <a:pt x="62230" y="241300"/>
                </a:lnTo>
                <a:lnTo>
                  <a:pt x="53340" y="276860"/>
                </a:lnTo>
                <a:lnTo>
                  <a:pt x="44450" y="312420"/>
                </a:lnTo>
                <a:lnTo>
                  <a:pt x="35560" y="339090"/>
                </a:lnTo>
                <a:lnTo>
                  <a:pt x="26670" y="374650"/>
                </a:lnTo>
                <a:lnTo>
                  <a:pt x="17780" y="410210"/>
                </a:lnTo>
                <a:lnTo>
                  <a:pt x="8890" y="447040"/>
                </a:lnTo>
                <a:lnTo>
                  <a:pt x="8890" y="482600"/>
                </a:lnTo>
                <a:lnTo>
                  <a:pt x="0" y="518160"/>
                </a:lnTo>
                <a:lnTo>
                  <a:pt x="0" y="553720"/>
                </a:lnTo>
                <a:lnTo>
                  <a:pt x="0" y="589280"/>
                </a:lnTo>
                <a:lnTo>
                  <a:pt x="0" y="624840"/>
                </a:lnTo>
                <a:lnTo>
                  <a:pt x="0" y="660400"/>
                </a:lnTo>
                <a:lnTo>
                  <a:pt x="0" y="695960"/>
                </a:lnTo>
                <a:lnTo>
                  <a:pt x="0" y="731520"/>
                </a:lnTo>
                <a:lnTo>
                  <a:pt x="8890" y="768350"/>
                </a:lnTo>
                <a:lnTo>
                  <a:pt x="17780" y="795020"/>
                </a:lnTo>
                <a:lnTo>
                  <a:pt x="26670" y="839470"/>
                </a:lnTo>
                <a:lnTo>
                  <a:pt x="35560" y="883920"/>
                </a:lnTo>
                <a:lnTo>
                  <a:pt x="53340" y="919480"/>
                </a:lnTo>
                <a:lnTo>
                  <a:pt x="71120" y="963930"/>
                </a:lnTo>
                <a:lnTo>
                  <a:pt x="97790" y="999490"/>
                </a:lnTo>
                <a:lnTo>
                  <a:pt x="134620" y="1027430"/>
                </a:lnTo>
                <a:lnTo>
                  <a:pt x="170180" y="1036320"/>
                </a:lnTo>
                <a:lnTo>
                  <a:pt x="187960" y="1036320"/>
                </a:lnTo>
                <a:lnTo>
                  <a:pt x="232410" y="1027430"/>
                </a:lnTo>
                <a:lnTo>
                  <a:pt x="259080" y="1018540"/>
                </a:lnTo>
                <a:lnTo>
                  <a:pt x="294640" y="9994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964180" y="71120"/>
            <a:ext cx="2063751" cy="447041"/>
          </a:xfrm>
          <a:custGeom>
            <a:avLst/>
            <a:gdLst/>
            <a:ahLst/>
            <a:cxnLst/>
            <a:rect l="0" t="0" r="0" b="0"/>
            <a:pathLst>
              <a:path w="2063751" h="447041">
                <a:moveTo>
                  <a:pt x="0" y="447040"/>
                </a:moveTo>
                <a:lnTo>
                  <a:pt x="8890" y="402590"/>
                </a:lnTo>
                <a:lnTo>
                  <a:pt x="35560" y="358140"/>
                </a:lnTo>
                <a:lnTo>
                  <a:pt x="72390" y="312420"/>
                </a:lnTo>
                <a:lnTo>
                  <a:pt x="116840" y="276860"/>
                </a:lnTo>
                <a:lnTo>
                  <a:pt x="152400" y="241300"/>
                </a:lnTo>
                <a:lnTo>
                  <a:pt x="187960" y="223520"/>
                </a:lnTo>
                <a:lnTo>
                  <a:pt x="223520" y="196850"/>
                </a:lnTo>
                <a:lnTo>
                  <a:pt x="267970" y="179070"/>
                </a:lnTo>
                <a:lnTo>
                  <a:pt x="303530" y="161290"/>
                </a:lnTo>
                <a:lnTo>
                  <a:pt x="340360" y="152400"/>
                </a:lnTo>
                <a:lnTo>
                  <a:pt x="367030" y="134620"/>
                </a:lnTo>
                <a:lnTo>
                  <a:pt x="402590" y="125730"/>
                </a:lnTo>
                <a:lnTo>
                  <a:pt x="438150" y="107950"/>
                </a:lnTo>
                <a:lnTo>
                  <a:pt x="473710" y="99060"/>
                </a:lnTo>
                <a:lnTo>
                  <a:pt x="509270" y="90170"/>
                </a:lnTo>
                <a:lnTo>
                  <a:pt x="553720" y="81280"/>
                </a:lnTo>
                <a:lnTo>
                  <a:pt x="589280" y="71120"/>
                </a:lnTo>
                <a:lnTo>
                  <a:pt x="635000" y="62230"/>
                </a:lnTo>
                <a:lnTo>
                  <a:pt x="670560" y="53340"/>
                </a:lnTo>
                <a:lnTo>
                  <a:pt x="715010" y="44450"/>
                </a:lnTo>
                <a:lnTo>
                  <a:pt x="759460" y="35560"/>
                </a:lnTo>
                <a:lnTo>
                  <a:pt x="795020" y="26670"/>
                </a:lnTo>
                <a:lnTo>
                  <a:pt x="821690" y="26670"/>
                </a:lnTo>
                <a:lnTo>
                  <a:pt x="839470" y="17780"/>
                </a:lnTo>
                <a:lnTo>
                  <a:pt x="866140" y="17780"/>
                </a:lnTo>
                <a:lnTo>
                  <a:pt x="894080" y="17780"/>
                </a:lnTo>
                <a:lnTo>
                  <a:pt x="911860" y="8890"/>
                </a:lnTo>
                <a:lnTo>
                  <a:pt x="938530" y="8890"/>
                </a:lnTo>
                <a:lnTo>
                  <a:pt x="965200" y="8890"/>
                </a:lnTo>
                <a:lnTo>
                  <a:pt x="982980" y="8890"/>
                </a:lnTo>
                <a:lnTo>
                  <a:pt x="1009650" y="8890"/>
                </a:lnTo>
                <a:lnTo>
                  <a:pt x="1054100" y="8890"/>
                </a:lnTo>
                <a:lnTo>
                  <a:pt x="1071880" y="0"/>
                </a:lnTo>
                <a:lnTo>
                  <a:pt x="1098550" y="0"/>
                </a:lnTo>
                <a:lnTo>
                  <a:pt x="1116330" y="0"/>
                </a:lnTo>
                <a:lnTo>
                  <a:pt x="1143000" y="0"/>
                </a:lnTo>
                <a:lnTo>
                  <a:pt x="1169670" y="0"/>
                </a:lnTo>
                <a:lnTo>
                  <a:pt x="1188720" y="0"/>
                </a:lnTo>
                <a:lnTo>
                  <a:pt x="1215390" y="0"/>
                </a:lnTo>
                <a:lnTo>
                  <a:pt x="1242060" y="0"/>
                </a:lnTo>
                <a:lnTo>
                  <a:pt x="1259840" y="0"/>
                </a:lnTo>
                <a:lnTo>
                  <a:pt x="1286510" y="0"/>
                </a:lnTo>
                <a:lnTo>
                  <a:pt x="1330960" y="0"/>
                </a:lnTo>
                <a:lnTo>
                  <a:pt x="1366520" y="8890"/>
                </a:lnTo>
                <a:lnTo>
                  <a:pt x="1410970" y="8890"/>
                </a:lnTo>
                <a:lnTo>
                  <a:pt x="1437640" y="17780"/>
                </a:lnTo>
                <a:lnTo>
                  <a:pt x="1455420" y="17780"/>
                </a:lnTo>
                <a:lnTo>
                  <a:pt x="1501140" y="26670"/>
                </a:lnTo>
                <a:lnTo>
                  <a:pt x="1545590" y="26670"/>
                </a:lnTo>
                <a:lnTo>
                  <a:pt x="1581150" y="35560"/>
                </a:lnTo>
                <a:lnTo>
                  <a:pt x="1625600" y="44450"/>
                </a:lnTo>
                <a:lnTo>
                  <a:pt x="1661160" y="53340"/>
                </a:lnTo>
                <a:lnTo>
                  <a:pt x="1696720" y="62230"/>
                </a:lnTo>
                <a:lnTo>
                  <a:pt x="1732280" y="71120"/>
                </a:lnTo>
                <a:lnTo>
                  <a:pt x="1769110" y="81280"/>
                </a:lnTo>
                <a:lnTo>
                  <a:pt x="1795780" y="90170"/>
                </a:lnTo>
                <a:lnTo>
                  <a:pt x="1840230" y="107950"/>
                </a:lnTo>
                <a:lnTo>
                  <a:pt x="1875790" y="134620"/>
                </a:lnTo>
                <a:lnTo>
                  <a:pt x="1920240" y="161290"/>
                </a:lnTo>
                <a:lnTo>
                  <a:pt x="1964690" y="187960"/>
                </a:lnTo>
                <a:lnTo>
                  <a:pt x="2000250" y="214630"/>
                </a:lnTo>
                <a:lnTo>
                  <a:pt x="2037080" y="241300"/>
                </a:lnTo>
                <a:lnTo>
                  <a:pt x="206375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857750" y="187960"/>
            <a:ext cx="187961" cy="259081"/>
          </a:xfrm>
          <a:custGeom>
            <a:avLst/>
            <a:gdLst/>
            <a:ahLst/>
            <a:cxnLst/>
            <a:rect l="0" t="0" r="0" b="0"/>
            <a:pathLst>
              <a:path w="187961" h="259081">
                <a:moveTo>
                  <a:pt x="133350" y="0"/>
                </a:moveTo>
                <a:lnTo>
                  <a:pt x="143510" y="35560"/>
                </a:lnTo>
                <a:lnTo>
                  <a:pt x="170180" y="80010"/>
                </a:lnTo>
                <a:lnTo>
                  <a:pt x="187960" y="106680"/>
                </a:lnTo>
                <a:lnTo>
                  <a:pt x="187960" y="124460"/>
                </a:lnTo>
                <a:lnTo>
                  <a:pt x="161290" y="160020"/>
                </a:lnTo>
                <a:lnTo>
                  <a:pt x="115570" y="186690"/>
                </a:lnTo>
                <a:lnTo>
                  <a:pt x="80010" y="213360"/>
                </a:lnTo>
                <a:lnTo>
                  <a:pt x="44450" y="231140"/>
                </a:lnTo>
                <a:lnTo>
                  <a:pt x="0" y="25019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107690" y="1803400"/>
            <a:ext cx="241301" cy="723901"/>
          </a:xfrm>
          <a:custGeom>
            <a:avLst/>
            <a:gdLst/>
            <a:ahLst/>
            <a:cxnLst/>
            <a:rect l="0" t="0" r="0" b="0"/>
            <a:pathLst>
              <a:path w="241301" h="723901">
                <a:moveTo>
                  <a:pt x="0" y="715010"/>
                </a:moveTo>
                <a:lnTo>
                  <a:pt x="17780" y="670560"/>
                </a:lnTo>
                <a:lnTo>
                  <a:pt x="44450" y="624840"/>
                </a:lnTo>
                <a:lnTo>
                  <a:pt x="71120" y="580390"/>
                </a:lnTo>
                <a:lnTo>
                  <a:pt x="88900" y="544830"/>
                </a:lnTo>
                <a:lnTo>
                  <a:pt x="106680" y="509270"/>
                </a:lnTo>
                <a:lnTo>
                  <a:pt x="124460" y="473710"/>
                </a:lnTo>
                <a:lnTo>
                  <a:pt x="142240" y="429260"/>
                </a:lnTo>
                <a:lnTo>
                  <a:pt x="151130" y="393700"/>
                </a:lnTo>
                <a:lnTo>
                  <a:pt x="160020" y="349250"/>
                </a:lnTo>
                <a:lnTo>
                  <a:pt x="168910" y="303530"/>
                </a:lnTo>
                <a:lnTo>
                  <a:pt x="179070" y="259080"/>
                </a:lnTo>
                <a:lnTo>
                  <a:pt x="187960" y="214630"/>
                </a:lnTo>
                <a:lnTo>
                  <a:pt x="196850" y="179070"/>
                </a:lnTo>
                <a:lnTo>
                  <a:pt x="205740" y="143510"/>
                </a:lnTo>
                <a:lnTo>
                  <a:pt x="205740" y="107950"/>
                </a:lnTo>
                <a:lnTo>
                  <a:pt x="205740" y="63500"/>
                </a:lnTo>
                <a:lnTo>
                  <a:pt x="205740" y="17780"/>
                </a:lnTo>
                <a:lnTo>
                  <a:pt x="205740" y="0"/>
                </a:lnTo>
                <a:lnTo>
                  <a:pt x="179070" y="17780"/>
                </a:lnTo>
                <a:lnTo>
                  <a:pt x="160020" y="63500"/>
                </a:lnTo>
                <a:lnTo>
                  <a:pt x="142240" y="107950"/>
                </a:lnTo>
                <a:lnTo>
                  <a:pt x="133350" y="143510"/>
                </a:lnTo>
                <a:lnTo>
                  <a:pt x="133350" y="179070"/>
                </a:lnTo>
                <a:lnTo>
                  <a:pt x="124460" y="214630"/>
                </a:lnTo>
                <a:lnTo>
                  <a:pt x="115570" y="259080"/>
                </a:lnTo>
                <a:lnTo>
                  <a:pt x="115570" y="303530"/>
                </a:lnTo>
                <a:lnTo>
                  <a:pt x="115570" y="349250"/>
                </a:lnTo>
                <a:lnTo>
                  <a:pt x="115570" y="393700"/>
                </a:lnTo>
                <a:lnTo>
                  <a:pt x="115570" y="429260"/>
                </a:lnTo>
                <a:lnTo>
                  <a:pt x="124460" y="473710"/>
                </a:lnTo>
                <a:lnTo>
                  <a:pt x="124460" y="509270"/>
                </a:lnTo>
                <a:lnTo>
                  <a:pt x="133350" y="544830"/>
                </a:lnTo>
                <a:lnTo>
                  <a:pt x="133350" y="571500"/>
                </a:lnTo>
                <a:lnTo>
                  <a:pt x="142240" y="615950"/>
                </a:lnTo>
                <a:lnTo>
                  <a:pt x="160020" y="652780"/>
                </a:lnTo>
                <a:lnTo>
                  <a:pt x="179070" y="688340"/>
                </a:lnTo>
                <a:lnTo>
                  <a:pt x="205740" y="723900"/>
                </a:lnTo>
                <a:lnTo>
                  <a:pt x="24130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3384550" y="2080260"/>
            <a:ext cx="276861" cy="402591"/>
          </a:xfrm>
          <a:custGeom>
            <a:avLst/>
            <a:gdLst/>
            <a:ahLst/>
            <a:cxnLst/>
            <a:rect l="0" t="0" r="0" b="0"/>
            <a:pathLst>
              <a:path w="276861" h="402591">
                <a:moveTo>
                  <a:pt x="17780" y="0"/>
                </a:moveTo>
                <a:lnTo>
                  <a:pt x="0" y="8890"/>
                </a:lnTo>
                <a:lnTo>
                  <a:pt x="0" y="26670"/>
                </a:lnTo>
                <a:lnTo>
                  <a:pt x="0" y="6350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59080"/>
                </a:lnTo>
                <a:lnTo>
                  <a:pt x="8890" y="303530"/>
                </a:lnTo>
                <a:lnTo>
                  <a:pt x="17780" y="339090"/>
                </a:lnTo>
                <a:lnTo>
                  <a:pt x="26670" y="375920"/>
                </a:lnTo>
                <a:lnTo>
                  <a:pt x="35560" y="339090"/>
                </a:lnTo>
                <a:lnTo>
                  <a:pt x="35560" y="303530"/>
                </a:lnTo>
                <a:lnTo>
                  <a:pt x="44450" y="267970"/>
                </a:lnTo>
                <a:lnTo>
                  <a:pt x="44450" y="232410"/>
                </a:lnTo>
                <a:lnTo>
                  <a:pt x="53340" y="196850"/>
                </a:lnTo>
                <a:lnTo>
                  <a:pt x="62230" y="161290"/>
                </a:lnTo>
                <a:lnTo>
                  <a:pt x="62230" y="134620"/>
                </a:lnTo>
                <a:lnTo>
                  <a:pt x="80010" y="90170"/>
                </a:lnTo>
                <a:lnTo>
                  <a:pt x="106680" y="44450"/>
                </a:lnTo>
                <a:lnTo>
                  <a:pt x="124460" y="26670"/>
                </a:lnTo>
                <a:lnTo>
                  <a:pt x="142240" y="17780"/>
                </a:lnTo>
                <a:lnTo>
                  <a:pt x="160020" y="8890"/>
                </a:lnTo>
                <a:lnTo>
                  <a:pt x="177800" y="35560"/>
                </a:lnTo>
                <a:lnTo>
                  <a:pt x="186690" y="72390"/>
                </a:lnTo>
                <a:lnTo>
                  <a:pt x="196850" y="116840"/>
                </a:lnTo>
                <a:lnTo>
                  <a:pt x="205740" y="152400"/>
                </a:lnTo>
                <a:lnTo>
                  <a:pt x="205740" y="187960"/>
                </a:lnTo>
                <a:lnTo>
                  <a:pt x="205740" y="223520"/>
                </a:lnTo>
                <a:lnTo>
                  <a:pt x="214630" y="259080"/>
                </a:lnTo>
                <a:lnTo>
                  <a:pt x="223520" y="294640"/>
                </a:lnTo>
                <a:lnTo>
                  <a:pt x="223520" y="339090"/>
                </a:lnTo>
                <a:lnTo>
                  <a:pt x="232410" y="384810"/>
                </a:lnTo>
                <a:lnTo>
                  <a:pt x="250190" y="402590"/>
                </a:lnTo>
                <a:lnTo>
                  <a:pt x="27686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3803650" y="1714500"/>
            <a:ext cx="187961" cy="803911"/>
          </a:xfrm>
          <a:custGeom>
            <a:avLst/>
            <a:gdLst/>
            <a:ahLst/>
            <a:cxnLst/>
            <a:rect l="0" t="0" r="0" b="0"/>
            <a:pathLst>
              <a:path w="187961" h="803911">
                <a:moveTo>
                  <a:pt x="72390" y="0"/>
                </a:moveTo>
                <a:lnTo>
                  <a:pt x="54610" y="35560"/>
                </a:lnTo>
                <a:lnTo>
                  <a:pt x="35560" y="80010"/>
                </a:lnTo>
                <a:lnTo>
                  <a:pt x="17780" y="11557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401320"/>
                </a:lnTo>
                <a:lnTo>
                  <a:pt x="0" y="447040"/>
                </a:lnTo>
                <a:lnTo>
                  <a:pt x="8890" y="491490"/>
                </a:lnTo>
                <a:lnTo>
                  <a:pt x="8890" y="509270"/>
                </a:lnTo>
                <a:lnTo>
                  <a:pt x="17780" y="535940"/>
                </a:lnTo>
                <a:lnTo>
                  <a:pt x="17780" y="553720"/>
                </a:lnTo>
                <a:lnTo>
                  <a:pt x="26670" y="598170"/>
                </a:lnTo>
                <a:lnTo>
                  <a:pt x="35560" y="642620"/>
                </a:lnTo>
                <a:lnTo>
                  <a:pt x="44450" y="678180"/>
                </a:lnTo>
                <a:lnTo>
                  <a:pt x="63500" y="723900"/>
                </a:lnTo>
                <a:lnTo>
                  <a:pt x="99060" y="759460"/>
                </a:lnTo>
                <a:lnTo>
                  <a:pt x="116840" y="795020"/>
                </a:lnTo>
                <a:lnTo>
                  <a:pt x="143510" y="803910"/>
                </a:lnTo>
                <a:lnTo>
                  <a:pt x="161290" y="803910"/>
                </a:lnTo>
                <a:lnTo>
                  <a:pt x="187960" y="803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991610" y="1911350"/>
            <a:ext cx="151131" cy="499111"/>
          </a:xfrm>
          <a:custGeom>
            <a:avLst/>
            <a:gdLst/>
            <a:ahLst/>
            <a:cxnLst/>
            <a:rect l="0" t="0" r="0" b="0"/>
            <a:pathLst>
              <a:path w="151131" h="499111">
                <a:moveTo>
                  <a:pt x="151130" y="0"/>
                </a:moveTo>
                <a:lnTo>
                  <a:pt x="115570" y="26670"/>
                </a:lnTo>
                <a:lnTo>
                  <a:pt x="97790" y="71120"/>
                </a:lnTo>
                <a:lnTo>
                  <a:pt x="88900" y="97790"/>
                </a:lnTo>
                <a:lnTo>
                  <a:pt x="71120" y="133350"/>
                </a:lnTo>
                <a:lnTo>
                  <a:pt x="62230" y="168910"/>
                </a:lnTo>
                <a:lnTo>
                  <a:pt x="53340" y="204470"/>
                </a:lnTo>
                <a:lnTo>
                  <a:pt x="44450" y="241300"/>
                </a:lnTo>
                <a:lnTo>
                  <a:pt x="35560" y="285750"/>
                </a:lnTo>
                <a:lnTo>
                  <a:pt x="26670" y="330200"/>
                </a:lnTo>
                <a:lnTo>
                  <a:pt x="26670" y="365760"/>
                </a:lnTo>
                <a:lnTo>
                  <a:pt x="17780" y="401320"/>
                </a:lnTo>
                <a:lnTo>
                  <a:pt x="17780" y="445770"/>
                </a:lnTo>
                <a:lnTo>
                  <a:pt x="8890" y="481330"/>
                </a:lnTo>
                <a:lnTo>
                  <a:pt x="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982720" y="2026920"/>
            <a:ext cx="250191" cy="347981"/>
          </a:xfrm>
          <a:custGeom>
            <a:avLst/>
            <a:gdLst/>
            <a:ahLst/>
            <a:cxnLst/>
            <a:rect l="0" t="0" r="0" b="0"/>
            <a:pathLst>
              <a:path w="250191" h="347981">
                <a:moveTo>
                  <a:pt x="0" y="0"/>
                </a:moveTo>
                <a:lnTo>
                  <a:pt x="8890" y="17780"/>
                </a:lnTo>
                <a:lnTo>
                  <a:pt x="35560" y="71120"/>
                </a:lnTo>
                <a:lnTo>
                  <a:pt x="71120" y="106680"/>
                </a:lnTo>
                <a:lnTo>
                  <a:pt x="88900" y="152400"/>
                </a:lnTo>
                <a:lnTo>
                  <a:pt x="115570" y="187960"/>
                </a:lnTo>
                <a:lnTo>
                  <a:pt x="142240" y="223520"/>
                </a:lnTo>
                <a:lnTo>
                  <a:pt x="179070" y="259080"/>
                </a:lnTo>
                <a:lnTo>
                  <a:pt x="214630" y="303530"/>
                </a:lnTo>
                <a:lnTo>
                  <a:pt x="25019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4268470" y="2133600"/>
            <a:ext cx="142241" cy="10161"/>
          </a:xfrm>
          <a:custGeom>
            <a:avLst/>
            <a:gdLst/>
            <a:ahLst/>
            <a:cxnLst/>
            <a:rect l="0" t="0" r="0" b="0"/>
            <a:pathLst>
              <a:path w="142241" h="1016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483100" y="1893570"/>
            <a:ext cx="213361" cy="562611"/>
          </a:xfrm>
          <a:custGeom>
            <a:avLst/>
            <a:gdLst/>
            <a:ahLst/>
            <a:cxnLst/>
            <a:rect l="0" t="0" r="0" b="0"/>
            <a:pathLst>
              <a:path w="213361" h="562611">
                <a:moveTo>
                  <a:pt x="0" y="53340"/>
                </a:moveTo>
                <a:lnTo>
                  <a:pt x="0" y="26670"/>
                </a:lnTo>
                <a:lnTo>
                  <a:pt x="26670" y="8890"/>
                </a:lnTo>
                <a:lnTo>
                  <a:pt x="53340" y="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42240" y="26670"/>
                </a:lnTo>
                <a:lnTo>
                  <a:pt x="142240" y="44450"/>
                </a:lnTo>
                <a:lnTo>
                  <a:pt x="142240" y="80010"/>
                </a:lnTo>
                <a:lnTo>
                  <a:pt x="142240" y="106680"/>
                </a:lnTo>
                <a:lnTo>
                  <a:pt x="124460" y="142240"/>
                </a:lnTo>
                <a:lnTo>
                  <a:pt x="97790" y="186690"/>
                </a:lnTo>
                <a:lnTo>
                  <a:pt x="80010" y="204470"/>
                </a:lnTo>
                <a:lnTo>
                  <a:pt x="35560" y="250190"/>
                </a:lnTo>
                <a:lnTo>
                  <a:pt x="35560" y="267970"/>
                </a:lnTo>
                <a:lnTo>
                  <a:pt x="80010" y="240030"/>
                </a:lnTo>
                <a:lnTo>
                  <a:pt x="124460" y="231140"/>
                </a:lnTo>
                <a:lnTo>
                  <a:pt x="142240" y="231140"/>
                </a:lnTo>
                <a:lnTo>
                  <a:pt x="160020" y="231140"/>
                </a:lnTo>
                <a:lnTo>
                  <a:pt x="177800" y="240030"/>
                </a:lnTo>
                <a:lnTo>
                  <a:pt x="204470" y="259080"/>
                </a:lnTo>
                <a:lnTo>
                  <a:pt x="213360" y="276860"/>
                </a:lnTo>
                <a:lnTo>
                  <a:pt x="213360" y="312420"/>
                </a:lnTo>
                <a:lnTo>
                  <a:pt x="213360" y="356870"/>
                </a:lnTo>
                <a:lnTo>
                  <a:pt x="204470" y="383540"/>
                </a:lnTo>
                <a:lnTo>
                  <a:pt x="177800" y="419100"/>
                </a:lnTo>
                <a:lnTo>
                  <a:pt x="160020" y="454660"/>
                </a:lnTo>
                <a:lnTo>
                  <a:pt x="124460" y="490220"/>
                </a:lnTo>
                <a:lnTo>
                  <a:pt x="88900" y="534670"/>
                </a:lnTo>
                <a:lnTo>
                  <a:pt x="7112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733290" y="1714500"/>
            <a:ext cx="204471" cy="1054101"/>
          </a:xfrm>
          <a:custGeom>
            <a:avLst/>
            <a:gdLst/>
            <a:ahLst/>
            <a:cxnLst/>
            <a:rect l="0" t="0" r="0" b="0"/>
            <a:pathLst>
              <a:path w="204471" h="1054101">
                <a:moveTo>
                  <a:pt x="0" y="0"/>
                </a:moveTo>
                <a:lnTo>
                  <a:pt x="35560" y="17780"/>
                </a:lnTo>
                <a:lnTo>
                  <a:pt x="80010" y="53340"/>
                </a:lnTo>
                <a:lnTo>
                  <a:pt x="115570" y="88900"/>
                </a:lnTo>
                <a:lnTo>
                  <a:pt x="133350" y="124460"/>
                </a:lnTo>
                <a:lnTo>
                  <a:pt x="151130" y="161290"/>
                </a:lnTo>
                <a:lnTo>
                  <a:pt x="160020" y="196850"/>
                </a:lnTo>
                <a:lnTo>
                  <a:pt x="168910" y="232410"/>
                </a:lnTo>
                <a:lnTo>
                  <a:pt x="186690" y="267970"/>
                </a:lnTo>
                <a:lnTo>
                  <a:pt x="195580" y="303530"/>
                </a:lnTo>
                <a:lnTo>
                  <a:pt x="204470" y="339090"/>
                </a:lnTo>
                <a:lnTo>
                  <a:pt x="204470" y="374650"/>
                </a:lnTo>
                <a:lnTo>
                  <a:pt x="204470" y="410210"/>
                </a:lnTo>
                <a:lnTo>
                  <a:pt x="204470" y="438150"/>
                </a:lnTo>
                <a:lnTo>
                  <a:pt x="204470" y="455930"/>
                </a:lnTo>
                <a:lnTo>
                  <a:pt x="204470" y="500380"/>
                </a:lnTo>
                <a:lnTo>
                  <a:pt x="204470" y="544830"/>
                </a:lnTo>
                <a:lnTo>
                  <a:pt x="195580" y="571500"/>
                </a:lnTo>
                <a:lnTo>
                  <a:pt x="195580" y="589280"/>
                </a:lnTo>
                <a:lnTo>
                  <a:pt x="195580" y="615950"/>
                </a:lnTo>
                <a:lnTo>
                  <a:pt x="186690" y="642620"/>
                </a:lnTo>
                <a:lnTo>
                  <a:pt x="186690" y="669290"/>
                </a:lnTo>
                <a:lnTo>
                  <a:pt x="177800" y="695960"/>
                </a:lnTo>
                <a:lnTo>
                  <a:pt x="168910" y="723900"/>
                </a:lnTo>
                <a:lnTo>
                  <a:pt x="160020" y="750570"/>
                </a:lnTo>
                <a:lnTo>
                  <a:pt x="151130" y="777240"/>
                </a:lnTo>
                <a:lnTo>
                  <a:pt x="142240" y="803910"/>
                </a:lnTo>
                <a:lnTo>
                  <a:pt x="133350" y="830580"/>
                </a:lnTo>
                <a:lnTo>
                  <a:pt x="124460" y="857250"/>
                </a:lnTo>
                <a:lnTo>
                  <a:pt x="115570" y="883920"/>
                </a:lnTo>
                <a:lnTo>
                  <a:pt x="106680" y="910590"/>
                </a:lnTo>
                <a:lnTo>
                  <a:pt x="97790" y="937260"/>
                </a:lnTo>
                <a:lnTo>
                  <a:pt x="80010" y="963930"/>
                </a:lnTo>
                <a:lnTo>
                  <a:pt x="71120" y="990600"/>
                </a:lnTo>
                <a:lnTo>
                  <a:pt x="53340" y="1036320"/>
                </a:lnTo>
                <a:lnTo>
                  <a:pt x="53340" y="1054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010150" y="1581150"/>
            <a:ext cx="213361" cy="248921"/>
          </a:xfrm>
          <a:custGeom>
            <a:avLst/>
            <a:gdLst/>
            <a:ahLst/>
            <a:cxnLst/>
            <a:rect l="0" t="0" r="0" b="0"/>
            <a:pathLst>
              <a:path w="213361" h="248921">
                <a:moveTo>
                  <a:pt x="26670" y="8890"/>
                </a:move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33350" y="35560"/>
                </a:lnTo>
                <a:lnTo>
                  <a:pt x="151130" y="88900"/>
                </a:lnTo>
                <a:lnTo>
                  <a:pt x="142240" y="142240"/>
                </a:lnTo>
                <a:lnTo>
                  <a:pt x="133350" y="168910"/>
                </a:lnTo>
                <a:lnTo>
                  <a:pt x="124460" y="186690"/>
                </a:lnTo>
                <a:lnTo>
                  <a:pt x="106680" y="195580"/>
                </a:lnTo>
                <a:lnTo>
                  <a:pt x="71120" y="222250"/>
                </a:lnTo>
                <a:lnTo>
                  <a:pt x="35560" y="231140"/>
                </a:lnTo>
                <a:lnTo>
                  <a:pt x="17780" y="231140"/>
                </a:lnTo>
                <a:lnTo>
                  <a:pt x="0" y="204470"/>
                </a:lnTo>
                <a:lnTo>
                  <a:pt x="8890" y="168910"/>
                </a:lnTo>
                <a:lnTo>
                  <a:pt x="26670" y="151130"/>
                </a:lnTo>
                <a:lnTo>
                  <a:pt x="35560" y="133350"/>
                </a:lnTo>
                <a:lnTo>
                  <a:pt x="53340" y="133350"/>
                </a:lnTo>
                <a:lnTo>
                  <a:pt x="88900" y="133350"/>
                </a:lnTo>
                <a:lnTo>
                  <a:pt x="106680" y="142240"/>
                </a:lnTo>
                <a:lnTo>
                  <a:pt x="142240" y="177800"/>
                </a:lnTo>
                <a:lnTo>
                  <a:pt x="186690" y="213360"/>
                </a:lnTo>
                <a:lnTo>
                  <a:pt x="213360" y="248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5276850" y="2277110"/>
            <a:ext cx="223521" cy="53341"/>
          </a:xfrm>
          <a:custGeom>
            <a:avLst/>
            <a:gdLst/>
            <a:ahLst/>
            <a:cxnLst/>
            <a:rect l="0" t="0" r="0" b="0"/>
            <a:pathLst>
              <a:path w="223521" h="53341">
                <a:moveTo>
                  <a:pt x="0" y="53340"/>
                </a:moveTo>
                <a:lnTo>
                  <a:pt x="0" y="35560"/>
                </a:lnTo>
                <a:lnTo>
                  <a:pt x="27940" y="26670"/>
                </a:lnTo>
                <a:lnTo>
                  <a:pt x="7239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8796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634990" y="1821180"/>
            <a:ext cx="303531" cy="759461"/>
          </a:xfrm>
          <a:custGeom>
            <a:avLst/>
            <a:gdLst/>
            <a:ahLst/>
            <a:cxnLst/>
            <a:rect l="0" t="0" r="0" b="0"/>
            <a:pathLst>
              <a:path w="303531" h="759461">
                <a:moveTo>
                  <a:pt x="0" y="759460"/>
                </a:moveTo>
                <a:lnTo>
                  <a:pt x="8890" y="732790"/>
                </a:lnTo>
                <a:lnTo>
                  <a:pt x="62230" y="679450"/>
                </a:lnTo>
                <a:lnTo>
                  <a:pt x="88900" y="643890"/>
                </a:lnTo>
                <a:lnTo>
                  <a:pt x="106680" y="607060"/>
                </a:lnTo>
                <a:lnTo>
                  <a:pt x="124460" y="571500"/>
                </a:lnTo>
                <a:lnTo>
                  <a:pt x="142240" y="527050"/>
                </a:lnTo>
                <a:lnTo>
                  <a:pt x="160020" y="491490"/>
                </a:lnTo>
                <a:lnTo>
                  <a:pt x="168910" y="447040"/>
                </a:lnTo>
                <a:lnTo>
                  <a:pt x="177800" y="402590"/>
                </a:lnTo>
                <a:lnTo>
                  <a:pt x="186690" y="358140"/>
                </a:lnTo>
                <a:lnTo>
                  <a:pt x="186690" y="312420"/>
                </a:lnTo>
                <a:lnTo>
                  <a:pt x="186690" y="267970"/>
                </a:lnTo>
                <a:lnTo>
                  <a:pt x="186690" y="241300"/>
                </a:lnTo>
                <a:lnTo>
                  <a:pt x="186690" y="205740"/>
                </a:lnTo>
                <a:lnTo>
                  <a:pt x="195580" y="179070"/>
                </a:lnTo>
                <a:lnTo>
                  <a:pt x="195580" y="134620"/>
                </a:lnTo>
                <a:lnTo>
                  <a:pt x="195580" y="99060"/>
                </a:lnTo>
                <a:lnTo>
                  <a:pt x="195580" y="63500"/>
                </a:lnTo>
                <a:lnTo>
                  <a:pt x="195580" y="26670"/>
                </a:lnTo>
                <a:lnTo>
                  <a:pt x="195580" y="0"/>
                </a:lnTo>
                <a:lnTo>
                  <a:pt x="177800" y="35560"/>
                </a:lnTo>
                <a:lnTo>
                  <a:pt x="168910" y="72390"/>
                </a:lnTo>
                <a:lnTo>
                  <a:pt x="160020" y="107950"/>
                </a:lnTo>
                <a:lnTo>
                  <a:pt x="151130" y="143510"/>
                </a:lnTo>
                <a:lnTo>
                  <a:pt x="142240" y="179070"/>
                </a:lnTo>
                <a:lnTo>
                  <a:pt x="142240" y="214630"/>
                </a:lnTo>
                <a:lnTo>
                  <a:pt x="133350" y="250190"/>
                </a:lnTo>
                <a:lnTo>
                  <a:pt x="133350" y="285750"/>
                </a:lnTo>
                <a:lnTo>
                  <a:pt x="133350" y="331470"/>
                </a:lnTo>
                <a:lnTo>
                  <a:pt x="133350" y="375920"/>
                </a:lnTo>
                <a:lnTo>
                  <a:pt x="133350" y="393700"/>
                </a:lnTo>
                <a:lnTo>
                  <a:pt x="142240" y="438150"/>
                </a:lnTo>
                <a:lnTo>
                  <a:pt x="142240" y="482600"/>
                </a:lnTo>
                <a:lnTo>
                  <a:pt x="151130" y="518160"/>
                </a:lnTo>
                <a:lnTo>
                  <a:pt x="160020" y="553720"/>
                </a:lnTo>
                <a:lnTo>
                  <a:pt x="168910" y="589280"/>
                </a:lnTo>
                <a:lnTo>
                  <a:pt x="186690" y="635000"/>
                </a:lnTo>
                <a:lnTo>
                  <a:pt x="213360" y="670560"/>
                </a:lnTo>
                <a:lnTo>
                  <a:pt x="241300" y="715010"/>
                </a:lnTo>
                <a:lnTo>
                  <a:pt x="250190" y="732790"/>
                </a:lnTo>
                <a:lnTo>
                  <a:pt x="267970" y="732790"/>
                </a:lnTo>
                <a:lnTo>
                  <a:pt x="285750" y="732790"/>
                </a:lnTo>
                <a:lnTo>
                  <a:pt x="303530" y="72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6036310" y="2089150"/>
            <a:ext cx="285751" cy="447041"/>
          </a:xfrm>
          <a:custGeom>
            <a:avLst/>
            <a:gdLst/>
            <a:ahLst/>
            <a:cxnLst/>
            <a:rect l="0" t="0" r="0" b="0"/>
            <a:pathLst>
              <a:path w="285751" h="447041">
                <a:moveTo>
                  <a:pt x="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17780" y="358140"/>
                </a:lnTo>
                <a:lnTo>
                  <a:pt x="26670" y="393700"/>
                </a:lnTo>
                <a:lnTo>
                  <a:pt x="26670" y="411480"/>
                </a:lnTo>
                <a:lnTo>
                  <a:pt x="26670" y="375920"/>
                </a:lnTo>
                <a:lnTo>
                  <a:pt x="26670" y="339090"/>
                </a:lnTo>
                <a:lnTo>
                  <a:pt x="35560" y="312420"/>
                </a:lnTo>
                <a:lnTo>
                  <a:pt x="35560" y="276860"/>
                </a:lnTo>
                <a:lnTo>
                  <a:pt x="44450" y="250190"/>
                </a:lnTo>
                <a:lnTo>
                  <a:pt x="53340" y="214630"/>
                </a:lnTo>
                <a:lnTo>
                  <a:pt x="62230" y="187960"/>
                </a:lnTo>
                <a:lnTo>
                  <a:pt x="80010" y="143510"/>
                </a:lnTo>
                <a:lnTo>
                  <a:pt x="107950" y="99060"/>
                </a:lnTo>
                <a:lnTo>
                  <a:pt x="125730" y="81280"/>
                </a:lnTo>
                <a:lnTo>
                  <a:pt x="161290" y="44450"/>
                </a:lnTo>
                <a:lnTo>
                  <a:pt x="179070" y="44450"/>
                </a:lnTo>
                <a:lnTo>
                  <a:pt x="205740" y="54610"/>
                </a:lnTo>
                <a:lnTo>
                  <a:pt x="232410" y="107950"/>
                </a:lnTo>
                <a:lnTo>
                  <a:pt x="241300" y="143510"/>
                </a:lnTo>
                <a:lnTo>
                  <a:pt x="250190" y="187960"/>
                </a:lnTo>
                <a:lnTo>
                  <a:pt x="250190" y="232410"/>
                </a:lnTo>
                <a:lnTo>
                  <a:pt x="250190" y="276860"/>
                </a:lnTo>
                <a:lnTo>
                  <a:pt x="250190" y="312420"/>
                </a:lnTo>
                <a:lnTo>
                  <a:pt x="250190" y="349250"/>
                </a:lnTo>
                <a:lnTo>
                  <a:pt x="250190" y="393700"/>
                </a:lnTo>
                <a:lnTo>
                  <a:pt x="259080" y="420370"/>
                </a:lnTo>
                <a:lnTo>
                  <a:pt x="267970" y="438150"/>
                </a:lnTo>
                <a:lnTo>
                  <a:pt x="28575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501130" y="1893570"/>
            <a:ext cx="347981" cy="660401"/>
          </a:xfrm>
          <a:custGeom>
            <a:avLst/>
            <a:gdLst/>
            <a:ahLst/>
            <a:cxnLst/>
            <a:rect l="0" t="0" r="0" b="0"/>
            <a:pathLst>
              <a:path w="347981" h="660401">
                <a:moveTo>
                  <a:pt x="0" y="88900"/>
                </a:moveTo>
                <a:lnTo>
                  <a:pt x="17780" y="44450"/>
                </a:lnTo>
                <a:lnTo>
                  <a:pt x="62230" y="17780"/>
                </a:lnTo>
                <a:lnTo>
                  <a:pt x="97790" y="0"/>
                </a:lnTo>
                <a:lnTo>
                  <a:pt x="142240" y="0"/>
                </a:lnTo>
                <a:lnTo>
                  <a:pt x="168910" y="0"/>
                </a:lnTo>
                <a:lnTo>
                  <a:pt x="195580" y="8890"/>
                </a:lnTo>
                <a:lnTo>
                  <a:pt x="232410" y="44450"/>
                </a:lnTo>
                <a:lnTo>
                  <a:pt x="241300" y="62230"/>
                </a:lnTo>
                <a:lnTo>
                  <a:pt x="241300" y="88900"/>
                </a:lnTo>
                <a:lnTo>
                  <a:pt x="232410" y="124460"/>
                </a:lnTo>
                <a:lnTo>
                  <a:pt x="223520" y="160020"/>
                </a:lnTo>
                <a:lnTo>
                  <a:pt x="195580" y="204470"/>
                </a:lnTo>
                <a:lnTo>
                  <a:pt x="168910" y="240030"/>
                </a:lnTo>
                <a:lnTo>
                  <a:pt x="133350" y="285750"/>
                </a:lnTo>
                <a:lnTo>
                  <a:pt x="106680" y="321310"/>
                </a:lnTo>
                <a:lnTo>
                  <a:pt x="71120" y="356870"/>
                </a:lnTo>
                <a:lnTo>
                  <a:pt x="26670" y="392430"/>
                </a:lnTo>
                <a:lnTo>
                  <a:pt x="44450" y="356870"/>
                </a:lnTo>
                <a:lnTo>
                  <a:pt x="88900" y="321310"/>
                </a:lnTo>
                <a:lnTo>
                  <a:pt x="133350" y="303530"/>
                </a:lnTo>
                <a:lnTo>
                  <a:pt x="168910" y="294640"/>
                </a:lnTo>
                <a:lnTo>
                  <a:pt x="204470" y="294640"/>
                </a:lnTo>
                <a:lnTo>
                  <a:pt x="241300" y="294640"/>
                </a:lnTo>
                <a:lnTo>
                  <a:pt x="267970" y="303530"/>
                </a:lnTo>
                <a:lnTo>
                  <a:pt x="294640" y="330200"/>
                </a:lnTo>
                <a:lnTo>
                  <a:pt x="330200" y="365760"/>
                </a:lnTo>
                <a:lnTo>
                  <a:pt x="339090" y="410210"/>
                </a:lnTo>
                <a:lnTo>
                  <a:pt x="347980" y="427990"/>
                </a:lnTo>
                <a:lnTo>
                  <a:pt x="347980" y="454660"/>
                </a:lnTo>
                <a:lnTo>
                  <a:pt x="330200" y="490220"/>
                </a:lnTo>
                <a:lnTo>
                  <a:pt x="303530" y="525780"/>
                </a:lnTo>
                <a:lnTo>
                  <a:pt x="276860" y="562610"/>
                </a:lnTo>
                <a:lnTo>
                  <a:pt x="241300" y="607060"/>
                </a:lnTo>
                <a:lnTo>
                  <a:pt x="195580" y="651510"/>
                </a:lnTo>
                <a:lnTo>
                  <a:pt x="19558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893560" y="2089150"/>
            <a:ext cx="232411" cy="411481"/>
          </a:xfrm>
          <a:custGeom>
            <a:avLst/>
            <a:gdLst/>
            <a:ahLst/>
            <a:cxnLst/>
            <a:rect l="0" t="0" r="0" b="0"/>
            <a:pathLst>
              <a:path w="232411" h="411481">
                <a:moveTo>
                  <a:pt x="232410" y="0"/>
                </a:moveTo>
                <a:lnTo>
                  <a:pt x="196850" y="35560"/>
                </a:lnTo>
                <a:lnTo>
                  <a:pt x="170180" y="72390"/>
                </a:lnTo>
                <a:lnTo>
                  <a:pt x="152400" y="116840"/>
                </a:lnTo>
                <a:lnTo>
                  <a:pt x="134620" y="152400"/>
                </a:lnTo>
                <a:lnTo>
                  <a:pt x="116840" y="187960"/>
                </a:lnTo>
                <a:lnTo>
                  <a:pt x="97790" y="232410"/>
                </a:lnTo>
                <a:lnTo>
                  <a:pt x="80010" y="267970"/>
                </a:lnTo>
                <a:lnTo>
                  <a:pt x="71120" y="303530"/>
                </a:lnTo>
                <a:lnTo>
                  <a:pt x="62230" y="339090"/>
                </a:lnTo>
                <a:lnTo>
                  <a:pt x="44450" y="384810"/>
                </a:lnTo>
                <a:lnTo>
                  <a:pt x="35560" y="402590"/>
                </a:lnTo>
                <a:lnTo>
                  <a:pt x="17780" y="411480"/>
                </a:lnTo>
                <a:lnTo>
                  <a:pt x="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964680" y="2133600"/>
            <a:ext cx="205741" cy="276861"/>
          </a:xfrm>
          <a:custGeom>
            <a:avLst/>
            <a:gdLst/>
            <a:ahLst/>
            <a:cxnLst/>
            <a:rect l="0" t="0" r="0" b="0"/>
            <a:pathLst>
              <a:path w="205741" h="276861">
                <a:moveTo>
                  <a:pt x="0" y="0"/>
                </a:moveTo>
                <a:lnTo>
                  <a:pt x="17780" y="36830"/>
                </a:lnTo>
                <a:lnTo>
                  <a:pt x="26670" y="72390"/>
                </a:lnTo>
                <a:lnTo>
                  <a:pt x="45720" y="116840"/>
                </a:lnTo>
                <a:lnTo>
                  <a:pt x="63500" y="152400"/>
                </a:lnTo>
                <a:lnTo>
                  <a:pt x="81280" y="179070"/>
                </a:lnTo>
                <a:lnTo>
                  <a:pt x="116840" y="214630"/>
                </a:lnTo>
                <a:lnTo>
                  <a:pt x="152400" y="250190"/>
                </a:lnTo>
                <a:lnTo>
                  <a:pt x="170180" y="267970"/>
                </a:lnTo>
                <a:lnTo>
                  <a:pt x="20574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072630" y="1732280"/>
            <a:ext cx="285751" cy="919481"/>
          </a:xfrm>
          <a:custGeom>
            <a:avLst/>
            <a:gdLst/>
            <a:ahLst/>
            <a:cxnLst/>
            <a:rect l="0" t="0" r="0" b="0"/>
            <a:pathLst>
              <a:path w="285751" h="919481">
                <a:moveTo>
                  <a:pt x="142240" y="0"/>
                </a:moveTo>
                <a:lnTo>
                  <a:pt x="168910" y="26670"/>
                </a:lnTo>
                <a:lnTo>
                  <a:pt x="186690" y="62230"/>
                </a:lnTo>
                <a:lnTo>
                  <a:pt x="214630" y="106680"/>
                </a:lnTo>
                <a:lnTo>
                  <a:pt x="232410" y="143510"/>
                </a:lnTo>
                <a:lnTo>
                  <a:pt x="241300" y="179070"/>
                </a:lnTo>
                <a:lnTo>
                  <a:pt x="250190" y="214630"/>
                </a:lnTo>
                <a:lnTo>
                  <a:pt x="267970" y="241300"/>
                </a:lnTo>
                <a:lnTo>
                  <a:pt x="276860" y="276860"/>
                </a:lnTo>
                <a:lnTo>
                  <a:pt x="276860" y="312420"/>
                </a:lnTo>
                <a:lnTo>
                  <a:pt x="285750" y="347980"/>
                </a:lnTo>
                <a:lnTo>
                  <a:pt x="285750" y="383540"/>
                </a:lnTo>
                <a:lnTo>
                  <a:pt x="285750" y="420370"/>
                </a:lnTo>
                <a:lnTo>
                  <a:pt x="276860" y="455930"/>
                </a:lnTo>
                <a:lnTo>
                  <a:pt x="267970" y="491490"/>
                </a:lnTo>
                <a:lnTo>
                  <a:pt x="259080" y="527050"/>
                </a:lnTo>
                <a:lnTo>
                  <a:pt x="241300" y="571500"/>
                </a:lnTo>
                <a:lnTo>
                  <a:pt x="232410" y="607060"/>
                </a:lnTo>
                <a:lnTo>
                  <a:pt x="214630" y="642620"/>
                </a:lnTo>
                <a:lnTo>
                  <a:pt x="195580" y="678180"/>
                </a:lnTo>
                <a:lnTo>
                  <a:pt x="177800" y="715010"/>
                </a:lnTo>
                <a:lnTo>
                  <a:pt x="160020" y="750570"/>
                </a:lnTo>
                <a:lnTo>
                  <a:pt x="133350" y="777240"/>
                </a:lnTo>
                <a:lnTo>
                  <a:pt x="97790" y="821690"/>
                </a:lnTo>
                <a:lnTo>
                  <a:pt x="62230" y="857250"/>
                </a:lnTo>
                <a:lnTo>
                  <a:pt x="26670" y="892810"/>
                </a:lnTo>
                <a:lnTo>
                  <a:pt x="0" y="919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428740" y="1634490"/>
            <a:ext cx="223521" cy="1125221"/>
          </a:xfrm>
          <a:custGeom>
            <a:avLst/>
            <a:gdLst/>
            <a:ahLst/>
            <a:cxnLst/>
            <a:rect l="0" t="0" r="0" b="0"/>
            <a:pathLst>
              <a:path w="223521" h="1125221">
                <a:moveTo>
                  <a:pt x="116840" y="0"/>
                </a:moveTo>
                <a:lnTo>
                  <a:pt x="99060" y="17780"/>
                </a:lnTo>
                <a:lnTo>
                  <a:pt x="81280" y="53340"/>
                </a:lnTo>
                <a:lnTo>
                  <a:pt x="63500" y="97790"/>
                </a:lnTo>
                <a:lnTo>
                  <a:pt x="45720" y="133350"/>
                </a:lnTo>
                <a:lnTo>
                  <a:pt x="36830" y="168910"/>
                </a:lnTo>
                <a:lnTo>
                  <a:pt x="27940" y="195580"/>
                </a:lnTo>
                <a:lnTo>
                  <a:pt x="19050" y="232410"/>
                </a:lnTo>
                <a:lnTo>
                  <a:pt x="1016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0" y="454660"/>
                </a:lnTo>
                <a:lnTo>
                  <a:pt x="0" y="490220"/>
                </a:lnTo>
                <a:lnTo>
                  <a:pt x="0" y="535940"/>
                </a:lnTo>
                <a:lnTo>
                  <a:pt x="10160" y="580390"/>
                </a:lnTo>
                <a:lnTo>
                  <a:pt x="10160" y="598170"/>
                </a:lnTo>
                <a:lnTo>
                  <a:pt x="27940" y="642620"/>
                </a:lnTo>
                <a:lnTo>
                  <a:pt x="36830" y="687070"/>
                </a:lnTo>
                <a:lnTo>
                  <a:pt x="45720" y="713740"/>
                </a:lnTo>
                <a:lnTo>
                  <a:pt x="45720" y="731520"/>
                </a:lnTo>
                <a:lnTo>
                  <a:pt x="63500" y="775970"/>
                </a:lnTo>
                <a:lnTo>
                  <a:pt x="81280" y="821690"/>
                </a:lnTo>
                <a:lnTo>
                  <a:pt x="99060" y="866140"/>
                </a:lnTo>
                <a:lnTo>
                  <a:pt x="116840" y="901700"/>
                </a:lnTo>
                <a:lnTo>
                  <a:pt x="134620" y="946150"/>
                </a:lnTo>
                <a:lnTo>
                  <a:pt x="152400" y="981710"/>
                </a:lnTo>
                <a:lnTo>
                  <a:pt x="170180" y="1017270"/>
                </a:lnTo>
                <a:lnTo>
                  <a:pt x="187960" y="1052830"/>
                </a:lnTo>
                <a:lnTo>
                  <a:pt x="205740" y="1098550"/>
                </a:lnTo>
                <a:lnTo>
                  <a:pt x="223520" y="1125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134610" y="1991360"/>
            <a:ext cx="419101" cy="580391"/>
          </a:xfrm>
          <a:custGeom>
            <a:avLst/>
            <a:gdLst/>
            <a:ahLst/>
            <a:cxnLst/>
            <a:rect l="0" t="0" r="0" b="0"/>
            <a:pathLst>
              <a:path w="419101" h="580391">
                <a:moveTo>
                  <a:pt x="294640" y="17780"/>
                </a:moveTo>
                <a:lnTo>
                  <a:pt x="276860" y="17780"/>
                </a:lnTo>
                <a:lnTo>
                  <a:pt x="241300" y="26670"/>
                </a:lnTo>
                <a:lnTo>
                  <a:pt x="214630" y="26670"/>
                </a:lnTo>
                <a:lnTo>
                  <a:pt x="179070" y="53340"/>
                </a:lnTo>
                <a:lnTo>
                  <a:pt x="133350" y="88900"/>
                </a:lnTo>
                <a:lnTo>
                  <a:pt x="97790" y="133350"/>
                </a:lnTo>
                <a:lnTo>
                  <a:pt x="62230" y="179070"/>
                </a:lnTo>
                <a:lnTo>
                  <a:pt x="44450" y="214630"/>
                </a:lnTo>
                <a:lnTo>
                  <a:pt x="26670" y="241300"/>
                </a:lnTo>
                <a:lnTo>
                  <a:pt x="17780" y="276860"/>
                </a:lnTo>
                <a:lnTo>
                  <a:pt x="8890" y="303530"/>
                </a:lnTo>
                <a:lnTo>
                  <a:pt x="0" y="339090"/>
                </a:lnTo>
                <a:lnTo>
                  <a:pt x="0" y="365760"/>
                </a:lnTo>
                <a:lnTo>
                  <a:pt x="0" y="392430"/>
                </a:lnTo>
                <a:lnTo>
                  <a:pt x="8890" y="436880"/>
                </a:lnTo>
                <a:lnTo>
                  <a:pt x="17780" y="473710"/>
                </a:lnTo>
                <a:lnTo>
                  <a:pt x="35560" y="518160"/>
                </a:lnTo>
                <a:lnTo>
                  <a:pt x="71120" y="553720"/>
                </a:lnTo>
                <a:lnTo>
                  <a:pt x="97790" y="571500"/>
                </a:lnTo>
                <a:lnTo>
                  <a:pt x="124460" y="580390"/>
                </a:lnTo>
                <a:lnTo>
                  <a:pt x="161290" y="580390"/>
                </a:lnTo>
                <a:lnTo>
                  <a:pt x="205740" y="580390"/>
                </a:lnTo>
                <a:lnTo>
                  <a:pt x="241300" y="571500"/>
                </a:lnTo>
                <a:lnTo>
                  <a:pt x="276860" y="544830"/>
                </a:lnTo>
                <a:lnTo>
                  <a:pt x="312420" y="527050"/>
                </a:lnTo>
                <a:lnTo>
                  <a:pt x="347980" y="482600"/>
                </a:lnTo>
                <a:lnTo>
                  <a:pt x="365760" y="455930"/>
                </a:lnTo>
                <a:lnTo>
                  <a:pt x="383540" y="419100"/>
                </a:lnTo>
                <a:lnTo>
                  <a:pt x="401320" y="383540"/>
                </a:lnTo>
                <a:lnTo>
                  <a:pt x="410210" y="347980"/>
                </a:lnTo>
                <a:lnTo>
                  <a:pt x="419100" y="312420"/>
                </a:lnTo>
                <a:lnTo>
                  <a:pt x="419100" y="276860"/>
                </a:lnTo>
                <a:lnTo>
                  <a:pt x="419100" y="241300"/>
                </a:lnTo>
                <a:lnTo>
                  <a:pt x="419100" y="205740"/>
                </a:lnTo>
                <a:lnTo>
                  <a:pt x="419100" y="161290"/>
                </a:lnTo>
                <a:lnTo>
                  <a:pt x="410210" y="115570"/>
                </a:lnTo>
                <a:lnTo>
                  <a:pt x="392430" y="80010"/>
                </a:lnTo>
                <a:lnTo>
                  <a:pt x="374650" y="53340"/>
                </a:lnTo>
                <a:lnTo>
                  <a:pt x="330200" y="26670"/>
                </a:lnTo>
                <a:lnTo>
                  <a:pt x="294640" y="8890"/>
                </a:lnTo>
                <a:lnTo>
                  <a:pt x="259080" y="0"/>
                </a:lnTo>
                <a:lnTo>
                  <a:pt x="232410" y="0"/>
                </a:lnTo>
                <a:lnTo>
                  <a:pt x="187960" y="889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571240" y="3196590"/>
            <a:ext cx="179071" cy="1160781"/>
          </a:xfrm>
          <a:custGeom>
            <a:avLst/>
            <a:gdLst/>
            <a:ahLst/>
            <a:cxnLst/>
            <a:rect l="0" t="0" r="0" b="0"/>
            <a:pathLst>
              <a:path w="179071" h="1160781">
                <a:moveTo>
                  <a:pt x="0" y="1125220"/>
                </a:moveTo>
                <a:lnTo>
                  <a:pt x="10160" y="1080770"/>
                </a:lnTo>
                <a:lnTo>
                  <a:pt x="27940" y="1045210"/>
                </a:lnTo>
                <a:lnTo>
                  <a:pt x="45720" y="1000760"/>
                </a:lnTo>
                <a:lnTo>
                  <a:pt x="63500" y="956310"/>
                </a:lnTo>
                <a:lnTo>
                  <a:pt x="72390" y="928370"/>
                </a:lnTo>
                <a:lnTo>
                  <a:pt x="90170" y="883920"/>
                </a:lnTo>
                <a:lnTo>
                  <a:pt x="99060" y="848360"/>
                </a:lnTo>
                <a:lnTo>
                  <a:pt x="107950" y="821690"/>
                </a:lnTo>
                <a:lnTo>
                  <a:pt x="116840" y="786130"/>
                </a:lnTo>
                <a:lnTo>
                  <a:pt x="125730" y="750570"/>
                </a:lnTo>
                <a:lnTo>
                  <a:pt x="125730" y="715010"/>
                </a:lnTo>
                <a:lnTo>
                  <a:pt x="134620" y="679450"/>
                </a:lnTo>
                <a:lnTo>
                  <a:pt x="143510" y="642620"/>
                </a:lnTo>
                <a:lnTo>
                  <a:pt x="143510" y="607060"/>
                </a:lnTo>
                <a:lnTo>
                  <a:pt x="152400" y="571500"/>
                </a:lnTo>
                <a:lnTo>
                  <a:pt x="161290" y="535940"/>
                </a:lnTo>
                <a:lnTo>
                  <a:pt x="161290" y="500380"/>
                </a:lnTo>
                <a:lnTo>
                  <a:pt x="170180" y="464820"/>
                </a:lnTo>
                <a:lnTo>
                  <a:pt x="170180" y="429260"/>
                </a:lnTo>
                <a:lnTo>
                  <a:pt x="179070" y="402590"/>
                </a:lnTo>
                <a:lnTo>
                  <a:pt x="179070" y="365760"/>
                </a:lnTo>
                <a:lnTo>
                  <a:pt x="179070" y="330200"/>
                </a:lnTo>
                <a:lnTo>
                  <a:pt x="179070" y="303530"/>
                </a:lnTo>
                <a:lnTo>
                  <a:pt x="179070" y="267970"/>
                </a:lnTo>
                <a:lnTo>
                  <a:pt x="179070" y="223520"/>
                </a:lnTo>
                <a:lnTo>
                  <a:pt x="179070" y="187960"/>
                </a:lnTo>
                <a:lnTo>
                  <a:pt x="179070" y="152400"/>
                </a:lnTo>
                <a:lnTo>
                  <a:pt x="170180" y="116840"/>
                </a:lnTo>
                <a:lnTo>
                  <a:pt x="170180" y="80010"/>
                </a:lnTo>
                <a:lnTo>
                  <a:pt x="152400" y="35560"/>
                </a:lnTo>
                <a:lnTo>
                  <a:pt x="143510" y="8890"/>
                </a:lnTo>
                <a:lnTo>
                  <a:pt x="125730" y="0"/>
                </a:lnTo>
                <a:lnTo>
                  <a:pt x="107950" y="0"/>
                </a:lnTo>
                <a:lnTo>
                  <a:pt x="99060" y="17780"/>
                </a:lnTo>
                <a:lnTo>
                  <a:pt x="99060" y="53340"/>
                </a:lnTo>
                <a:lnTo>
                  <a:pt x="90170" y="99060"/>
                </a:lnTo>
                <a:lnTo>
                  <a:pt x="81280" y="134620"/>
                </a:lnTo>
                <a:lnTo>
                  <a:pt x="81280" y="161290"/>
                </a:lnTo>
                <a:lnTo>
                  <a:pt x="81280" y="196850"/>
                </a:lnTo>
                <a:lnTo>
                  <a:pt x="81280" y="232410"/>
                </a:lnTo>
                <a:lnTo>
                  <a:pt x="81280" y="267970"/>
                </a:lnTo>
                <a:lnTo>
                  <a:pt x="81280" y="303530"/>
                </a:lnTo>
                <a:lnTo>
                  <a:pt x="81280" y="339090"/>
                </a:lnTo>
                <a:lnTo>
                  <a:pt x="81280" y="374650"/>
                </a:lnTo>
                <a:lnTo>
                  <a:pt x="81280" y="420370"/>
                </a:lnTo>
                <a:lnTo>
                  <a:pt x="81280" y="464820"/>
                </a:lnTo>
                <a:lnTo>
                  <a:pt x="81280" y="500380"/>
                </a:lnTo>
                <a:lnTo>
                  <a:pt x="81280" y="527050"/>
                </a:lnTo>
                <a:lnTo>
                  <a:pt x="81280" y="544830"/>
                </a:lnTo>
                <a:lnTo>
                  <a:pt x="90170" y="571500"/>
                </a:lnTo>
                <a:lnTo>
                  <a:pt x="90170" y="598170"/>
                </a:lnTo>
                <a:lnTo>
                  <a:pt x="90170" y="615950"/>
                </a:lnTo>
                <a:lnTo>
                  <a:pt x="90170" y="642620"/>
                </a:lnTo>
                <a:lnTo>
                  <a:pt x="90170" y="670560"/>
                </a:lnTo>
                <a:lnTo>
                  <a:pt x="90170" y="688340"/>
                </a:lnTo>
                <a:lnTo>
                  <a:pt x="99060" y="715010"/>
                </a:lnTo>
                <a:lnTo>
                  <a:pt x="99060" y="759460"/>
                </a:lnTo>
                <a:lnTo>
                  <a:pt x="107950" y="795020"/>
                </a:lnTo>
                <a:lnTo>
                  <a:pt x="107950" y="839470"/>
                </a:lnTo>
                <a:lnTo>
                  <a:pt x="107950" y="883920"/>
                </a:lnTo>
                <a:lnTo>
                  <a:pt x="116840" y="919480"/>
                </a:lnTo>
                <a:lnTo>
                  <a:pt x="116840" y="956310"/>
                </a:lnTo>
                <a:lnTo>
                  <a:pt x="125730" y="991870"/>
                </a:lnTo>
                <a:lnTo>
                  <a:pt x="125730" y="1018540"/>
                </a:lnTo>
                <a:lnTo>
                  <a:pt x="134620" y="1062990"/>
                </a:lnTo>
                <a:lnTo>
                  <a:pt x="143510" y="1098550"/>
                </a:lnTo>
                <a:lnTo>
                  <a:pt x="152400" y="1134110"/>
                </a:lnTo>
                <a:lnTo>
                  <a:pt x="179070" y="1160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902710" y="3590290"/>
            <a:ext cx="285751" cy="839471"/>
          </a:xfrm>
          <a:custGeom>
            <a:avLst/>
            <a:gdLst/>
            <a:ahLst/>
            <a:cxnLst/>
            <a:rect l="0" t="0" r="0" b="0"/>
            <a:pathLst>
              <a:path w="285751" h="8394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8890" y="195580"/>
                </a:lnTo>
                <a:lnTo>
                  <a:pt x="8890" y="23114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39090"/>
                </a:lnTo>
                <a:lnTo>
                  <a:pt x="17780" y="365760"/>
                </a:lnTo>
                <a:lnTo>
                  <a:pt x="17780" y="401320"/>
                </a:lnTo>
                <a:lnTo>
                  <a:pt x="17780" y="436880"/>
                </a:lnTo>
                <a:lnTo>
                  <a:pt x="17780" y="472440"/>
                </a:lnTo>
                <a:lnTo>
                  <a:pt x="17780" y="499110"/>
                </a:lnTo>
                <a:lnTo>
                  <a:pt x="17780" y="534670"/>
                </a:lnTo>
                <a:lnTo>
                  <a:pt x="17780" y="562610"/>
                </a:lnTo>
                <a:lnTo>
                  <a:pt x="17780" y="598170"/>
                </a:lnTo>
                <a:lnTo>
                  <a:pt x="17780" y="642620"/>
                </a:lnTo>
                <a:lnTo>
                  <a:pt x="17780" y="678180"/>
                </a:lnTo>
                <a:lnTo>
                  <a:pt x="17780" y="713740"/>
                </a:lnTo>
                <a:lnTo>
                  <a:pt x="8890" y="758190"/>
                </a:lnTo>
                <a:lnTo>
                  <a:pt x="0" y="704850"/>
                </a:lnTo>
                <a:lnTo>
                  <a:pt x="8890" y="678180"/>
                </a:lnTo>
                <a:lnTo>
                  <a:pt x="8890" y="633730"/>
                </a:lnTo>
                <a:lnTo>
                  <a:pt x="17780" y="589280"/>
                </a:lnTo>
                <a:lnTo>
                  <a:pt x="17780" y="543560"/>
                </a:lnTo>
                <a:lnTo>
                  <a:pt x="26670" y="499110"/>
                </a:lnTo>
                <a:lnTo>
                  <a:pt x="44450" y="454660"/>
                </a:lnTo>
                <a:lnTo>
                  <a:pt x="53340" y="410210"/>
                </a:lnTo>
                <a:lnTo>
                  <a:pt x="71120" y="365760"/>
                </a:lnTo>
                <a:lnTo>
                  <a:pt x="80010" y="330200"/>
                </a:lnTo>
                <a:lnTo>
                  <a:pt x="97790" y="285750"/>
                </a:lnTo>
                <a:lnTo>
                  <a:pt x="124460" y="240030"/>
                </a:lnTo>
                <a:lnTo>
                  <a:pt x="142240" y="204470"/>
                </a:lnTo>
                <a:lnTo>
                  <a:pt x="177800" y="168910"/>
                </a:lnTo>
                <a:lnTo>
                  <a:pt x="204470" y="151130"/>
                </a:lnTo>
                <a:lnTo>
                  <a:pt x="222250" y="151130"/>
                </a:lnTo>
                <a:lnTo>
                  <a:pt x="250190" y="168910"/>
                </a:lnTo>
                <a:lnTo>
                  <a:pt x="259080" y="186690"/>
                </a:lnTo>
                <a:lnTo>
                  <a:pt x="276860" y="213360"/>
                </a:lnTo>
                <a:lnTo>
                  <a:pt x="276860" y="248920"/>
                </a:lnTo>
                <a:lnTo>
                  <a:pt x="285750" y="294640"/>
                </a:lnTo>
                <a:lnTo>
                  <a:pt x="285750" y="339090"/>
                </a:lnTo>
                <a:lnTo>
                  <a:pt x="285750" y="374650"/>
                </a:lnTo>
                <a:lnTo>
                  <a:pt x="285750" y="401320"/>
                </a:lnTo>
                <a:lnTo>
                  <a:pt x="285750" y="436880"/>
                </a:lnTo>
                <a:lnTo>
                  <a:pt x="285750" y="472440"/>
                </a:lnTo>
                <a:lnTo>
                  <a:pt x="285750" y="508000"/>
                </a:lnTo>
                <a:lnTo>
                  <a:pt x="285750" y="534670"/>
                </a:lnTo>
                <a:lnTo>
                  <a:pt x="285750" y="571500"/>
                </a:lnTo>
                <a:lnTo>
                  <a:pt x="285750" y="598170"/>
                </a:lnTo>
                <a:lnTo>
                  <a:pt x="285750" y="642620"/>
                </a:lnTo>
                <a:lnTo>
                  <a:pt x="276860" y="678180"/>
                </a:lnTo>
                <a:lnTo>
                  <a:pt x="276860" y="713740"/>
                </a:lnTo>
                <a:lnTo>
                  <a:pt x="276860" y="758190"/>
                </a:lnTo>
                <a:lnTo>
                  <a:pt x="276860" y="793750"/>
                </a:lnTo>
                <a:lnTo>
                  <a:pt x="276860" y="8394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616450" y="3991610"/>
            <a:ext cx="1330961" cy="80011"/>
          </a:xfrm>
          <a:custGeom>
            <a:avLst/>
            <a:gdLst/>
            <a:ahLst/>
            <a:cxnLst/>
            <a:rect l="0" t="0" r="0" b="0"/>
            <a:pathLst>
              <a:path w="1330961" h="80011">
                <a:moveTo>
                  <a:pt x="0" y="0"/>
                </a:moveTo>
                <a:lnTo>
                  <a:pt x="26670" y="8890"/>
                </a:lnTo>
                <a:lnTo>
                  <a:pt x="71120" y="8890"/>
                </a:lnTo>
                <a:lnTo>
                  <a:pt x="116840" y="8890"/>
                </a:lnTo>
                <a:lnTo>
                  <a:pt x="152400" y="8890"/>
                </a:lnTo>
                <a:lnTo>
                  <a:pt x="187960" y="8890"/>
                </a:lnTo>
                <a:lnTo>
                  <a:pt x="232410" y="8890"/>
                </a:lnTo>
                <a:lnTo>
                  <a:pt x="267970" y="8890"/>
                </a:lnTo>
                <a:lnTo>
                  <a:pt x="303530" y="8890"/>
                </a:lnTo>
                <a:lnTo>
                  <a:pt x="330200" y="8890"/>
                </a:lnTo>
                <a:lnTo>
                  <a:pt x="365760" y="8890"/>
                </a:lnTo>
                <a:lnTo>
                  <a:pt x="402590" y="8890"/>
                </a:lnTo>
                <a:lnTo>
                  <a:pt x="438150" y="17780"/>
                </a:lnTo>
                <a:lnTo>
                  <a:pt x="473710" y="17780"/>
                </a:lnTo>
                <a:lnTo>
                  <a:pt x="509270" y="17780"/>
                </a:lnTo>
                <a:lnTo>
                  <a:pt x="553720" y="17780"/>
                </a:lnTo>
                <a:lnTo>
                  <a:pt x="589280" y="17780"/>
                </a:lnTo>
                <a:lnTo>
                  <a:pt x="633730" y="17780"/>
                </a:lnTo>
                <a:lnTo>
                  <a:pt x="679450" y="17780"/>
                </a:lnTo>
                <a:lnTo>
                  <a:pt x="715010" y="26670"/>
                </a:lnTo>
                <a:lnTo>
                  <a:pt x="750570" y="26670"/>
                </a:lnTo>
                <a:lnTo>
                  <a:pt x="795020" y="26670"/>
                </a:lnTo>
                <a:lnTo>
                  <a:pt x="830580" y="35560"/>
                </a:lnTo>
                <a:lnTo>
                  <a:pt x="866140" y="35560"/>
                </a:lnTo>
                <a:lnTo>
                  <a:pt x="901700" y="35560"/>
                </a:lnTo>
                <a:lnTo>
                  <a:pt x="937260" y="44450"/>
                </a:lnTo>
                <a:lnTo>
                  <a:pt x="974090" y="44450"/>
                </a:lnTo>
                <a:lnTo>
                  <a:pt x="1009650" y="44450"/>
                </a:lnTo>
                <a:lnTo>
                  <a:pt x="1045210" y="53340"/>
                </a:lnTo>
                <a:lnTo>
                  <a:pt x="1080770" y="53340"/>
                </a:lnTo>
                <a:lnTo>
                  <a:pt x="1116330" y="53340"/>
                </a:lnTo>
                <a:lnTo>
                  <a:pt x="1160780" y="62230"/>
                </a:lnTo>
                <a:lnTo>
                  <a:pt x="1205230" y="71120"/>
                </a:lnTo>
                <a:lnTo>
                  <a:pt x="1240790" y="71120"/>
                </a:lnTo>
                <a:lnTo>
                  <a:pt x="1286510" y="71120"/>
                </a:lnTo>
                <a:lnTo>
                  <a:pt x="133096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786630" y="3241040"/>
            <a:ext cx="106681" cy="626111"/>
          </a:xfrm>
          <a:custGeom>
            <a:avLst/>
            <a:gdLst/>
            <a:ahLst/>
            <a:cxnLst/>
            <a:rect l="0" t="0" r="0" b="0"/>
            <a:pathLst>
              <a:path w="106681" h="626111">
                <a:moveTo>
                  <a:pt x="88900" y="0"/>
                </a:moveTo>
                <a:lnTo>
                  <a:pt x="62230" y="35560"/>
                </a:lnTo>
                <a:lnTo>
                  <a:pt x="44450" y="72390"/>
                </a:lnTo>
                <a:lnTo>
                  <a:pt x="35560" y="107950"/>
                </a:lnTo>
                <a:lnTo>
                  <a:pt x="17780" y="143510"/>
                </a:lnTo>
                <a:lnTo>
                  <a:pt x="889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321310"/>
                </a:lnTo>
                <a:lnTo>
                  <a:pt x="0" y="358140"/>
                </a:lnTo>
                <a:lnTo>
                  <a:pt x="0" y="402590"/>
                </a:lnTo>
                <a:lnTo>
                  <a:pt x="8890" y="438150"/>
                </a:lnTo>
                <a:lnTo>
                  <a:pt x="17780" y="473710"/>
                </a:lnTo>
                <a:lnTo>
                  <a:pt x="35560" y="518160"/>
                </a:lnTo>
                <a:lnTo>
                  <a:pt x="53340" y="553720"/>
                </a:lnTo>
                <a:lnTo>
                  <a:pt x="80010" y="598170"/>
                </a:lnTo>
                <a:lnTo>
                  <a:pt x="106680" y="626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027930" y="3393440"/>
            <a:ext cx="204471" cy="419101"/>
          </a:xfrm>
          <a:custGeom>
            <a:avLst/>
            <a:gdLst/>
            <a:ahLst/>
            <a:cxnLst/>
            <a:rect l="0" t="0" r="0" b="0"/>
            <a:pathLst>
              <a:path w="204471" h="419101">
                <a:moveTo>
                  <a:pt x="204470" y="0"/>
                </a:moveTo>
                <a:lnTo>
                  <a:pt x="168910" y="35560"/>
                </a:lnTo>
                <a:lnTo>
                  <a:pt x="142240" y="80010"/>
                </a:lnTo>
                <a:lnTo>
                  <a:pt x="124460" y="124460"/>
                </a:lnTo>
                <a:lnTo>
                  <a:pt x="106680" y="160020"/>
                </a:lnTo>
                <a:lnTo>
                  <a:pt x="88900" y="196850"/>
                </a:lnTo>
                <a:lnTo>
                  <a:pt x="71120" y="232410"/>
                </a:lnTo>
                <a:lnTo>
                  <a:pt x="62230" y="259080"/>
                </a:lnTo>
                <a:lnTo>
                  <a:pt x="44450" y="294640"/>
                </a:lnTo>
                <a:lnTo>
                  <a:pt x="26670" y="339090"/>
                </a:lnTo>
                <a:lnTo>
                  <a:pt x="8890" y="37465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045710" y="3393440"/>
            <a:ext cx="177801" cy="356871"/>
          </a:xfrm>
          <a:custGeom>
            <a:avLst/>
            <a:gdLst/>
            <a:ahLst/>
            <a:cxnLst/>
            <a:rect l="0" t="0" r="0" b="0"/>
            <a:pathLst>
              <a:path w="177801" h="356871">
                <a:moveTo>
                  <a:pt x="0" y="0"/>
                </a:moveTo>
                <a:lnTo>
                  <a:pt x="0" y="17780"/>
                </a:lnTo>
                <a:lnTo>
                  <a:pt x="26670" y="53340"/>
                </a:lnTo>
                <a:lnTo>
                  <a:pt x="35560" y="88900"/>
                </a:lnTo>
                <a:lnTo>
                  <a:pt x="53340" y="124460"/>
                </a:lnTo>
                <a:lnTo>
                  <a:pt x="71120" y="160020"/>
                </a:lnTo>
                <a:lnTo>
                  <a:pt x="88900" y="205740"/>
                </a:lnTo>
                <a:lnTo>
                  <a:pt x="106680" y="241300"/>
                </a:lnTo>
                <a:lnTo>
                  <a:pt x="124460" y="276860"/>
                </a:lnTo>
                <a:lnTo>
                  <a:pt x="151130" y="321310"/>
                </a:lnTo>
                <a:lnTo>
                  <a:pt x="17780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375910" y="358140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661660" y="3366770"/>
            <a:ext cx="195581" cy="436881"/>
          </a:xfrm>
          <a:custGeom>
            <a:avLst/>
            <a:gdLst/>
            <a:ahLst/>
            <a:cxnLst/>
            <a:rect l="0" t="0" r="0" b="0"/>
            <a:pathLst>
              <a:path w="195581" h="43688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62230" y="8890"/>
                </a:lnTo>
                <a:lnTo>
                  <a:pt x="80010" y="35560"/>
                </a:lnTo>
                <a:lnTo>
                  <a:pt x="97790" y="62230"/>
                </a:lnTo>
                <a:lnTo>
                  <a:pt x="97790" y="88900"/>
                </a:lnTo>
                <a:lnTo>
                  <a:pt x="97790" y="106680"/>
                </a:lnTo>
                <a:lnTo>
                  <a:pt x="88900" y="133350"/>
                </a:lnTo>
                <a:lnTo>
                  <a:pt x="71120" y="151130"/>
                </a:lnTo>
                <a:lnTo>
                  <a:pt x="26670" y="177800"/>
                </a:lnTo>
                <a:lnTo>
                  <a:pt x="0" y="195580"/>
                </a:lnTo>
                <a:lnTo>
                  <a:pt x="53340" y="195580"/>
                </a:lnTo>
                <a:lnTo>
                  <a:pt x="88900" y="195580"/>
                </a:lnTo>
                <a:lnTo>
                  <a:pt x="115570" y="204470"/>
                </a:lnTo>
                <a:lnTo>
                  <a:pt x="160020" y="223520"/>
                </a:lnTo>
                <a:lnTo>
                  <a:pt x="177800" y="223520"/>
                </a:lnTo>
                <a:lnTo>
                  <a:pt x="195580" y="259080"/>
                </a:lnTo>
                <a:lnTo>
                  <a:pt x="195580" y="276860"/>
                </a:lnTo>
                <a:lnTo>
                  <a:pt x="168910" y="330200"/>
                </a:lnTo>
                <a:lnTo>
                  <a:pt x="124460" y="374650"/>
                </a:lnTo>
                <a:lnTo>
                  <a:pt x="88900" y="410210"/>
                </a:lnTo>
                <a:lnTo>
                  <a:pt x="71120" y="427990"/>
                </a:lnTo>
                <a:lnTo>
                  <a:pt x="4445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812790" y="3286760"/>
            <a:ext cx="170181" cy="615951"/>
          </a:xfrm>
          <a:custGeom>
            <a:avLst/>
            <a:gdLst/>
            <a:ahLst/>
            <a:cxnLst/>
            <a:rect l="0" t="0" r="0" b="0"/>
            <a:pathLst>
              <a:path w="170181" h="615951">
                <a:moveTo>
                  <a:pt x="54610" y="0"/>
                </a:moveTo>
                <a:lnTo>
                  <a:pt x="72390" y="35560"/>
                </a:lnTo>
                <a:lnTo>
                  <a:pt x="107950" y="71120"/>
                </a:lnTo>
                <a:lnTo>
                  <a:pt x="125730" y="106680"/>
                </a:lnTo>
                <a:lnTo>
                  <a:pt x="143510" y="151130"/>
                </a:lnTo>
                <a:lnTo>
                  <a:pt x="161290" y="177800"/>
                </a:lnTo>
                <a:lnTo>
                  <a:pt x="161290" y="213360"/>
                </a:lnTo>
                <a:lnTo>
                  <a:pt x="170180" y="248920"/>
                </a:lnTo>
                <a:lnTo>
                  <a:pt x="170180" y="284480"/>
                </a:lnTo>
                <a:lnTo>
                  <a:pt x="161290" y="330200"/>
                </a:lnTo>
                <a:lnTo>
                  <a:pt x="161290" y="365760"/>
                </a:lnTo>
                <a:lnTo>
                  <a:pt x="143510" y="410210"/>
                </a:lnTo>
                <a:lnTo>
                  <a:pt x="125730" y="445770"/>
                </a:lnTo>
                <a:lnTo>
                  <a:pt x="107950" y="481330"/>
                </a:lnTo>
                <a:lnTo>
                  <a:pt x="90170" y="516890"/>
                </a:lnTo>
                <a:lnTo>
                  <a:pt x="54610" y="561340"/>
                </a:lnTo>
                <a:lnTo>
                  <a:pt x="8890" y="607060"/>
                </a:lnTo>
                <a:lnTo>
                  <a:pt x="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045200" y="3045460"/>
            <a:ext cx="267971" cy="267971"/>
          </a:xfrm>
          <a:custGeom>
            <a:avLst/>
            <a:gdLst/>
            <a:ahLst/>
            <a:cxnLst/>
            <a:rect l="0" t="0" r="0" b="0"/>
            <a:pathLst>
              <a:path w="267971" h="26797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71120" y="0"/>
                </a:lnTo>
                <a:lnTo>
                  <a:pt x="88900" y="8890"/>
                </a:lnTo>
                <a:lnTo>
                  <a:pt x="116840" y="26670"/>
                </a:lnTo>
                <a:lnTo>
                  <a:pt x="125730" y="44450"/>
                </a:lnTo>
                <a:lnTo>
                  <a:pt x="125730" y="80010"/>
                </a:lnTo>
                <a:lnTo>
                  <a:pt x="116840" y="115570"/>
                </a:lnTo>
                <a:lnTo>
                  <a:pt x="99060" y="160020"/>
                </a:lnTo>
                <a:lnTo>
                  <a:pt x="80010" y="195580"/>
                </a:lnTo>
                <a:lnTo>
                  <a:pt x="80010" y="213360"/>
                </a:lnTo>
                <a:lnTo>
                  <a:pt x="88900" y="241300"/>
                </a:lnTo>
                <a:lnTo>
                  <a:pt x="107950" y="259080"/>
                </a:lnTo>
                <a:lnTo>
                  <a:pt x="134620" y="267970"/>
                </a:lnTo>
                <a:lnTo>
                  <a:pt x="170180" y="267970"/>
                </a:lnTo>
                <a:lnTo>
                  <a:pt x="205740" y="267970"/>
                </a:lnTo>
                <a:lnTo>
                  <a:pt x="250190" y="267970"/>
                </a:lnTo>
                <a:lnTo>
                  <a:pt x="2679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5054600" y="4133850"/>
            <a:ext cx="250191" cy="535941"/>
          </a:xfrm>
          <a:custGeom>
            <a:avLst/>
            <a:gdLst/>
            <a:ahLst/>
            <a:cxnLst/>
            <a:rect l="0" t="0" r="0" b="0"/>
            <a:pathLst>
              <a:path w="250191" h="535941">
                <a:moveTo>
                  <a:pt x="0" y="72390"/>
                </a:moveTo>
                <a:lnTo>
                  <a:pt x="8890" y="45720"/>
                </a:lnTo>
                <a:lnTo>
                  <a:pt x="35560" y="1905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0"/>
                </a:lnTo>
                <a:lnTo>
                  <a:pt x="151130" y="8890"/>
                </a:lnTo>
                <a:lnTo>
                  <a:pt x="168910" y="27940"/>
                </a:lnTo>
                <a:lnTo>
                  <a:pt x="177800" y="45720"/>
                </a:lnTo>
                <a:lnTo>
                  <a:pt x="177800" y="81280"/>
                </a:lnTo>
                <a:lnTo>
                  <a:pt x="168910" y="116840"/>
                </a:lnTo>
                <a:lnTo>
                  <a:pt x="151130" y="143510"/>
                </a:lnTo>
                <a:lnTo>
                  <a:pt x="115570" y="179070"/>
                </a:lnTo>
                <a:lnTo>
                  <a:pt x="80010" y="214630"/>
                </a:lnTo>
                <a:lnTo>
                  <a:pt x="35560" y="259080"/>
                </a:lnTo>
                <a:lnTo>
                  <a:pt x="8890" y="276860"/>
                </a:lnTo>
                <a:lnTo>
                  <a:pt x="8890" y="250190"/>
                </a:lnTo>
                <a:lnTo>
                  <a:pt x="35560" y="205740"/>
                </a:lnTo>
                <a:lnTo>
                  <a:pt x="80010" y="170180"/>
                </a:lnTo>
                <a:lnTo>
                  <a:pt x="124460" y="143510"/>
                </a:lnTo>
                <a:lnTo>
                  <a:pt x="160020" y="134620"/>
                </a:lnTo>
                <a:lnTo>
                  <a:pt x="186690" y="125730"/>
                </a:lnTo>
                <a:lnTo>
                  <a:pt x="213360" y="134620"/>
                </a:lnTo>
                <a:lnTo>
                  <a:pt x="231140" y="152400"/>
                </a:lnTo>
                <a:lnTo>
                  <a:pt x="241300" y="170180"/>
                </a:lnTo>
                <a:lnTo>
                  <a:pt x="250190" y="214630"/>
                </a:lnTo>
                <a:lnTo>
                  <a:pt x="241300" y="250190"/>
                </a:lnTo>
                <a:lnTo>
                  <a:pt x="231140" y="276860"/>
                </a:lnTo>
                <a:lnTo>
                  <a:pt x="213360" y="313690"/>
                </a:lnTo>
                <a:lnTo>
                  <a:pt x="186690" y="358140"/>
                </a:lnTo>
                <a:lnTo>
                  <a:pt x="151130" y="402590"/>
                </a:lnTo>
                <a:lnTo>
                  <a:pt x="115570" y="438150"/>
                </a:lnTo>
                <a:lnTo>
                  <a:pt x="80010" y="473710"/>
                </a:lnTo>
                <a:lnTo>
                  <a:pt x="35560" y="509270"/>
                </a:lnTo>
                <a:lnTo>
                  <a:pt x="1778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375910" y="4224020"/>
            <a:ext cx="276861" cy="401321"/>
          </a:xfrm>
          <a:custGeom>
            <a:avLst/>
            <a:gdLst/>
            <a:ahLst/>
            <a:cxnLst/>
            <a:rect l="0" t="0" r="0" b="0"/>
            <a:pathLst>
              <a:path w="276861" h="401321">
                <a:moveTo>
                  <a:pt x="276860" y="0"/>
                </a:moveTo>
                <a:lnTo>
                  <a:pt x="259080" y="17780"/>
                </a:lnTo>
                <a:lnTo>
                  <a:pt x="223520" y="53340"/>
                </a:lnTo>
                <a:lnTo>
                  <a:pt x="205740" y="80010"/>
                </a:lnTo>
                <a:lnTo>
                  <a:pt x="177800" y="124460"/>
                </a:lnTo>
                <a:lnTo>
                  <a:pt x="151130" y="160020"/>
                </a:lnTo>
                <a:lnTo>
                  <a:pt x="124460" y="195580"/>
                </a:lnTo>
                <a:lnTo>
                  <a:pt x="106680" y="232410"/>
                </a:lnTo>
                <a:lnTo>
                  <a:pt x="80010" y="267970"/>
                </a:lnTo>
                <a:lnTo>
                  <a:pt x="62230" y="303530"/>
                </a:lnTo>
                <a:lnTo>
                  <a:pt x="44450" y="330200"/>
                </a:lnTo>
                <a:lnTo>
                  <a:pt x="17780" y="374650"/>
                </a:lnTo>
                <a:lnTo>
                  <a:pt x="0" y="40132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438140" y="4179570"/>
            <a:ext cx="205741" cy="454661"/>
          </a:xfrm>
          <a:custGeom>
            <a:avLst/>
            <a:gdLst/>
            <a:ahLst/>
            <a:cxnLst/>
            <a:rect l="0" t="0" r="0" b="0"/>
            <a:pathLst>
              <a:path w="205741" h="45466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44450" y="106680"/>
                </a:lnTo>
                <a:lnTo>
                  <a:pt x="62230" y="151130"/>
                </a:lnTo>
                <a:lnTo>
                  <a:pt x="71120" y="177800"/>
                </a:lnTo>
                <a:lnTo>
                  <a:pt x="88900" y="213360"/>
                </a:lnTo>
                <a:lnTo>
                  <a:pt x="97790" y="240030"/>
                </a:lnTo>
                <a:lnTo>
                  <a:pt x="115570" y="276860"/>
                </a:lnTo>
                <a:lnTo>
                  <a:pt x="134620" y="312420"/>
                </a:lnTo>
                <a:lnTo>
                  <a:pt x="152400" y="347980"/>
                </a:lnTo>
                <a:lnTo>
                  <a:pt x="170180" y="383540"/>
                </a:lnTo>
                <a:lnTo>
                  <a:pt x="187960" y="427990"/>
                </a:lnTo>
                <a:lnTo>
                  <a:pt x="20574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7000240" y="3509010"/>
            <a:ext cx="63501" cy="795021"/>
          </a:xfrm>
          <a:custGeom>
            <a:avLst/>
            <a:gdLst/>
            <a:ahLst/>
            <a:cxnLst/>
            <a:rect l="0" t="0" r="0" b="0"/>
            <a:pathLst>
              <a:path w="63501" h="795021">
                <a:moveTo>
                  <a:pt x="19050" y="0"/>
                </a:moveTo>
                <a:lnTo>
                  <a:pt x="10160" y="44450"/>
                </a:lnTo>
                <a:lnTo>
                  <a:pt x="0" y="9017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10160" y="339090"/>
                </a:lnTo>
                <a:lnTo>
                  <a:pt x="10160" y="375920"/>
                </a:lnTo>
                <a:lnTo>
                  <a:pt x="10160" y="420370"/>
                </a:lnTo>
                <a:lnTo>
                  <a:pt x="19050" y="464820"/>
                </a:lnTo>
                <a:lnTo>
                  <a:pt x="19050" y="500380"/>
                </a:lnTo>
                <a:lnTo>
                  <a:pt x="19050" y="544830"/>
                </a:lnTo>
                <a:lnTo>
                  <a:pt x="27940" y="580390"/>
                </a:lnTo>
                <a:lnTo>
                  <a:pt x="27940" y="615950"/>
                </a:lnTo>
                <a:lnTo>
                  <a:pt x="27940" y="652780"/>
                </a:lnTo>
                <a:lnTo>
                  <a:pt x="36830" y="688340"/>
                </a:lnTo>
                <a:lnTo>
                  <a:pt x="36830" y="732790"/>
                </a:lnTo>
                <a:lnTo>
                  <a:pt x="45720" y="777240"/>
                </a:lnTo>
                <a:lnTo>
                  <a:pt x="63500" y="795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7125970" y="3750310"/>
            <a:ext cx="196851" cy="482601"/>
          </a:xfrm>
          <a:custGeom>
            <a:avLst/>
            <a:gdLst/>
            <a:ahLst/>
            <a:cxnLst/>
            <a:rect l="0" t="0" r="0" b="0"/>
            <a:pathLst>
              <a:path w="196851" h="482601">
                <a:moveTo>
                  <a:pt x="44450" y="26670"/>
                </a:moveTo>
                <a:lnTo>
                  <a:pt x="17780" y="62230"/>
                </a:lnTo>
                <a:lnTo>
                  <a:pt x="8890" y="9779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21310"/>
                </a:lnTo>
                <a:lnTo>
                  <a:pt x="17780" y="356870"/>
                </a:lnTo>
                <a:lnTo>
                  <a:pt x="17780" y="392430"/>
                </a:lnTo>
                <a:lnTo>
                  <a:pt x="35560" y="438150"/>
                </a:lnTo>
                <a:lnTo>
                  <a:pt x="44450" y="464820"/>
                </a:lnTo>
                <a:lnTo>
                  <a:pt x="62230" y="482600"/>
                </a:lnTo>
                <a:lnTo>
                  <a:pt x="88900" y="482600"/>
                </a:lnTo>
                <a:lnTo>
                  <a:pt x="115570" y="473710"/>
                </a:lnTo>
                <a:lnTo>
                  <a:pt x="142240" y="438150"/>
                </a:lnTo>
                <a:lnTo>
                  <a:pt x="161290" y="411480"/>
                </a:lnTo>
                <a:lnTo>
                  <a:pt x="170180" y="365760"/>
                </a:lnTo>
                <a:lnTo>
                  <a:pt x="187960" y="321310"/>
                </a:lnTo>
                <a:lnTo>
                  <a:pt x="196850" y="285750"/>
                </a:lnTo>
                <a:lnTo>
                  <a:pt x="196850" y="259080"/>
                </a:lnTo>
                <a:lnTo>
                  <a:pt x="196850" y="223520"/>
                </a:lnTo>
                <a:lnTo>
                  <a:pt x="196850" y="187960"/>
                </a:lnTo>
                <a:lnTo>
                  <a:pt x="196850" y="161290"/>
                </a:lnTo>
                <a:lnTo>
                  <a:pt x="187960" y="116840"/>
                </a:lnTo>
                <a:lnTo>
                  <a:pt x="179070" y="80010"/>
                </a:lnTo>
                <a:lnTo>
                  <a:pt x="161290" y="35560"/>
                </a:lnTo>
                <a:lnTo>
                  <a:pt x="142240" y="17780"/>
                </a:lnTo>
                <a:lnTo>
                  <a:pt x="115570" y="0"/>
                </a:lnTo>
                <a:lnTo>
                  <a:pt x="88900" y="0"/>
                </a:lnTo>
                <a:lnTo>
                  <a:pt x="62230" y="8890"/>
                </a:lnTo>
                <a:lnTo>
                  <a:pt x="44450" y="17780"/>
                </a:lnTo>
                <a:lnTo>
                  <a:pt x="26670" y="53340"/>
                </a:lnTo>
                <a:lnTo>
                  <a:pt x="2667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7376160" y="3759200"/>
            <a:ext cx="232411" cy="1071881"/>
          </a:xfrm>
          <a:custGeom>
            <a:avLst/>
            <a:gdLst/>
            <a:ahLst/>
            <a:cxnLst/>
            <a:rect l="0" t="0" r="0" b="0"/>
            <a:pathLst>
              <a:path w="232411" h="1071881">
                <a:moveTo>
                  <a:pt x="223520" y="53340"/>
                </a:moveTo>
                <a:lnTo>
                  <a:pt x="205740" y="26670"/>
                </a:lnTo>
                <a:lnTo>
                  <a:pt x="177800" y="8890"/>
                </a:lnTo>
                <a:lnTo>
                  <a:pt x="160020" y="0"/>
                </a:lnTo>
                <a:lnTo>
                  <a:pt x="124460" y="8890"/>
                </a:lnTo>
                <a:lnTo>
                  <a:pt x="97790" y="26670"/>
                </a:lnTo>
                <a:lnTo>
                  <a:pt x="62230" y="62230"/>
                </a:lnTo>
                <a:lnTo>
                  <a:pt x="35560" y="107950"/>
                </a:lnTo>
                <a:lnTo>
                  <a:pt x="26670" y="143510"/>
                </a:lnTo>
                <a:lnTo>
                  <a:pt x="17780" y="17907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65760"/>
                </a:lnTo>
                <a:lnTo>
                  <a:pt x="17780" y="383540"/>
                </a:lnTo>
                <a:lnTo>
                  <a:pt x="35560" y="402590"/>
                </a:lnTo>
                <a:lnTo>
                  <a:pt x="53340" y="411480"/>
                </a:lnTo>
                <a:lnTo>
                  <a:pt x="80010" y="402590"/>
                </a:lnTo>
                <a:lnTo>
                  <a:pt x="106680" y="393700"/>
                </a:lnTo>
                <a:lnTo>
                  <a:pt x="124460" y="374650"/>
                </a:lnTo>
                <a:lnTo>
                  <a:pt x="142240" y="347980"/>
                </a:lnTo>
                <a:lnTo>
                  <a:pt x="160020" y="312420"/>
                </a:lnTo>
                <a:lnTo>
                  <a:pt x="168910" y="276860"/>
                </a:lnTo>
                <a:lnTo>
                  <a:pt x="177800" y="241300"/>
                </a:lnTo>
                <a:lnTo>
                  <a:pt x="186690" y="205740"/>
                </a:lnTo>
                <a:lnTo>
                  <a:pt x="186690" y="161290"/>
                </a:lnTo>
                <a:lnTo>
                  <a:pt x="186690" y="125730"/>
                </a:lnTo>
                <a:lnTo>
                  <a:pt x="186690" y="80010"/>
                </a:lnTo>
                <a:lnTo>
                  <a:pt x="177800" y="44450"/>
                </a:lnTo>
                <a:lnTo>
                  <a:pt x="177800" y="26670"/>
                </a:lnTo>
                <a:lnTo>
                  <a:pt x="168910" y="80010"/>
                </a:lnTo>
                <a:lnTo>
                  <a:pt x="168910" y="125730"/>
                </a:lnTo>
                <a:lnTo>
                  <a:pt x="168910" y="161290"/>
                </a:lnTo>
                <a:lnTo>
                  <a:pt x="168910" y="196850"/>
                </a:lnTo>
                <a:lnTo>
                  <a:pt x="168910" y="241300"/>
                </a:lnTo>
                <a:lnTo>
                  <a:pt x="168910" y="259080"/>
                </a:lnTo>
                <a:lnTo>
                  <a:pt x="177800" y="285750"/>
                </a:lnTo>
                <a:lnTo>
                  <a:pt x="177800" y="312420"/>
                </a:lnTo>
                <a:lnTo>
                  <a:pt x="186690" y="339090"/>
                </a:lnTo>
                <a:lnTo>
                  <a:pt x="186690" y="365760"/>
                </a:lnTo>
                <a:lnTo>
                  <a:pt x="186690" y="383540"/>
                </a:lnTo>
                <a:lnTo>
                  <a:pt x="195580" y="411480"/>
                </a:lnTo>
                <a:lnTo>
                  <a:pt x="195580" y="438150"/>
                </a:lnTo>
                <a:lnTo>
                  <a:pt x="205740" y="464820"/>
                </a:lnTo>
                <a:lnTo>
                  <a:pt x="205740" y="491490"/>
                </a:lnTo>
                <a:lnTo>
                  <a:pt x="214630" y="518160"/>
                </a:lnTo>
                <a:lnTo>
                  <a:pt x="214630" y="544830"/>
                </a:lnTo>
                <a:lnTo>
                  <a:pt x="223520" y="571500"/>
                </a:lnTo>
                <a:lnTo>
                  <a:pt x="223520" y="589280"/>
                </a:lnTo>
                <a:lnTo>
                  <a:pt x="223520" y="615950"/>
                </a:lnTo>
                <a:lnTo>
                  <a:pt x="232410" y="642620"/>
                </a:lnTo>
                <a:lnTo>
                  <a:pt x="232410" y="670560"/>
                </a:lnTo>
                <a:lnTo>
                  <a:pt x="232410" y="688340"/>
                </a:lnTo>
                <a:lnTo>
                  <a:pt x="232410" y="715010"/>
                </a:lnTo>
                <a:lnTo>
                  <a:pt x="232410" y="741680"/>
                </a:lnTo>
                <a:lnTo>
                  <a:pt x="232410" y="759460"/>
                </a:lnTo>
                <a:lnTo>
                  <a:pt x="232410" y="786130"/>
                </a:lnTo>
                <a:lnTo>
                  <a:pt x="232410" y="812800"/>
                </a:lnTo>
                <a:lnTo>
                  <a:pt x="223520" y="857250"/>
                </a:lnTo>
                <a:lnTo>
                  <a:pt x="214630" y="892810"/>
                </a:lnTo>
                <a:lnTo>
                  <a:pt x="214630" y="928370"/>
                </a:lnTo>
                <a:lnTo>
                  <a:pt x="205740" y="965200"/>
                </a:lnTo>
                <a:lnTo>
                  <a:pt x="186690" y="1009650"/>
                </a:lnTo>
                <a:lnTo>
                  <a:pt x="160020" y="1054100"/>
                </a:lnTo>
                <a:lnTo>
                  <a:pt x="142240" y="1071880"/>
                </a:lnTo>
                <a:lnTo>
                  <a:pt x="115570" y="1071880"/>
                </a:lnTo>
                <a:lnTo>
                  <a:pt x="97790" y="1071880"/>
                </a:lnTo>
                <a:lnTo>
                  <a:pt x="71120" y="1054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7715250" y="4089400"/>
            <a:ext cx="152401" cy="367031"/>
          </a:xfrm>
          <a:custGeom>
            <a:avLst/>
            <a:gdLst/>
            <a:ahLst/>
            <a:cxnLst/>
            <a:rect l="0" t="0" r="0" b="0"/>
            <a:pathLst>
              <a:path w="152401" h="367031">
                <a:moveTo>
                  <a:pt x="8890" y="81280"/>
                </a:moveTo>
                <a:lnTo>
                  <a:pt x="0" y="99060"/>
                </a:lnTo>
                <a:lnTo>
                  <a:pt x="17780" y="134620"/>
                </a:lnTo>
                <a:lnTo>
                  <a:pt x="26670" y="161290"/>
                </a:lnTo>
                <a:lnTo>
                  <a:pt x="53340" y="187960"/>
                </a:lnTo>
                <a:lnTo>
                  <a:pt x="71120" y="179070"/>
                </a:lnTo>
                <a:lnTo>
                  <a:pt x="88900" y="143510"/>
                </a:lnTo>
                <a:lnTo>
                  <a:pt x="88900" y="107950"/>
                </a:lnTo>
                <a:lnTo>
                  <a:pt x="88900" y="63500"/>
                </a:lnTo>
                <a:lnTo>
                  <a:pt x="80010" y="26670"/>
                </a:lnTo>
                <a:lnTo>
                  <a:pt x="71120" y="8890"/>
                </a:lnTo>
                <a:lnTo>
                  <a:pt x="53340" y="0"/>
                </a:lnTo>
                <a:lnTo>
                  <a:pt x="35560" y="17780"/>
                </a:lnTo>
                <a:lnTo>
                  <a:pt x="17780" y="63500"/>
                </a:lnTo>
                <a:lnTo>
                  <a:pt x="8890" y="99060"/>
                </a:lnTo>
                <a:lnTo>
                  <a:pt x="8890" y="143510"/>
                </a:lnTo>
                <a:lnTo>
                  <a:pt x="889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35560" y="312420"/>
                </a:lnTo>
                <a:lnTo>
                  <a:pt x="62230" y="340360"/>
                </a:lnTo>
                <a:lnTo>
                  <a:pt x="80010" y="358140"/>
                </a:lnTo>
                <a:lnTo>
                  <a:pt x="106680" y="367030"/>
                </a:lnTo>
                <a:lnTo>
                  <a:pt x="133350" y="367030"/>
                </a:lnTo>
                <a:lnTo>
                  <a:pt x="15240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929880" y="3249930"/>
            <a:ext cx="177801" cy="670561"/>
          </a:xfrm>
          <a:custGeom>
            <a:avLst/>
            <a:gdLst/>
            <a:ahLst/>
            <a:cxnLst/>
            <a:rect l="0" t="0" r="0" b="0"/>
            <a:pathLst>
              <a:path w="177801" h="670561">
                <a:moveTo>
                  <a:pt x="53340" y="0"/>
                </a:moveTo>
                <a:lnTo>
                  <a:pt x="26670" y="36830"/>
                </a:lnTo>
                <a:lnTo>
                  <a:pt x="1778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1470"/>
                </a:lnTo>
                <a:lnTo>
                  <a:pt x="0" y="367030"/>
                </a:lnTo>
                <a:lnTo>
                  <a:pt x="0" y="393700"/>
                </a:lnTo>
                <a:lnTo>
                  <a:pt x="8890" y="438150"/>
                </a:lnTo>
                <a:lnTo>
                  <a:pt x="17780" y="473710"/>
                </a:lnTo>
                <a:lnTo>
                  <a:pt x="26670" y="509270"/>
                </a:lnTo>
                <a:lnTo>
                  <a:pt x="53340" y="544830"/>
                </a:lnTo>
                <a:lnTo>
                  <a:pt x="80010" y="580390"/>
                </a:lnTo>
                <a:lnTo>
                  <a:pt x="115570" y="626110"/>
                </a:lnTo>
                <a:lnTo>
                  <a:pt x="160020" y="652780"/>
                </a:lnTo>
                <a:lnTo>
                  <a:pt x="17780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267710" y="2705100"/>
            <a:ext cx="3268981" cy="2143761"/>
          </a:xfrm>
          <a:custGeom>
            <a:avLst/>
            <a:gdLst/>
            <a:ahLst/>
            <a:cxnLst/>
            <a:rect l="0" t="0" r="0" b="0"/>
            <a:pathLst>
              <a:path w="3268981" h="2143761">
                <a:moveTo>
                  <a:pt x="250190" y="0"/>
                </a:moveTo>
                <a:lnTo>
                  <a:pt x="232410" y="36830"/>
                </a:lnTo>
                <a:lnTo>
                  <a:pt x="223520" y="72390"/>
                </a:lnTo>
                <a:lnTo>
                  <a:pt x="214630" y="90170"/>
                </a:lnTo>
                <a:lnTo>
                  <a:pt x="205740" y="125730"/>
                </a:lnTo>
                <a:lnTo>
                  <a:pt x="196850" y="170180"/>
                </a:lnTo>
                <a:lnTo>
                  <a:pt x="187960" y="196850"/>
                </a:lnTo>
                <a:lnTo>
                  <a:pt x="170180" y="241300"/>
                </a:lnTo>
                <a:lnTo>
                  <a:pt x="170180" y="276860"/>
                </a:lnTo>
                <a:lnTo>
                  <a:pt x="152400" y="322580"/>
                </a:lnTo>
                <a:lnTo>
                  <a:pt x="143510" y="349250"/>
                </a:lnTo>
                <a:lnTo>
                  <a:pt x="143510" y="384810"/>
                </a:lnTo>
                <a:lnTo>
                  <a:pt x="134620" y="420370"/>
                </a:lnTo>
                <a:lnTo>
                  <a:pt x="125730" y="447040"/>
                </a:lnTo>
                <a:lnTo>
                  <a:pt x="125730" y="482600"/>
                </a:lnTo>
                <a:lnTo>
                  <a:pt x="116840" y="518160"/>
                </a:lnTo>
                <a:lnTo>
                  <a:pt x="107950" y="553720"/>
                </a:lnTo>
                <a:lnTo>
                  <a:pt x="107950" y="590550"/>
                </a:lnTo>
                <a:lnTo>
                  <a:pt x="99060" y="626110"/>
                </a:lnTo>
                <a:lnTo>
                  <a:pt x="99060" y="661670"/>
                </a:lnTo>
                <a:lnTo>
                  <a:pt x="90170" y="697230"/>
                </a:lnTo>
                <a:lnTo>
                  <a:pt x="90170" y="741680"/>
                </a:lnTo>
                <a:lnTo>
                  <a:pt x="81280" y="777240"/>
                </a:lnTo>
                <a:lnTo>
                  <a:pt x="72390" y="812800"/>
                </a:lnTo>
                <a:lnTo>
                  <a:pt x="72390" y="857250"/>
                </a:lnTo>
                <a:lnTo>
                  <a:pt x="63500" y="894080"/>
                </a:lnTo>
                <a:lnTo>
                  <a:pt x="54610" y="938530"/>
                </a:lnTo>
                <a:lnTo>
                  <a:pt x="54610" y="974090"/>
                </a:lnTo>
                <a:lnTo>
                  <a:pt x="45720" y="1018540"/>
                </a:lnTo>
                <a:lnTo>
                  <a:pt x="36830" y="1062990"/>
                </a:lnTo>
                <a:lnTo>
                  <a:pt x="36830" y="1080770"/>
                </a:lnTo>
                <a:lnTo>
                  <a:pt x="27940" y="1125220"/>
                </a:lnTo>
                <a:lnTo>
                  <a:pt x="27940" y="1170940"/>
                </a:lnTo>
                <a:lnTo>
                  <a:pt x="27940" y="1197610"/>
                </a:lnTo>
                <a:lnTo>
                  <a:pt x="19050" y="1215390"/>
                </a:lnTo>
                <a:lnTo>
                  <a:pt x="19050" y="1259840"/>
                </a:lnTo>
                <a:lnTo>
                  <a:pt x="19050" y="1304290"/>
                </a:lnTo>
                <a:lnTo>
                  <a:pt x="8890" y="1330960"/>
                </a:lnTo>
                <a:lnTo>
                  <a:pt x="8890" y="1348740"/>
                </a:lnTo>
                <a:lnTo>
                  <a:pt x="8890" y="1393190"/>
                </a:lnTo>
                <a:lnTo>
                  <a:pt x="8890" y="1437640"/>
                </a:lnTo>
                <a:lnTo>
                  <a:pt x="8890" y="1483360"/>
                </a:lnTo>
                <a:lnTo>
                  <a:pt x="8890" y="1518920"/>
                </a:lnTo>
                <a:lnTo>
                  <a:pt x="8890" y="1554480"/>
                </a:lnTo>
                <a:lnTo>
                  <a:pt x="8890" y="1590040"/>
                </a:lnTo>
                <a:lnTo>
                  <a:pt x="8890" y="1625600"/>
                </a:lnTo>
                <a:lnTo>
                  <a:pt x="8890" y="1661160"/>
                </a:lnTo>
                <a:lnTo>
                  <a:pt x="8890" y="1696720"/>
                </a:lnTo>
                <a:lnTo>
                  <a:pt x="8890" y="1724660"/>
                </a:lnTo>
                <a:lnTo>
                  <a:pt x="8890" y="1760220"/>
                </a:lnTo>
                <a:lnTo>
                  <a:pt x="8890" y="1786890"/>
                </a:lnTo>
                <a:lnTo>
                  <a:pt x="8890" y="1813560"/>
                </a:lnTo>
                <a:lnTo>
                  <a:pt x="19050" y="1858010"/>
                </a:lnTo>
                <a:lnTo>
                  <a:pt x="19050" y="1893570"/>
                </a:lnTo>
                <a:lnTo>
                  <a:pt x="27940" y="1938020"/>
                </a:lnTo>
                <a:lnTo>
                  <a:pt x="45720" y="1982470"/>
                </a:lnTo>
                <a:lnTo>
                  <a:pt x="63500" y="2028190"/>
                </a:lnTo>
                <a:lnTo>
                  <a:pt x="81280" y="2045970"/>
                </a:lnTo>
                <a:lnTo>
                  <a:pt x="116840" y="2081530"/>
                </a:lnTo>
                <a:lnTo>
                  <a:pt x="152400" y="2090420"/>
                </a:lnTo>
                <a:lnTo>
                  <a:pt x="187960" y="2099310"/>
                </a:lnTo>
                <a:lnTo>
                  <a:pt x="223520" y="2099310"/>
                </a:lnTo>
                <a:lnTo>
                  <a:pt x="259080" y="2099310"/>
                </a:lnTo>
                <a:lnTo>
                  <a:pt x="294640" y="2099310"/>
                </a:lnTo>
                <a:lnTo>
                  <a:pt x="331470" y="2099310"/>
                </a:lnTo>
                <a:lnTo>
                  <a:pt x="367030" y="2099310"/>
                </a:lnTo>
                <a:lnTo>
                  <a:pt x="411480" y="2099310"/>
                </a:lnTo>
                <a:lnTo>
                  <a:pt x="455930" y="2099310"/>
                </a:lnTo>
                <a:lnTo>
                  <a:pt x="500380" y="2099310"/>
                </a:lnTo>
                <a:lnTo>
                  <a:pt x="535940" y="2099310"/>
                </a:lnTo>
                <a:lnTo>
                  <a:pt x="571500" y="2099310"/>
                </a:lnTo>
                <a:lnTo>
                  <a:pt x="608330" y="2108200"/>
                </a:lnTo>
                <a:lnTo>
                  <a:pt x="652780" y="2108200"/>
                </a:lnTo>
                <a:lnTo>
                  <a:pt x="697230" y="2108200"/>
                </a:lnTo>
                <a:lnTo>
                  <a:pt x="741680" y="2099310"/>
                </a:lnTo>
                <a:lnTo>
                  <a:pt x="777240" y="2099310"/>
                </a:lnTo>
                <a:lnTo>
                  <a:pt x="821690" y="2099310"/>
                </a:lnTo>
                <a:lnTo>
                  <a:pt x="866140" y="2099310"/>
                </a:lnTo>
                <a:lnTo>
                  <a:pt x="911860" y="2099310"/>
                </a:lnTo>
                <a:lnTo>
                  <a:pt x="938530" y="2099310"/>
                </a:lnTo>
                <a:lnTo>
                  <a:pt x="974090" y="2099310"/>
                </a:lnTo>
                <a:lnTo>
                  <a:pt x="1000760" y="2099310"/>
                </a:lnTo>
                <a:lnTo>
                  <a:pt x="1036320" y="2099310"/>
                </a:lnTo>
                <a:lnTo>
                  <a:pt x="1071880" y="2099310"/>
                </a:lnTo>
                <a:lnTo>
                  <a:pt x="1107440" y="2099310"/>
                </a:lnTo>
                <a:lnTo>
                  <a:pt x="1143000" y="2099310"/>
                </a:lnTo>
                <a:lnTo>
                  <a:pt x="1179830" y="2099310"/>
                </a:lnTo>
                <a:lnTo>
                  <a:pt x="1206500" y="2099310"/>
                </a:lnTo>
                <a:lnTo>
                  <a:pt x="1242060" y="2099310"/>
                </a:lnTo>
                <a:lnTo>
                  <a:pt x="1277620" y="2099310"/>
                </a:lnTo>
                <a:lnTo>
                  <a:pt x="1313180" y="2099310"/>
                </a:lnTo>
                <a:lnTo>
                  <a:pt x="1348740" y="2099310"/>
                </a:lnTo>
                <a:lnTo>
                  <a:pt x="1384300" y="2099310"/>
                </a:lnTo>
                <a:lnTo>
                  <a:pt x="1419860" y="2099310"/>
                </a:lnTo>
                <a:lnTo>
                  <a:pt x="1456690" y="2099310"/>
                </a:lnTo>
                <a:lnTo>
                  <a:pt x="1492250" y="2099310"/>
                </a:lnTo>
                <a:lnTo>
                  <a:pt x="1527810" y="2099310"/>
                </a:lnTo>
                <a:lnTo>
                  <a:pt x="1563370" y="2099310"/>
                </a:lnTo>
                <a:lnTo>
                  <a:pt x="1598930" y="2099310"/>
                </a:lnTo>
                <a:lnTo>
                  <a:pt x="1634490" y="2099310"/>
                </a:lnTo>
                <a:lnTo>
                  <a:pt x="1670050" y="2099310"/>
                </a:lnTo>
                <a:lnTo>
                  <a:pt x="1705610" y="2099310"/>
                </a:lnTo>
                <a:lnTo>
                  <a:pt x="1742440" y="2099310"/>
                </a:lnTo>
                <a:lnTo>
                  <a:pt x="1778000" y="2108200"/>
                </a:lnTo>
                <a:lnTo>
                  <a:pt x="1813560" y="2108200"/>
                </a:lnTo>
                <a:lnTo>
                  <a:pt x="1849120" y="2108200"/>
                </a:lnTo>
                <a:lnTo>
                  <a:pt x="1893570" y="2108200"/>
                </a:lnTo>
                <a:lnTo>
                  <a:pt x="1929130" y="2108200"/>
                </a:lnTo>
                <a:lnTo>
                  <a:pt x="1964690" y="2108200"/>
                </a:lnTo>
                <a:lnTo>
                  <a:pt x="2000250" y="2108200"/>
                </a:lnTo>
                <a:lnTo>
                  <a:pt x="2037080" y="2108200"/>
                </a:lnTo>
                <a:lnTo>
                  <a:pt x="2072640" y="2108200"/>
                </a:lnTo>
                <a:lnTo>
                  <a:pt x="2108200" y="2117090"/>
                </a:lnTo>
                <a:lnTo>
                  <a:pt x="2143760" y="2117090"/>
                </a:lnTo>
                <a:lnTo>
                  <a:pt x="2179320" y="2117090"/>
                </a:lnTo>
                <a:lnTo>
                  <a:pt x="2205990" y="2125980"/>
                </a:lnTo>
                <a:lnTo>
                  <a:pt x="2241550" y="2125980"/>
                </a:lnTo>
                <a:lnTo>
                  <a:pt x="2268220" y="2125980"/>
                </a:lnTo>
                <a:lnTo>
                  <a:pt x="2305050" y="2134870"/>
                </a:lnTo>
                <a:lnTo>
                  <a:pt x="2331720" y="2134870"/>
                </a:lnTo>
                <a:lnTo>
                  <a:pt x="2358390" y="2134870"/>
                </a:lnTo>
                <a:lnTo>
                  <a:pt x="2393950" y="2134870"/>
                </a:lnTo>
                <a:lnTo>
                  <a:pt x="2438400" y="2134870"/>
                </a:lnTo>
                <a:lnTo>
                  <a:pt x="2473960" y="2134870"/>
                </a:lnTo>
                <a:lnTo>
                  <a:pt x="2509520" y="2143760"/>
                </a:lnTo>
                <a:lnTo>
                  <a:pt x="2545080" y="2143760"/>
                </a:lnTo>
                <a:lnTo>
                  <a:pt x="2580640" y="2143760"/>
                </a:lnTo>
                <a:lnTo>
                  <a:pt x="2617470" y="2143760"/>
                </a:lnTo>
                <a:lnTo>
                  <a:pt x="2661920" y="2143760"/>
                </a:lnTo>
                <a:lnTo>
                  <a:pt x="2697480" y="2143760"/>
                </a:lnTo>
                <a:lnTo>
                  <a:pt x="2741930" y="2134870"/>
                </a:lnTo>
                <a:lnTo>
                  <a:pt x="2768600" y="2108200"/>
                </a:lnTo>
                <a:lnTo>
                  <a:pt x="2777490" y="2063750"/>
                </a:lnTo>
                <a:lnTo>
                  <a:pt x="2786380" y="2028190"/>
                </a:lnTo>
                <a:lnTo>
                  <a:pt x="2795270" y="1982470"/>
                </a:lnTo>
                <a:lnTo>
                  <a:pt x="2804160" y="1946910"/>
                </a:lnTo>
                <a:lnTo>
                  <a:pt x="2813050" y="1902460"/>
                </a:lnTo>
                <a:lnTo>
                  <a:pt x="2821940" y="1875790"/>
                </a:lnTo>
                <a:lnTo>
                  <a:pt x="2821940" y="1840230"/>
                </a:lnTo>
                <a:lnTo>
                  <a:pt x="2830830" y="1813560"/>
                </a:lnTo>
                <a:lnTo>
                  <a:pt x="2839720" y="1786890"/>
                </a:lnTo>
                <a:lnTo>
                  <a:pt x="2848610" y="1751330"/>
                </a:lnTo>
                <a:lnTo>
                  <a:pt x="2857500" y="1714500"/>
                </a:lnTo>
                <a:lnTo>
                  <a:pt x="2857500" y="1678940"/>
                </a:lnTo>
                <a:lnTo>
                  <a:pt x="2866390" y="1652270"/>
                </a:lnTo>
                <a:lnTo>
                  <a:pt x="2876550" y="1616710"/>
                </a:lnTo>
                <a:lnTo>
                  <a:pt x="2885440" y="1581150"/>
                </a:lnTo>
                <a:lnTo>
                  <a:pt x="2894330" y="1545590"/>
                </a:lnTo>
                <a:lnTo>
                  <a:pt x="2903220" y="1510030"/>
                </a:lnTo>
                <a:lnTo>
                  <a:pt x="2912110" y="1474470"/>
                </a:lnTo>
                <a:lnTo>
                  <a:pt x="2921000" y="1428750"/>
                </a:lnTo>
                <a:lnTo>
                  <a:pt x="2929890" y="1393190"/>
                </a:lnTo>
                <a:lnTo>
                  <a:pt x="2947670" y="1348740"/>
                </a:lnTo>
                <a:lnTo>
                  <a:pt x="2956560" y="1313180"/>
                </a:lnTo>
                <a:lnTo>
                  <a:pt x="2965450" y="1277620"/>
                </a:lnTo>
                <a:lnTo>
                  <a:pt x="2983230" y="1233170"/>
                </a:lnTo>
                <a:lnTo>
                  <a:pt x="2992120" y="1197610"/>
                </a:lnTo>
                <a:lnTo>
                  <a:pt x="3001010" y="1162050"/>
                </a:lnTo>
                <a:lnTo>
                  <a:pt x="3018790" y="1116330"/>
                </a:lnTo>
                <a:lnTo>
                  <a:pt x="3027680" y="1080770"/>
                </a:lnTo>
                <a:lnTo>
                  <a:pt x="3045460" y="1045210"/>
                </a:lnTo>
                <a:lnTo>
                  <a:pt x="3054350" y="1000760"/>
                </a:lnTo>
                <a:lnTo>
                  <a:pt x="3072130" y="965200"/>
                </a:lnTo>
                <a:lnTo>
                  <a:pt x="3089910" y="929640"/>
                </a:lnTo>
                <a:lnTo>
                  <a:pt x="3098800" y="894080"/>
                </a:lnTo>
                <a:lnTo>
                  <a:pt x="3116580" y="857250"/>
                </a:lnTo>
                <a:lnTo>
                  <a:pt x="3134360" y="821690"/>
                </a:lnTo>
                <a:lnTo>
                  <a:pt x="3143250" y="786130"/>
                </a:lnTo>
                <a:lnTo>
                  <a:pt x="3161030" y="759460"/>
                </a:lnTo>
                <a:lnTo>
                  <a:pt x="3171190" y="723900"/>
                </a:lnTo>
                <a:lnTo>
                  <a:pt x="3188970" y="697230"/>
                </a:lnTo>
                <a:lnTo>
                  <a:pt x="3197860" y="661670"/>
                </a:lnTo>
                <a:lnTo>
                  <a:pt x="3215640" y="617220"/>
                </a:lnTo>
                <a:lnTo>
                  <a:pt x="3233420" y="581660"/>
                </a:lnTo>
                <a:lnTo>
                  <a:pt x="3242310" y="544830"/>
                </a:lnTo>
                <a:lnTo>
                  <a:pt x="3260090" y="509270"/>
                </a:lnTo>
                <a:lnTo>
                  <a:pt x="3268980" y="464820"/>
                </a:lnTo>
                <a:lnTo>
                  <a:pt x="3268980" y="429260"/>
                </a:lnTo>
                <a:lnTo>
                  <a:pt x="3268980" y="384810"/>
                </a:lnTo>
                <a:lnTo>
                  <a:pt x="3268980" y="367030"/>
                </a:lnTo>
                <a:lnTo>
                  <a:pt x="3251200" y="349250"/>
                </a:lnTo>
                <a:lnTo>
                  <a:pt x="3233420" y="340360"/>
                </a:lnTo>
                <a:lnTo>
                  <a:pt x="3188970" y="322580"/>
                </a:lnTo>
                <a:lnTo>
                  <a:pt x="3152140" y="313690"/>
                </a:lnTo>
                <a:lnTo>
                  <a:pt x="3107690" y="304800"/>
                </a:lnTo>
                <a:lnTo>
                  <a:pt x="3072130" y="294640"/>
                </a:lnTo>
                <a:lnTo>
                  <a:pt x="3036570" y="294640"/>
                </a:lnTo>
                <a:lnTo>
                  <a:pt x="3001010" y="285750"/>
                </a:lnTo>
                <a:lnTo>
                  <a:pt x="2965450" y="285750"/>
                </a:lnTo>
                <a:lnTo>
                  <a:pt x="2929890" y="276860"/>
                </a:lnTo>
                <a:lnTo>
                  <a:pt x="2885440" y="276860"/>
                </a:lnTo>
                <a:lnTo>
                  <a:pt x="2848610" y="276860"/>
                </a:lnTo>
                <a:lnTo>
                  <a:pt x="2813050" y="267970"/>
                </a:lnTo>
                <a:lnTo>
                  <a:pt x="2777490" y="267970"/>
                </a:lnTo>
                <a:lnTo>
                  <a:pt x="2741930" y="267970"/>
                </a:lnTo>
                <a:lnTo>
                  <a:pt x="2697480" y="267970"/>
                </a:lnTo>
                <a:lnTo>
                  <a:pt x="2661920" y="267970"/>
                </a:lnTo>
                <a:lnTo>
                  <a:pt x="2626360" y="267970"/>
                </a:lnTo>
                <a:lnTo>
                  <a:pt x="2580640" y="267970"/>
                </a:lnTo>
                <a:lnTo>
                  <a:pt x="2545080" y="267970"/>
                </a:lnTo>
                <a:lnTo>
                  <a:pt x="2500630" y="267970"/>
                </a:lnTo>
                <a:lnTo>
                  <a:pt x="2465070" y="267970"/>
                </a:lnTo>
                <a:lnTo>
                  <a:pt x="2420620" y="267970"/>
                </a:lnTo>
                <a:lnTo>
                  <a:pt x="2385060" y="267970"/>
                </a:lnTo>
                <a:lnTo>
                  <a:pt x="2340610" y="267970"/>
                </a:lnTo>
                <a:lnTo>
                  <a:pt x="2294890" y="267970"/>
                </a:lnTo>
                <a:lnTo>
                  <a:pt x="2250440" y="267970"/>
                </a:lnTo>
                <a:lnTo>
                  <a:pt x="2205990" y="267970"/>
                </a:lnTo>
                <a:lnTo>
                  <a:pt x="2161540" y="267970"/>
                </a:lnTo>
                <a:lnTo>
                  <a:pt x="2125980" y="267970"/>
                </a:lnTo>
                <a:lnTo>
                  <a:pt x="2090420" y="267970"/>
                </a:lnTo>
                <a:lnTo>
                  <a:pt x="2045970" y="267970"/>
                </a:lnTo>
                <a:lnTo>
                  <a:pt x="2009140" y="267970"/>
                </a:lnTo>
                <a:lnTo>
                  <a:pt x="1973580" y="267970"/>
                </a:lnTo>
                <a:lnTo>
                  <a:pt x="1938020" y="267970"/>
                </a:lnTo>
                <a:lnTo>
                  <a:pt x="1911350" y="267970"/>
                </a:lnTo>
                <a:lnTo>
                  <a:pt x="1884680" y="267970"/>
                </a:lnTo>
                <a:lnTo>
                  <a:pt x="1849120" y="267970"/>
                </a:lnTo>
                <a:lnTo>
                  <a:pt x="1813560" y="267970"/>
                </a:lnTo>
                <a:lnTo>
                  <a:pt x="1786890" y="267970"/>
                </a:lnTo>
                <a:lnTo>
                  <a:pt x="1751330" y="267970"/>
                </a:lnTo>
                <a:lnTo>
                  <a:pt x="1723390" y="267970"/>
                </a:lnTo>
                <a:lnTo>
                  <a:pt x="1687830" y="267970"/>
                </a:lnTo>
                <a:lnTo>
                  <a:pt x="1652270" y="267970"/>
                </a:lnTo>
                <a:lnTo>
                  <a:pt x="1625600" y="267970"/>
                </a:lnTo>
                <a:lnTo>
                  <a:pt x="1598930" y="267970"/>
                </a:lnTo>
                <a:lnTo>
                  <a:pt x="1563370" y="267970"/>
                </a:lnTo>
                <a:lnTo>
                  <a:pt x="1527810" y="267970"/>
                </a:lnTo>
                <a:lnTo>
                  <a:pt x="1501140" y="267970"/>
                </a:lnTo>
                <a:lnTo>
                  <a:pt x="1465580" y="267970"/>
                </a:lnTo>
                <a:lnTo>
                  <a:pt x="1428750" y="267970"/>
                </a:lnTo>
                <a:lnTo>
                  <a:pt x="1402080" y="267970"/>
                </a:lnTo>
                <a:lnTo>
                  <a:pt x="1366520" y="267970"/>
                </a:lnTo>
                <a:lnTo>
                  <a:pt x="1339850" y="267970"/>
                </a:lnTo>
                <a:lnTo>
                  <a:pt x="1313180" y="267970"/>
                </a:lnTo>
                <a:lnTo>
                  <a:pt x="1277620" y="267970"/>
                </a:lnTo>
                <a:lnTo>
                  <a:pt x="1242060" y="267970"/>
                </a:lnTo>
                <a:lnTo>
                  <a:pt x="1215390" y="267970"/>
                </a:lnTo>
                <a:lnTo>
                  <a:pt x="1179830" y="267970"/>
                </a:lnTo>
                <a:lnTo>
                  <a:pt x="1151890" y="267970"/>
                </a:lnTo>
                <a:lnTo>
                  <a:pt x="1125220" y="267970"/>
                </a:lnTo>
                <a:lnTo>
                  <a:pt x="1089660" y="267970"/>
                </a:lnTo>
                <a:lnTo>
                  <a:pt x="1062990" y="267970"/>
                </a:lnTo>
                <a:lnTo>
                  <a:pt x="1036320" y="267970"/>
                </a:lnTo>
                <a:lnTo>
                  <a:pt x="1000760" y="259080"/>
                </a:lnTo>
                <a:lnTo>
                  <a:pt x="974090" y="259080"/>
                </a:lnTo>
                <a:lnTo>
                  <a:pt x="947420" y="259080"/>
                </a:lnTo>
                <a:lnTo>
                  <a:pt x="911860" y="250190"/>
                </a:lnTo>
                <a:lnTo>
                  <a:pt x="885190" y="250190"/>
                </a:lnTo>
                <a:lnTo>
                  <a:pt x="857250" y="250190"/>
                </a:lnTo>
                <a:lnTo>
                  <a:pt x="812800" y="241300"/>
                </a:lnTo>
                <a:lnTo>
                  <a:pt x="768350" y="241300"/>
                </a:lnTo>
                <a:lnTo>
                  <a:pt x="723900" y="241300"/>
                </a:lnTo>
                <a:lnTo>
                  <a:pt x="688340" y="232410"/>
                </a:lnTo>
                <a:lnTo>
                  <a:pt x="643890" y="223520"/>
                </a:lnTo>
                <a:lnTo>
                  <a:pt x="608330" y="223520"/>
                </a:lnTo>
                <a:lnTo>
                  <a:pt x="571500" y="214630"/>
                </a:lnTo>
                <a:lnTo>
                  <a:pt x="535940" y="205740"/>
                </a:lnTo>
                <a:lnTo>
                  <a:pt x="491490" y="196850"/>
                </a:lnTo>
                <a:lnTo>
                  <a:pt x="455930" y="196850"/>
                </a:lnTo>
                <a:lnTo>
                  <a:pt x="420370" y="187960"/>
                </a:lnTo>
                <a:lnTo>
                  <a:pt x="384810" y="179070"/>
                </a:lnTo>
                <a:lnTo>
                  <a:pt x="349250" y="179070"/>
                </a:lnTo>
                <a:lnTo>
                  <a:pt x="313690" y="179070"/>
                </a:lnTo>
                <a:lnTo>
                  <a:pt x="276860" y="170180"/>
                </a:lnTo>
                <a:lnTo>
                  <a:pt x="241300" y="170180"/>
                </a:lnTo>
                <a:lnTo>
                  <a:pt x="205740" y="170180"/>
                </a:lnTo>
                <a:lnTo>
                  <a:pt x="170180" y="170180"/>
                </a:lnTo>
                <a:lnTo>
                  <a:pt x="134620" y="170180"/>
                </a:lnTo>
                <a:lnTo>
                  <a:pt x="99060" y="170180"/>
                </a:lnTo>
                <a:lnTo>
                  <a:pt x="63500" y="179070"/>
                </a:lnTo>
                <a:lnTo>
                  <a:pt x="19050" y="18796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178560" y="866140"/>
            <a:ext cx="214631" cy="347981"/>
          </a:xfrm>
          <a:custGeom>
            <a:avLst/>
            <a:gdLst/>
            <a:ahLst/>
            <a:cxnLst/>
            <a:rect l="0" t="0" r="0" b="0"/>
            <a:pathLst>
              <a:path w="214631" h="347981">
                <a:moveTo>
                  <a:pt x="205740" y="106680"/>
                </a:moveTo>
                <a:lnTo>
                  <a:pt x="187960" y="80010"/>
                </a:lnTo>
                <a:lnTo>
                  <a:pt x="161290" y="44450"/>
                </a:lnTo>
                <a:lnTo>
                  <a:pt x="134620" y="17780"/>
                </a:lnTo>
                <a:lnTo>
                  <a:pt x="116840" y="0"/>
                </a:lnTo>
                <a:lnTo>
                  <a:pt x="88900" y="0"/>
                </a:lnTo>
                <a:lnTo>
                  <a:pt x="71120" y="0"/>
                </a:lnTo>
                <a:lnTo>
                  <a:pt x="44450" y="17780"/>
                </a:lnTo>
                <a:lnTo>
                  <a:pt x="35560" y="44450"/>
                </a:lnTo>
                <a:lnTo>
                  <a:pt x="17780" y="80010"/>
                </a:lnTo>
                <a:lnTo>
                  <a:pt x="889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67970"/>
                </a:lnTo>
                <a:lnTo>
                  <a:pt x="26670" y="285750"/>
                </a:lnTo>
                <a:lnTo>
                  <a:pt x="44450" y="285750"/>
                </a:lnTo>
                <a:lnTo>
                  <a:pt x="62230" y="276860"/>
                </a:lnTo>
                <a:lnTo>
                  <a:pt x="80010" y="267970"/>
                </a:lnTo>
                <a:lnTo>
                  <a:pt x="125730" y="223520"/>
                </a:lnTo>
                <a:lnTo>
                  <a:pt x="134620" y="179070"/>
                </a:lnTo>
                <a:lnTo>
                  <a:pt x="161290" y="143510"/>
                </a:lnTo>
                <a:lnTo>
                  <a:pt x="170180" y="106680"/>
                </a:lnTo>
                <a:lnTo>
                  <a:pt x="170180" y="71120"/>
                </a:lnTo>
                <a:lnTo>
                  <a:pt x="170180" y="53340"/>
                </a:lnTo>
                <a:lnTo>
                  <a:pt x="170180" y="88900"/>
                </a:lnTo>
                <a:lnTo>
                  <a:pt x="170180" y="134620"/>
                </a:lnTo>
                <a:lnTo>
                  <a:pt x="170180" y="161290"/>
                </a:lnTo>
                <a:lnTo>
                  <a:pt x="170180" y="205740"/>
                </a:lnTo>
                <a:lnTo>
                  <a:pt x="179070" y="241300"/>
                </a:lnTo>
                <a:lnTo>
                  <a:pt x="187960" y="276860"/>
                </a:lnTo>
                <a:lnTo>
                  <a:pt x="187960" y="312420"/>
                </a:lnTo>
                <a:lnTo>
                  <a:pt x="196850" y="347980"/>
                </a:lnTo>
                <a:lnTo>
                  <a:pt x="21463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160780" y="1169670"/>
            <a:ext cx="223521" cy="294641"/>
          </a:xfrm>
          <a:custGeom>
            <a:avLst/>
            <a:gdLst/>
            <a:ahLst/>
            <a:cxnLst/>
            <a:rect l="0" t="0" r="0" b="0"/>
            <a:pathLst>
              <a:path w="223521" h="294641">
                <a:moveTo>
                  <a:pt x="205740" y="0"/>
                </a:moveTo>
                <a:lnTo>
                  <a:pt x="214630" y="44450"/>
                </a:lnTo>
                <a:lnTo>
                  <a:pt x="214630" y="71120"/>
                </a:lnTo>
                <a:lnTo>
                  <a:pt x="223520" y="88900"/>
                </a:lnTo>
                <a:lnTo>
                  <a:pt x="223520" y="115570"/>
                </a:lnTo>
                <a:lnTo>
                  <a:pt x="223520" y="152400"/>
                </a:lnTo>
                <a:lnTo>
                  <a:pt x="214630" y="196850"/>
                </a:lnTo>
                <a:lnTo>
                  <a:pt x="187960" y="250190"/>
                </a:lnTo>
                <a:lnTo>
                  <a:pt x="170180" y="267970"/>
                </a:lnTo>
                <a:lnTo>
                  <a:pt x="124460" y="285750"/>
                </a:lnTo>
                <a:lnTo>
                  <a:pt x="97790" y="294640"/>
                </a:lnTo>
                <a:lnTo>
                  <a:pt x="80010" y="294640"/>
                </a:lnTo>
                <a:lnTo>
                  <a:pt x="44450" y="276860"/>
                </a:lnTo>
                <a:lnTo>
                  <a:pt x="0" y="23241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125220" y="660400"/>
            <a:ext cx="401321" cy="1080771"/>
          </a:xfrm>
          <a:custGeom>
            <a:avLst/>
            <a:gdLst/>
            <a:ahLst/>
            <a:cxnLst/>
            <a:rect l="0" t="0" r="0" b="0"/>
            <a:pathLst>
              <a:path w="401321" h="1080771">
                <a:moveTo>
                  <a:pt x="196850" y="0"/>
                </a:moveTo>
                <a:lnTo>
                  <a:pt x="232410" y="17780"/>
                </a:lnTo>
                <a:lnTo>
                  <a:pt x="276860" y="53340"/>
                </a:lnTo>
                <a:lnTo>
                  <a:pt x="303530" y="90170"/>
                </a:lnTo>
                <a:lnTo>
                  <a:pt x="321310" y="134620"/>
                </a:lnTo>
                <a:lnTo>
                  <a:pt x="347980" y="170180"/>
                </a:lnTo>
                <a:lnTo>
                  <a:pt x="365760" y="205740"/>
                </a:lnTo>
                <a:lnTo>
                  <a:pt x="374650" y="241300"/>
                </a:lnTo>
                <a:lnTo>
                  <a:pt x="392430" y="285750"/>
                </a:lnTo>
                <a:lnTo>
                  <a:pt x="401320" y="312420"/>
                </a:lnTo>
                <a:lnTo>
                  <a:pt x="401320" y="349250"/>
                </a:lnTo>
                <a:lnTo>
                  <a:pt x="401320" y="384810"/>
                </a:lnTo>
                <a:lnTo>
                  <a:pt x="401320" y="420370"/>
                </a:lnTo>
                <a:lnTo>
                  <a:pt x="401320" y="455930"/>
                </a:lnTo>
                <a:lnTo>
                  <a:pt x="392430" y="491490"/>
                </a:lnTo>
                <a:lnTo>
                  <a:pt x="392430" y="527050"/>
                </a:lnTo>
                <a:lnTo>
                  <a:pt x="383540" y="571500"/>
                </a:lnTo>
                <a:lnTo>
                  <a:pt x="374650" y="615950"/>
                </a:lnTo>
                <a:lnTo>
                  <a:pt x="356870" y="652780"/>
                </a:lnTo>
                <a:lnTo>
                  <a:pt x="347980" y="679450"/>
                </a:lnTo>
                <a:lnTo>
                  <a:pt x="339090" y="697230"/>
                </a:lnTo>
                <a:lnTo>
                  <a:pt x="321310" y="741680"/>
                </a:lnTo>
                <a:lnTo>
                  <a:pt x="303530" y="786130"/>
                </a:lnTo>
                <a:lnTo>
                  <a:pt x="276860" y="830580"/>
                </a:lnTo>
                <a:lnTo>
                  <a:pt x="250190" y="866140"/>
                </a:lnTo>
                <a:lnTo>
                  <a:pt x="223520" y="892810"/>
                </a:lnTo>
                <a:lnTo>
                  <a:pt x="187960" y="938530"/>
                </a:lnTo>
                <a:lnTo>
                  <a:pt x="151130" y="974090"/>
                </a:lnTo>
                <a:lnTo>
                  <a:pt x="115570" y="1000760"/>
                </a:lnTo>
                <a:lnTo>
                  <a:pt x="80010" y="1018540"/>
                </a:lnTo>
                <a:lnTo>
                  <a:pt x="35560" y="1045210"/>
                </a:lnTo>
                <a:lnTo>
                  <a:pt x="0" y="1080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3036570" y="821690"/>
            <a:ext cx="17781" cy="419101"/>
          </a:xfrm>
          <a:custGeom>
            <a:avLst/>
            <a:gdLst/>
            <a:ahLst/>
            <a:cxnLst/>
            <a:rect l="0" t="0" r="0" b="0"/>
            <a:pathLst>
              <a:path w="17781" h="419101">
                <a:moveTo>
                  <a:pt x="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17780" y="88900"/>
                </a:lnTo>
                <a:lnTo>
                  <a:pt x="17780" y="133350"/>
                </a:lnTo>
                <a:lnTo>
                  <a:pt x="17780" y="168910"/>
                </a:lnTo>
                <a:lnTo>
                  <a:pt x="17780" y="214630"/>
                </a:lnTo>
                <a:lnTo>
                  <a:pt x="17780" y="250190"/>
                </a:lnTo>
                <a:lnTo>
                  <a:pt x="8890" y="285750"/>
                </a:lnTo>
                <a:lnTo>
                  <a:pt x="8890" y="330200"/>
                </a:lnTo>
                <a:lnTo>
                  <a:pt x="8890" y="365760"/>
                </a:lnTo>
                <a:lnTo>
                  <a:pt x="8890" y="410210"/>
                </a:lnTo>
                <a:lnTo>
                  <a:pt x="1778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768600" y="105410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999740" y="1455420"/>
            <a:ext cx="187961" cy="392431"/>
          </a:xfrm>
          <a:custGeom>
            <a:avLst/>
            <a:gdLst/>
            <a:ahLst/>
            <a:cxnLst/>
            <a:rect l="0" t="0" r="0" b="0"/>
            <a:pathLst>
              <a:path w="187961" h="392431">
                <a:moveTo>
                  <a:pt x="10160" y="44450"/>
                </a:moveTo>
                <a:lnTo>
                  <a:pt x="0" y="8890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10160" y="312420"/>
                </a:lnTo>
                <a:lnTo>
                  <a:pt x="10160" y="339090"/>
                </a:lnTo>
                <a:lnTo>
                  <a:pt x="36830" y="383540"/>
                </a:lnTo>
                <a:lnTo>
                  <a:pt x="54610" y="392430"/>
                </a:lnTo>
                <a:lnTo>
                  <a:pt x="72390" y="392430"/>
                </a:lnTo>
                <a:lnTo>
                  <a:pt x="90170" y="383540"/>
                </a:lnTo>
                <a:lnTo>
                  <a:pt x="107950" y="374650"/>
                </a:lnTo>
                <a:lnTo>
                  <a:pt x="134620" y="330200"/>
                </a:lnTo>
                <a:lnTo>
                  <a:pt x="152400" y="294640"/>
                </a:lnTo>
                <a:lnTo>
                  <a:pt x="170180" y="259080"/>
                </a:lnTo>
                <a:lnTo>
                  <a:pt x="179070" y="223520"/>
                </a:lnTo>
                <a:lnTo>
                  <a:pt x="187960" y="187960"/>
                </a:lnTo>
                <a:lnTo>
                  <a:pt x="187960" y="152400"/>
                </a:lnTo>
                <a:lnTo>
                  <a:pt x="187960" y="106680"/>
                </a:lnTo>
                <a:lnTo>
                  <a:pt x="179070" y="62230"/>
                </a:lnTo>
                <a:lnTo>
                  <a:pt x="161290" y="26670"/>
                </a:lnTo>
                <a:lnTo>
                  <a:pt x="134620" y="0"/>
                </a:lnTo>
                <a:lnTo>
                  <a:pt x="107950" y="0"/>
                </a:lnTo>
                <a:lnTo>
                  <a:pt x="72390" y="0"/>
                </a:lnTo>
                <a:lnTo>
                  <a:pt x="45720" y="8890"/>
                </a:lnTo>
                <a:lnTo>
                  <a:pt x="1905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063240" y="2115820"/>
            <a:ext cx="26671" cy="447041"/>
          </a:xfrm>
          <a:custGeom>
            <a:avLst/>
            <a:gdLst/>
            <a:ahLst/>
            <a:cxnLst/>
            <a:rect l="0" t="0" r="0" b="0"/>
            <a:pathLst>
              <a:path w="26671" h="447041">
                <a:moveTo>
                  <a:pt x="0" y="0"/>
                </a:moveTo>
                <a:lnTo>
                  <a:pt x="0" y="45720"/>
                </a:lnTo>
                <a:lnTo>
                  <a:pt x="8890" y="81280"/>
                </a:lnTo>
                <a:lnTo>
                  <a:pt x="8890" y="116840"/>
                </a:lnTo>
                <a:lnTo>
                  <a:pt x="17780" y="161290"/>
                </a:lnTo>
                <a:lnTo>
                  <a:pt x="17780" y="205740"/>
                </a:lnTo>
                <a:lnTo>
                  <a:pt x="17780" y="241300"/>
                </a:lnTo>
                <a:lnTo>
                  <a:pt x="26670" y="276860"/>
                </a:lnTo>
                <a:lnTo>
                  <a:pt x="26670" y="294640"/>
                </a:lnTo>
                <a:lnTo>
                  <a:pt x="26670" y="331470"/>
                </a:lnTo>
                <a:lnTo>
                  <a:pt x="26670" y="367030"/>
                </a:lnTo>
                <a:lnTo>
                  <a:pt x="26670" y="393700"/>
                </a:lnTo>
                <a:lnTo>
                  <a:pt x="26670" y="411480"/>
                </a:lnTo>
                <a:lnTo>
                  <a:pt x="2667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973070" y="2768600"/>
            <a:ext cx="179071" cy="401321"/>
          </a:xfrm>
          <a:custGeom>
            <a:avLst/>
            <a:gdLst/>
            <a:ahLst/>
            <a:cxnLst/>
            <a:rect l="0" t="0" r="0" b="0"/>
            <a:pathLst>
              <a:path w="179071" h="401321">
                <a:moveTo>
                  <a:pt x="17780" y="71120"/>
                </a:moveTo>
                <a:lnTo>
                  <a:pt x="8890" y="53340"/>
                </a:lnTo>
                <a:lnTo>
                  <a:pt x="26670" y="26670"/>
                </a:lnTo>
                <a:lnTo>
                  <a:pt x="72390" y="0"/>
                </a:lnTo>
                <a:lnTo>
                  <a:pt x="90170" y="0"/>
                </a:lnTo>
                <a:lnTo>
                  <a:pt x="116840" y="8890"/>
                </a:lnTo>
                <a:lnTo>
                  <a:pt x="143510" y="35560"/>
                </a:lnTo>
                <a:lnTo>
                  <a:pt x="143510" y="71120"/>
                </a:lnTo>
                <a:lnTo>
                  <a:pt x="143510" y="97790"/>
                </a:lnTo>
                <a:lnTo>
                  <a:pt x="125730" y="142240"/>
                </a:lnTo>
                <a:lnTo>
                  <a:pt x="107950" y="177800"/>
                </a:lnTo>
                <a:lnTo>
                  <a:pt x="90170" y="213360"/>
                </a:lnTo>
                <a:lnTo>
                  <a:pt x="63500" y="259080"/>
                </a:lnTo>
                <a:lnTo>
                  <a:pt x="45720" y="303530"/>
                </a:lnTo>
                <a:lnTo>
                  <a:pt x="17780" y="339090"/>
                </a:lnTo>
                <a:lnTo>
                  <a:pt x="0" y="365760"/>
                </a:lnTo>
                <a:lnTo>
                  <a:pt x="0" y="383540"/>
                </a:lnTo>
                <a:lnTo>
                  <a:pt x="54610" y="392430"/>
                </a:lnTo>
                <a:lnTo>
                  <a:pt x="90170" y="392430"/>
                </a:lnTo>
                <a:lnTo>
                  <a:pt x="134620" y="392430"/>
                </a:lnTo>
                <a:lnTo>
                  <a:pt x="17907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937510" y="3437890"/>
            <a:ext cx="259081" cy="615951"/>
          </a:xfrm>
          <a:custGeom>
            <a:avLst/>
            <a:gdLst/>
            <a:ahLst/>
            <a:cxnLst/>
            <a:rect l="0" t="0" r="0" b="0"/>
            <a:pathLst>
              <a:path w="259081" h="615951">
                <a:moveTo>
                  <a:pt x="0" y="133350"/>
                </a:moveTo>
                <a:lnTo>
                  <a:pt x="0" y="97790"/>
                </a:lnTo>
                <a:lnTo>
                  <a:pt x="8890" y="71120"/>
                </a:lnTo>
                <a:lnTo>
                  <a:pt x="26670" y="44450"/>
                </a:lnTo>
                <a:lnTo>
                  <a:pt x="72390" y="889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0"/>
                </a:lnTo>
                <a:lnTo>
                  <a:pt x="196850" y="8890"/>
                </a:lnTo>
                <a:lnTo>
                  <a:pt x="214630" y="26670"/>
                </a:lnTo>
                <a:lnTo>
                  <a:pt x="214630" y="53340"/>
                </a:lnTo>
                <a:lnTo>
                  <a:pt x="214630" y="80010"/>
                </a:lnTo>
                <a:lnTo>
                  <a:pt x="205740" y="106680"/>
                </a:lnTo>
                <a:lnTo>
                  <a:pt x="170180" y="143510"/>
                </a:lnTo>
                <a:lnTo>
                  <a:pt x="143510" y="179070"/>
                </a:lnTo>
                <a:lnTo>
                  <a:pt x="99060" y="223520"/>
                </a:lnTo>
                <a:lnTo>
                  <a:pt x="53340" y="259080"/>
                </a:lnTo>
                <a:lnTo>
                  <a:pt x="62230" y="241300"/>
                </a:lnTo>
                <a:lnTo>
                  <a:pt x="99060" y="223520"/>
                </a:lnTo>
                <a:lnTo>
                  <a:pt x="125730" y="214630"/>
                </a:lnTo>
                <a:lnTo>
                  <a:pt x="152400" y="214630"/>
                </a:lnTo>
                <a:lnTo>
                  <a:pt x="187960" y="223520"/>
                </a:lnTo>
                <a:lnTo>
                  <a:pt x="223520" y="232410"/>
                </a:lnTo>
                <a:lnTo>
                  <a:pt x="241300" y="250190"/>
                </a:lnTo>
                <a:lnTo>
                  <a:pt x="259080" y="303530"/>
                </a:lnTo>
                <a:lnTo>
                  <a:pt x="259080" y="321310"/>
                </a:lnTo>
                <a:lnTo>
                  <a:pt x="250190" y="347980"/>
                </a:lnTo>
                <a:lnTo>
                  <a:pt x="232410" y="392430"/>
                </a:lnTo>
                <a:lnTo>
                  <a:pt x="214630" y="429260"/>
                </a:lnTo>
                <a:lnTo>
                  <a:pt x="196850" y="464820"/>
                </a:lnTo>
                <a:lnTo>
                  <a:pt x="170180" y="500380"/>
                </a:lnTo>
                <a:lnTo>
                  <a:pt x="143510" y="535940"/>
                </a:lnTo>
                <a:lnTo>
                  <a:pt x="116840" y="571500"/>
                </a:lnTo>
                <a:lnTo>
                  <a:pt x="9906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411220" y="527050"/>
            <a:ext cx="62231" cy="3670301"/>
          </a:xfrm>
          <a:custGeom>
            <a:avLst/>
            <a:gdLst/>
            <a:ahLst/>
            <a:cxnLst/>
            <a:rect l="0" t="0" r="0" b="0"/>
            <a:pathLst>
              <a:path w="62231" h="3670301">
                <a:moveTo>
                  <a:pt x="53340" y="0"/>
                </a:moveTo>
                <a:lnTo>
                  <a:pt x="44450" y="35560"/>
                </a:lnTo>
                <a:lnTo>
                  <a:pt x="44450" y="71120"/>
                </a:lnTo>
                <a:lnTo>
                  <a:pt x="44450" y="115570"/>
                </a:lnTo>
                <a:lnTo>
                  <a:pt x="44450" y="151130"/>
                </a:lnTo>
                <a:lnTo>
                  <a:pt x="44450" y="186690"/>
                </a:lnTo>
                <a:lnTo>
                  <a:pt x="44450" y="232410"/>
                </a:lnTo>
                <a:lnTo>
                  <a:pt x="44450" y="267970"/>
                </a:lnTo>
                <a:lnTo>
                  <a:pt x="44450" y="303530"/>
                </a:lnTo>
                <a:lnTo>
                  <a:pt x="44450" y="339090"/>
                </a:lnTo>
                <a:lnTo>
                  <a:pt x="44450" y="374650"/>
                </a:lnTo>
                <a:lnTo>
                  <a:pt x="35560" y="410210"/>
                </a:lnTo>
                <a:lnTo>
                  <a:pt x="35560" y="454660"/>
                </a:lnTo>
                <a:lnTo>
                  <a:pt x="26670" y="500380"/>
                </a:lnTo>
                <a:lnTo>
                  <a:pt x="26670" y="518160"/>
                </a:lnTo>
                <a:lnTo>
                  <a:pt x="26670" y="544830"/>
                </a:lnTo>
                <a:lnTo>
                  <a:pt x="17780" y="571500"/>
                </a:lnTo>
                <a:lnTo>
                  <a:pt x="17780" y="589280"/>
                </a:lnTo>
                <a:lnTo>
                  <a:pt x="17780" y="615950"/>
                </a:lnTo>
                <a:lnTo>
                  <a:pt x="8890" y="642620"/>
                </a:lnTo>
                <a:lnTo>
                  <a:pt x="8890" y="660400"/>
                </a:lnTo>
                <a:lnTo>
                  <a:pt x="8890" y="687070"/>
                </a:lnTo>
                <a:lnTo>
                  <a:pt x="8890" y="713740"/>
                </a:lnTo>
                <a:lnTo>
                  <a:pt x="8890" y="731520"/>
                </a:lnTo>
                <a:lnTo>
                  <a:pt x="8890" y="758190"/>
                </a:lnTo>
                <a:lnTo>
                  <a:pt x="8890" y="786130"/>
                </a:lnTo>
                <a:lnTo>
                  <a:pt x="8890" y="812800"/>
                </a:lnTo>
                <a:lnTo>
                  <a:pt x="8890" y="839470"/>
                </a:lnTo>
                <a:lnTo>
                  <a:pt x="8890" y="866140"/>
                </a:lnTo>
                <a:lnTo>
                  <a:pt x="8890" y="892810"/>
                </a:lnTo>
                <a:lnTo>
                  <a:pt x="8890" y="919480"/>
                </a:lnTo>
                <a:lnTo>
                  <a:pt x="8890" y="946150"/>
                </a:lnTo>
                <a:lnTo>
                  <a:pt x="8890" y="972820"/>
                </a:lnTo>
                <a:lnTo>
                  <a:pt x="8890" y="999490"/>
                </a:lnTo>
                <a:lnTo>
                  <a:pt x="8890" y="1026160"/>
                </a:lnTo>
                <a:lnTo>
                  <a:pt x="8890" y="1054100"/>
                </a:lnTo>
                <a:lnTo>
                  <a:pt x="8890" y="1080770"/>
                </a:lnTo>
                <a:lnTo>
                  <a:pt x="8890" y="1107440"/>
                </a:lnTo>
                <a:lnTo>
                  <a:pt x="8890" y="1134110"/>
                </a:lnTo>
                <a:lnTo>
                  <a:pt x="8890" y="1160780"/>
                </a:lnTo>
                <a:lnTo>
                  <a:pt x="8890" y="1196340"/>
                </a:lnTo>
                <a:lnTo>
                  <a:pt x="8890" y="1223010"/>
                </a:lnTo>
                <a:lnTo>
                  <a:pt x="8890" y="1258570"/>
                </a:lnTo>
                <a:lnTo>
                  <a:pt x="8890" y="1285240"/>
                </a:lnTo>
                <a:lnTo>
                  <a:pt x="8890" y="1320800"/>
                </a:lnTo>
                <a:lnTo>
                  <a:pt x="8890" y="1348740"/>
                </a:lnTo>
                <a:lnTo>
                  <a:pt x="8890" y="1384300"/>
                </a:lnTo>
                <a:lnTo>
                  <a:pt x="8890" y="1410970"/>
                </a:lnTo>
                <a:lnTo>
                  <a:pt x="0" y="1446530"/>
                </a:lnTo>
                <a:lnTo>
                  <a:pt x="0" y="1482090"/>
                </a:lnTo>
                <a:lnTo>
                  <a:pt x="0" y="1517650"/>
                </a:lnTo>
                <a:lnTo>
                  <a:pt x="0" y="1553210"/>
                </a:lnTo>
                <a:lnTo>
                  <a:pt x="0" y="1579880"/>
                </a:lnTo>
                <a:lnTo>
                  <a:pt x="0" y="1616710"/>
                </a:lnTo>
                <a:lnTo>
                  <a:pt x="0" y="1652270"/>
                </a:lnTo>
                <a:lnTo>
                  <a:pt x="0" y="1687830"/>
                </a:lnTo>
                <a:lnTo>
                  <a:pt x="0" y="1723390"/>
                </a:lnTo>
                <a:lnTo>
                  <a:pt x="0" y="1750060"/>
                </a:lnTo>
                <a:lnTo>
                  <a:pt x="8890" y="1785620"/>
                </a:lnTo>
                <a:lnTo>
                  <a:pt x="8890" y="1821180"/>
                </a:lnTo>
                <a:lnTo>
                  <a:pt x="8890" y="1856740"/>
                </a:lnTo>
                <a:lnTo>
                  <a:pt x="17780" y="1892300"/>
                </a:lnTo>
                <a:lnTo>
                  <a:pt x="17780" y="1929130"/>
                </a:lnTo>
                <a:lnTo>
                  <a:pt x="26670" y="1964690"/>
                </a:lnTo>
                <a:lnTo>
                  <a:pt x="26670" y="2000250"/>
                </a:lnTo>
                <a:lnTo>
                  <a:pt x="35560" y="2035810"/>
                </a:lnTo>
                <a:lnTo>
                  <a:pt x="35560" y="2071370"/>
                </a:lnTo>
                <a:lnTo>
                  <a:pt x="35560" y="2106930"/>
                </a:lnTo>
                <a:lnTo>
                  <a:pt x="44450" y="2142490"/>
                </a:lnTo>
                <a:lnTo>
                  <a:pt x="44450" y="2178050"/>
                </a:lnTo>
                <a:lnTo>
                  <a:pt x="44450" y="2214880"/>
                </a:lnTo>
                <a:lnTo>
                  <a:pt x="53340" y="2250440"/>
                </a:lnTo>
                <a:lnTo>
                  <a:pt x="53340" y="2286000"/>
                </a:lnTo>
                <a:lnTo>
                  <a:pt x="53340" y="2321560"/>
                </a:lnTo>
                <a:lnTo>
                  <a:pt x="62230" y="2357120"/>
                </a:lnTo>
                <a:lnTo>
                  <a:pt x="62230" y="2392680"/>
                </a:lnTo>
                <a:lnTo>
                  <a:pt x="62230" y="2437130"/>
                </a:lnTo>
                <a:lnTo>
                  <a:pt x="62230" y="2472690"/>
                </a:lnTo>
                <a:lnTo>
                  <a:pt x="62230" y="2509520"/>
                </a:lnTo>
                <a:lnTo>
                  <a:pt x="62230" y="2553970"/>
                </a:lnTo>
                <a:lnTo>
                  <a:pt x="62230" y="2589530"/>
                </a:lnTo>
                <a:lnTo>
                  <a:pt x="62230" y="2633980"/>
                </a:lnTo>
                <a:lnTo>
                  <a:pt x="62230" y="2678430"/>
                </a:lnTo>
                <a:lnTo>
                  <a:pt x="62230" y="2713990"/>
                </a:lnTo>
                <a:lnTo>
                  <a:pt x="62230" y="2759710"/>
                </a:lnTo>
                <a:lnTo>
                  <a:pt x="62230" y="2804160"/>
                </a:lnTo>
                <a:lnTo>
                  <a:pt x="62230" y="2839720"/>
                </a:lnTo>
                <a:lnTo>
                  <a:pt x="62230" y="2884170"/>
                </a:lnTo>
                <a:lnTo>
                  <a:pt x="62230" y="2919730"/>
                </a:lnTo>
                <a:lnTo>
                  <a:pt x="62230" y="2964180"/>
                </a:lnTo>
                <a:lnTo>
                  <a:pt x="62230" y="2999740"/>
                </a:lnTo>
                <a:lnTo>
                  <a:pt x="62230" y="3035300"/>
                </a:lnTo>
                <a:lnTo>
                  <a:pt x="62230" y="3072130"/>
                </a:lnTo>
                <a:lnTo>
                  <a:pt x="62230" y="3107690"/>
                </a:lnTo>
                <a:lnTo>
                  <a:pt x="62230" y="3143250"/>
                </a:lnTo>
                <a:lnTo>
                  <a:pt x="62230" y="3178810"/>
                </a:lnTo>
                <a:lnTo>
                  <a:pt x="62230" y="3214370"/>
                </a:lnTo>
                <a:lnTo>
                  <a:pt x="62230" y="3241040"/>
                </a:lnTo>
                <a:lnTo>
                  <a:pt x="62230" y="3276600"/>
                </a:lnTo>
                <a:lnTo>
                  <a:pt x="62230" y="3303270"/>
                </a:lnTo>
                <a:lnTo>
                  <a:pt x="62230" y="3331210"/>
                </a:lnTo>
                <a:lnTo>
                  <a:pt x="62230" y="3366770"/>
                </a:lnTo>
                <a:lnTo>
                  <a:pt x="62230" y="3393440"/>
                </a:lnTo>
                <a:lnTo>
                  <a:pt x="62230" y="3420110"/>
                </a:lnTo>
                <a:lnTo>
                  <a:pt x="62230" y="3446780"/>
                </a:lnTo>
                <a:lnTo>
                  <a:pt x="62230" y="3473450"/>
                </a:lnTo>
                <a:lnTo>
                  <a:pt x="62230" y="3491230"/>
                </a:lnTo>
                <a:lnTo>
                  <a:pt x="62230" y="3517900"/>
                </a:lnTo>
                <a:lnTo>
                  <a:pt x="62230" y="3562350"/>
                </a:lnTo>
                <a:lnTo>
                  <a:pt x="62230" y="3597910"/>
                </a:lnTo>
                <a:lnTo>
                  <a:pt x="62230" y="3643630"/>
                </a:lnTo>
                <a:lnTo>
                  <a:pt x="62230" y="3670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669540" y="695960"/>
            <a:ext cx="2411731" cy="54611"/>
          </a:xfrm>
          <a:custGeom>
            <a:avLst/>
            <a:gdLst/>
            <a:ahLst/>
            <a:cxnLst/>
            <a:rect l="0" t="0" r="0" b="0"/>
            <a:pathLst>
              <a:path w="2411731" h="54611">
                <a:moveTo>
                  <a:pt x="0" y="54610"/>
                </a:moveTo>
                <a:lnTo>
                  <a:pt x="35560" y="45720"/>
                </a:lnTo>
                <a:lnTo>
                  <a:pt x="81280" y="45720"/>
                </a:lnTo>
                <a:lnTo>
                  <a:pt x="107950" y="36830"/>
                </a:lnTo>
                <a:lnTo>
                  <a:pt x="143510" y="36830"/>
                </a:lnTo>
                <a:lnTo>
                  <a:pt x="179070" y="36830"/>
                </a:lnTo>
                <a:lnTo>
                  <a:pt x="214630" y="36830"/>
                </a:lnTo>
                <a:lnTo>
                  <a:pt x="250190" y="36830"/>
                </a:lnTo>
                <a:lnTo>
                  <a:pt x="294640" y="36830"/>
                </a:lnTo>
                <a:lnTo>
                  <a:pt x="330200" y="27940"/>
                </a:lnTo>
                <a:lnTo>
                  <a:pt x="375920" y="27940"/>
                </a:lnTo>
                <a:lnTo>
                  <a:pt x="420370" y="27940"/>
                </a:lnTo>
                <a:lnTo>
                  <a:pt x="438150" y="27940"/>
                </a:lnTo>
                <a:lnTo>
                  <a:pt x="464820" y="27940"/>
                </a:lnTo>
                <a:lnTo>
                  <a:pt x="491490" y="27940"/>
                </a:lnTo>
                <a:lnTo>
                  <a:pt x="509270" y="27940"/>
                </a:lnTo>
                <a:lnTo>
                  <a:pt x="535940" y="27940"/>
                </a:lnTo>
                <a:lnTo>
                  <a:pt x="562610" y="27940"/>
                </a:lnTo>
                <a:lnTo>
                  <a:pt x="580390" y="27940"/>
                </a:lnTo>
                <a:lnTo>
                  <a:pt x="607060" y="17780"/>
                </a:lnTo>
                <a:lnTo>
                  <a:pt x="635000" y="17780"/>
                </a:lnTo>
                <a:lnTo>
                  <a:pt x="652780" y="17780"/>
                </a:lnTo>
                <a:lnTo>
                  <a:pt x="679450" y="17780"/>
                </a:lnTo>
                <a:lnTo>
                  <a:pt x="706120" y="17780"/>
                </a:lnTo>
                <a:lnTo>
                  <a:pt x="732790" y="17780"/>
                </a:lnTo>
                <a:lnTo>
                  <a:pt x="759460" y="17780"/>
                </a:lnTo>
                <a:lnTo>
                  <a:pt x="786130" y="17780"/>
                </a:lnTo>
                <a:lnTo>
                  <a:pt x="812800" y="17780"/>
                </a:lnTo>
                <a:lnTo>
                  <a:pt x="839470" y="8890"/>
                </a:lnTo>
                <a:lnTo>
                  <a:pt x="866140" y="8890"/>
                </a:lnTo>
                <a:lnTo>
                  <a:pt x="892810" y="8890"/>
                </a:lnTo>
                <a:lnTo>
                  <a:pt x="920750" y="8890"/>
                </a:lnTo>
                <a:lnTo>
                  <a:pt x="947420" y="8890"/>
                </a:lnTo>
                <a:lnTo>
                  <a:pt x="974090" y="8890"/>
                </a:lnTo>
                <a:lnTo>
                  <a:pt x="1000760" y="8890"/>
                </a:lnTo>
                <a:lnTo>
                  <a:pt x="1036320" y="8890"/>
                </a:lnTo>
                <a:lnTo>
                  <a:pt x="1062990" y="8890"/>
                </a:lnTo>
                <a:lnTo>
                  <a:pt x="1089660" y="8890"/>
                </a:lnTo>
                <a:lnTo>
                  <a:pt x="1125220" y="8890"/>
                </a:lnTo>
                <a:lnTo>
                  <a:pt x="1151890" y="8890"/>
                </a:lnTo>
                <a:lnTo>
                  <a:pt x="1178560" y="8890"/>
                </a:lnTo>
                <a:lnTo>
                  <a:pt x="1215390" y="8890"/>
                </a:lnTo>
                <a:lnTo>
                  <a:pt x="1242060" y="8890"/>
                </a:lnTo>
                <a:lnTo>
                  <a:pt x="1277620" y="8890"/>
                </a:lnTo>
                <a:lnTo>
                  <a:pt x="1304290" y="8890"/>
                </a:lnTo>
                <a:lnTo>
                  <a:pt x="1339850" y="8890"/>
                </a:lnTo>
                <a:lnTo>
                  <a:pt x="1366520" y="0"/>
                </a:lnTo>
                <a:lnTo>
                  <a:pt x="1402080" y="0"/>
                </a:lnTo>
                <a:lnTo>
                  <a:pt x="1428750" y="0"/>
                </a:lnTo>
                <a:lnTo>
                  <a:pt x="1464310" y="0"/>
                </a:lnTo>
                <a:lnTo>
                  <a:pt x="1492250" y="0"/>
                </a:lnTo>
                <a:lnTo>
                  <a:pt x="1527810" y="0"/>
                </a:lnTo>
                <a:lnTo>
                  <a:pt x="1554480" y="0"/>
                </a:lnTo>
                <a:lnTo>
                  <a:pt x="1590040" y="0"/>
                </a:lnTo>
                <a:lnTo>
                  <a:pt x="1616710" y="0"/>
                </a:lnTo>
                <a:lnTo>
                  <a:pt x="1652270" y="0"/>
                </a:lnTo>
                <a:lnTo>
                  <a:pt x="1678940" y="0"/>
                </a:lnTo>
                <a:lnTo>
                  <a:pt x="1714500" y="0"/>
                </a:lnTo>
                <a:lnTo>
                  <a:pt x="1741170" y="0"/>
                </a:lnTo>
                <a:lnTo>
                  <a:pt x="1769110" y="0"/>
                </a:lnTo>
                <a:lnTo>
                  <a:pt x="1804670" y="0"/>
                </a:lnTo>
                <a:lnTo>
                  <a:pt x="1831340" y="8890"/>
                </a:lnTo>
                <a:lnTo>
                  <a:pt x="1858010" y="8890"/>
                </a:lnTo>
                <a:lnTo>
                  <a:pt x="1893570" y="8890"/>
                </a:lnTo>
                <a:lnTo>
                  <a:pt x="1920240" y="8890"/>
                </a:lnTo>
                <a:lnTo>
                  <a:pt x="1946910" y="8890"/>
                </a:lnTo>
                <a:lnTo>
                  <a:pt x="1982470" y="8890"/>
                </a:lnTo>
                <a:lnTo>
                  <a:pt x="2009140" y="17780"/>
                </a:lnTo>
                <a:lnTo>
                  <a:pt x="2035810" y="17780"/>
                </a:lnTo>
                <a:lnTo>
                  <a:pt x="2063750" y="17780"/>
                </a:lnTo>
                <a:lnTo>
                  <a:pt x="2090420" y="17780"/>
                </a:lnTo>
                <a:lnTo>
                  <a:pt x="2117090" y="17780"/>
                </a:lnTo>
                <a:lnTo>
                  <a:pt x="2143760" y="17780"/>
                </a:lnTo>
                <a:lnTo>
                  <a:pt x="2170430" y="17780"/>
                </a:lnTo>
                <a:lnTo>
                  <a:pt x="2188210" y="17780"/>
                </a:lnTo>
                <a:lnTo>
                  <a:pt x="2214880" y="17780"/>
                </a:lnTo>
                <a:lnTo>
                  <a:pt x="2259330" y="27940"/>
                </a:lnTo>
                <a:lnTo>
                  <a:pt x="2294890" y="27940"/>
                </a:lnTo>
                <a:lnTo>
                  <a:pt x="2331720" y="36830"/>
                </a:lnTo>
                <a:lnTo>
                  <a:pt x="2367280" y="36830"/>
                </a:lnTo>
                <a:lnTo>
                  <a:pt x="2411730" y="45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920490" y="839470"/>
            <a:ext cx="8891" cy="356871"/>
          </a:xfrm>
          <a:custGeom>
            <a:avLst/>
            <a:gdLst/>
            <a:ahLst/>
            <a:cxnLst/>
            <a:rect l="0" t="0" r="0" b="0"/>
            <a:pathLst>
              <a:path w="8891" h="35687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0" y="294640"/>
                </a:lnTo>
                <a:lnTo>
                  <a:pt x="0" y="339090"/>
                </a:lnTo>
                <a:lnTo>
                  <a:pt x="889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839210" y="1393190"/>
            <a:ext cx="187961" cy="401321"/>
          </a:xfrm>
          <a:custGeom>
            <a:avLst/>
            <a:gdLst/>
            <a:ahLst/>
            <a:cxnLst/>
            <a:rect l="0" t="0" r="0" b="0"/>
            <a:pathLst>
              <a:path w="187961" h="401321">
                <a:moveTo>
                  <a:pt x="19050" y="80010"/>
                </a:moveTo>
                <a:lnTo>
                  <a:pt x="27940" y="44450"/>
                </a:lnTo>
                <a:lnTo>
                  <a:pt x="63500" y="17780"/>
                </a:lnTo>
                <a:lnTo>
                  <a:pt x="90170" y="0"/>
                </a:lnTo>
                <a:lnTo>
                  <a:pt x="107950" y="0"/>
                </a:lnTo>
                <a:lnTo>
                  <a:pt x="143510" y="8890"/>
                </a:lnTo>
                <a:lnTo>
                  <a:pt x="161290" y="26670"/>
                </a:lnTo>
                <a:lnTo>
                  <a:pt x="170180" y="44450"/>
                </a:lnTo>
                <a:lnTo>
                  <a:pt x="170180" y="62230"/>
                </a:lnTo>
                <a:lnTo>
                  <a:pt x="170180" y="106680"/>
                </a:lnTo>
                <a:lnTo>
                  <a:pt x="152400" y="151130"/>
                </a:lnTo>
                <a:lnTo>
                  <a:pt x="143510" y="187960"/>
                </a:lnTo>
                <a:lnTo>
                  <a:pt x="116840" y="232410"/>
                </a:lnTo>
                <a:lnTo>
                  <a:pt x="90170" y="267970"/>
                </a:lnTo>
                <a:lnTo>
                  <a:pt x="63500" y="303530"/>
                </a:lnTo>
                <a:lnTo>
                  <a:pt x="27940" y="347980"/>
                </a:lnTo>
                <a:lnTo>
                  <a:pt x="0" y="383540"/>
                </a:lnTo>
                <a:lnTo>
                  <a:pt x="8890" y="401320"/>
                </a:lnTo>
                <a:lnTo>
                  <a:pt x="54610" y="401320"/>
                </a:lnTo>
                <a:lnTo>
                  <a:pt x="99060" y="401320"/>
                </a:lnTo>
                <a:lnTo>
                  <a:pt x="116840" y="392430"/>
                </a:lnTo>
                <a:lnTo>
                  <a:pt x="143510" y="392430"/>
                </a:lnTo>
                <a:lnTo>
                  <a:pt x="18796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858260" y="2071370"/>
            <a:ext cx="275591" cy="250191"/>
          </a:xfrm>
          <a:custGeom>
            <a:avLst/>
            <a:gdLst/>
            <a:ahLst/>
            <a:cxnLst/>
            <a:rect l="0" t="0" r="0" b="0"/>
            <a:pathLst>
              <a:path w="275591" h="250191">
                <a:moveTo>
                  <a:pt x="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0" y="196850"/>
                </a:lnTo>
                <a:lnTo>
                  <a:pt x="8890" y="223520"/>
                </a:lnTo>
                <a:lnTo>
                  <a:pt x="26670" y="232410"/>
                </a:lnTo>
                <a:lnTo>
                  <a:pt x="62230" y="241300"/>
                </a:lnTo>
                <a:lnTo>
                  <a:pt x="88900" y="241300"/>
                </a:lnTo>
                <a:lnTo>
                  <a:pt x="106680" y="241300"/>
                </a:lnTo>
                <a:lnTo>
                  <a:pt x="151130" y="241300"/>
                </a:lnTo>
                <a:lnTo>
                  <a:pt x="186690" y="241300"/>
                </a:lnTo>
                <a:lnTo>
                  <a:pt x="222250" y="250190"/>
                </a:lnTo>
                <a:lnTo>
                  <a:pt x="240030" y="250190"/>
                </a:lnTo>
                <a:lnTo>
                  <a:pt x="257810" y="250190"/>
                </a:lnTo>
                <a:lnTo>
                  <a:pt x="27559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027170" y="2035810"/>
            <a:ext cx="44451" cy="500381"/>
          </a:xfrm>
          <a:custGeom>
            <a:avLst/>
            <a:gdLst/>
            <a:ahLst/>
            <a:cxnLst/>
            <a:rect l="0" t="0" r="0" b="0"/>
            <a:pathLst>
              <a:path w="44451" h="50038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8890" y="170180"/>
                </a:lnTo>
                <a:lnTo>
                  <a:pt x="8890" y="205740"/>
                </a:lnTo>
                <a:lnTo>
                  <a:pt x="1778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26670" y="347980"/>
                </a:lnTo>
                <a:lnTo>
                  <a:pt x="26670" y="383540"/>
                </a:lnTo>
                <a:lnTo>
                  <a:pt x="26670" y="429260"/>
                </a:lnTo>
                <a:lnTo>
                  <a:pt x="26670" y="464820"/>
                </a:lnTo>
                <a:lnTo>
                  <a:pt x="35560" y="482600"/>
                </a:lnTo>
                <a:lnTo>
                  <a:pt x="4445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876040" y="2651760"/>
            <a:ext cx="231141" cy="241301"/>
          </a:xfrm>
          <a:custGeom>
            <a:avLst/>
            <a:gdLst/>
            <a:ahLst/>
            <a:cxnLst/>
            <a:rect l="0" t="0" r="0" b="0"/>
            <a:pathLst>
              <a:path w="231141" h="241301">
                <a:moveTo>
                  <a:pt x="62230" y="53340"/>
                </a:moveTo>
                <a:lnTo>
                  <a:pt x="44450" y="53340"/>
                </a:lnTo>
                <a:lnTo>
                  <a:pt x="26670" y="63500"/>
                </a:lnTo>
                <a:lnTo>
                  <a:pt x="0" y="10795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14630"/>
                </a:lnTo>
                <a:lnTo>
                  <a:pt x="35560" y="223520"/>
                </a:lnTo>
                <a:lnTo>
                  <a:pt x="71120" y="241300"/>
                </a:lnTo>
                <a:lnTo>
                  <a:pt x="115570" y="241300"/>
                </a:lnTo>
                <a:lnTo>
                  <a:pt x="133350" y="241300"/>
                </a:lnTo>
                <a:lnTo>
                  <a:pt x="160020" y="232410"/>
                </a:lnTo>
                <a:lnTo>
                  <a:pt x="195580" y="187960"/>
                </a:lnTo>
                <a:lnTo>
                  <a:pt x="222250" y="170180"/>
                </a:lnTo>
                <a:lnTo>
                  <a:pt x="231140" y="125730"/>
                </a:lnTo>
                <a:lnTo>
                  <a:pt x="231140" y="99060"/>
                </a:lnTo>
                <a:lnTo>
                  <a:pt x="231140" y="81280"/>
                </a:lnTo>
                <a:lnTo>
                  <a:pt x="213360" y="35560"/>
                </a:lnTo>
                <a:lnTo>
                  <a:pt x="177800" y="8890"/>
                </a:lnTo>
                <a:lnTo>
                  <a:pt x="151130" y="0"/>
                </a:lnTo>
                <a:lnTo>
                  <a:pt x="115570" y="8890"/>
                </a:lnTo>
                <a:lnTo>
                  <a:pt x="88900" y="17780"/>
                </a:lnTo>
                <a:lnTo>
                  <a:pt x="71120" y="26670"/>
                </a:lnTo>
                <a:lnTo>
                  <a:pt x="44450" y="72390"/>
                </a:lnTo>
                <a:lnTo>
                  <a:pt x="26670" y="99060"/>
                </a:lnTo>
                <a:lnTo>
                  <a:pt x="2667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884930" y="2901950"/>
            <a:ext cx="276861" cy="294641"/>
          </a:xfrm>
          <a:custGeom>
            <a:avLst/>
            <a:gdLst/>
            <a:ahLst/>
            <a:cxnLst/>
            <a:rect l="0" t="0" r="0" b="0"/>
            <a:pathLst>
              <a:path w="276861" h="294641">
                <a:moveTo>
                  <a:pt x="160020" y="8890"/>
                </a:moveTo>
                <a:lnTo>
                  <a:pt x="124460" y="0"/>
                </a:lnTo>
                <a:lnTo>
                  <a:pt x="97790" y="0"/>
                </a:lnTo>
                <a:lnTo>
                  <a:pt x="71120" y="8890"/>
                </a:lnTo>
                <a:lnTo>
                  <a:pt x="35560" y="53340"/>
                </a:lnTo>
                <a:lnTo>
                  <a:pt x="8890" y="97790"/>
                </a:lnTo>
                <a:lnTo>
                  <a:pt x="0" y="134620"/>
                </a:lnTo>
                <a:lnTo>
                  <a:pt x="0" y="179070"/>
                </a:lnTo>
                <a:lnTo>
                  <a:pt x="8890" y="223520"/>
                </a:lnTo>
                <a:lnTo>
                  <a:pt x="17780" y="241300"/>
                </a:lnTo>
                <a:lnTo>
                  <a:pt x="44450" y="267970"/>
                </a:lnTo>
                <a:lnTo>
                  <a:pt x="62230" y="276860"/>
                </a:lnTo>
                <a:lnTo>
                  <a:pt x="106680" y="294640"/>
                </a:lnTo>
                <a:lnTo>
                  <a:pt x="133350" y="294640"/>
                </a:lnTo>
                <a:lnTo>
                  <a:pt x="177800" y="285750"/>
                </a:lnTo>
                <a:lnTo>
                  <a:pt x="213360" y="267970"/>
                </a:lnTo>
                <a:lnTo>
                  <a:pt x="248920" y="223520"/>
                </a:lnTo>
                <a:lnTo>
                  <a:pt x="276860" y="179070"/>
                </a:lnTo>
                <a:lnTo>
                  <a:pt x="276860" y="134620"/>
                </a:lnTo>
                <a:lnTo>
                  <a:pt x="276860" y="107950"/>
                </a:lnTo>
                <a:lnTo>
                  <a:pt x="267970" y="62230"/>
                </a:lnTo>
                <a:lnTo>
                  <a:pt x="257810" y="44450"/>
                </a:lnTo>
                <a:lnTo>
                  <a:pt x="231140" y="26670"/>
                </a:lnTo>
                <a:lnTo>
                  <a:pt x="195580" y="17780"/>
                </a:lnTo>
                <a:lnTo>
                  <a:pt x="168910" y="17780"/>
                </a:lnTo>
                <a:lnTo>
                  <a:pt x="14224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839210" y="3437890"/>
            <a:ext cx="99061" cy="571501"/>
          </a:xfrm>
          <a:custGeom>
            <a:avLst/>
            <a:gdLst/>
            <a:ahLst/>
            <a:cxnLst/>
            <a:rect l="0" t="0" r="0" b="0"/>
            <a:pathLst>
              <a:path w="99061" h="5715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52400"/>
                </a:lnTo>
                <a:lnTo>
                  <a:pt x="8890" y="187960"/>
                </a:lnTo>
                <a:lnTo>
                  <a:pt x="19050" y="214630"/>
                </a:lnTo>
                <a:lnTo>
                  <a:pt x="19050" y="250190"/>
                </a:lnTo>
                <a:lnTo>
                  <a:pt x="19050" y="285750"/>
                </a:lnTo>
                <a:lnTo>
                  <a:pt x="27940" y="321310"/>
                </a:lnTo>
                <a:lnTo>
                  <a:pt x="36830" y="347980"/>
                </a:lnTo>
                <a:lnTo>
                  <a:pt x="36830" y="383540"/>
                </a:lnTo>
                <a:lnTo>
                  <a:pt x="45720" y="429260"/>
                </a:lnTo>
                <a:lnTo>
                  <a:pt x="45720" y="464820"/>
                </a:lnTo>
                <a:lnTo>
                  <a:pt x="54610" y="500380"/>
                </a:lnTo>
                <a:lnTo>
                  <a:pt x="54610" y="544830"/>
                </a:lnTo>
                <a:lnTo>
                  <a:pt x="63500" y="562610"/>
                </a:lnTo>
                <a:lnTo>
                  <a:pt x="81280" y="571500"/>
                </a:lnTo>
                <a:lnTo>
                  <a:pt x="9906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000500" y="3473450"/>
            <a:ext cx="285751" cy="553721"/>
          </a:xfrm>
          <a:custGeom>
            <a:avLst/>
            <a:gdLst/>
            <a:ahLst/>
            <a:cxnLst/>
            <a:rect l="0" t="0" r="0" b="0"/>
            <a:pathLst>
              <a:path w="285751" h="553721">
                <a:moveTo>
                  <a:pt x="889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7950"/>
                </a:lnTo>
                <a:lnTo>
                  <a:pt x="8890" y="152400"/>
                </a:lnTo>
                <a:lnTo>
                  <a:pt x="17780" y="187960"/>
                </a:lnTo>
                <a:lnTo>
                  <a:pt x="17780" y="223520"/>
                </a:lnTo>
                <a:lnTo>
                  <a:pt x="26670" y="259080"/>
                </a:lnTo>
                <a:lnTo>
                  <a:pt x="35560" y="294640"/>
                </a:lnTo>
                <a:lnTo>
                  <a:pt x="53340" y="330200"/>
                </a:lnTo>
                <a:lnTo>
                  <a:pt x="62230" y="365760"/>
                </a:lnTo>
                <a:lnTo>
                  <a:pt x="71120" y="402590"/>
                </a:lnTo>
                <a:lnTo>
                  <a:pt x="88900" y="438150"/>
                </a:lnTo>
                <a:lnTo>
                  <a:pt x="97790" y="482600"/>
                </a:lnTo>
                <a:lnTo>
                  <a:pt x="124460" y="509270"/>
                </a:lnTo>
                <a:lnTo>
                  <a:pt x="152400" y="535940"/>
                </a:lnTo>
                <a:lnTo>
                  <a:pt x="179070" y="553720"/>
                </a:lnTo>
                <a:lnTo>
                  <a:pt x="196850" y="553720"/>
                </a:lnTo>
                <a:lnTo>
                  <a:pt x="223520" y="535940"/>
                </a:lnTo>
                <a:lnTo>
                  <a:pt x="232410" y="509270"/>
                </a:lnTo>
                <a:lnTo>
                  <a:pt x="259080" y="473710"/>
                </a:lnTo>
                <a:lnTo>
                  <a:pt x="267970" y="429260"/>
                </a:lnTo>
                <a:lnTo>
                  <a:pt x="276860" y="393700"/>
                </a:lnTo>
                <a:lnTo>
                  <a:pt x="285750" y="347980"/>
                </a:lnTo>
                <a:lnTo>
                  <a:pt x="285750" y="312420"/>
                </a:lnTo>
                <a:lnTo>
                  <a:pt x="285750" y="276860"/>
                </a:lnTo>
                <a:lnTo>
                  <a:pt x="276860" y="232410"/>
                </a:lnTo>
                <a:lnTo>
                  <a:pt x="267970" y="214630"/>
                </a:lnTo>
                <a:lnTo>
                  <a:pt x="250190" y="196850"/>
                </a:lnTo>
                <a:lnTo>
                  <a:pt x="223520" y="187960"/>
                </a:lnTo>
                <a:lnTo>
                  <a:pt x="205740" y="187960"/>
                </a:lnTo>
                <a:lnTo>
                  <a:pt x="179070" y="196850"/>
                </a:lnTo>
                <a:lnTo>
                  <a:pt x="152400" y="214630"/>
                </a:lnTo>
                <a:lnTo>
                  <a:pt x="124460" y="250190"/>
                </a:lnTo>
                <a:lnTo>
                  <a:pt x="97790" y="294640"/>
                </a:lnTo>
                <a:lnTo>
                  <a:pt x="88900" y="330200"/>
                </a:lnTo>
                <a:lnTo>
                  <a:pt x="88900" y="365760"/>
                </a:lnTo>
                <a:lnTo>
                  <a:pt x="80010" y="402590"/>
                </a:lnTo>
                <a:lnTo>
                  <a:pt x="71120" y="438150"/>
                </a:lnTo>
                <a:lnTo>
                  <a:pt x="7112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4188460" y="1107440"/>
            <a:ext cx="213361" cy="356871"/>
          </a:xfrm>
          <a:custGeom>
            <a:avLst/>
            <a:gdLst/>
            <a:ahLst/>
            <a:cxnLst/>
            <a:rect l="0" t="0" r="0" b="0"/>
            <a:pathLst>
              <a:path w="213361" h="35687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88900" y="71120"/>
                </a:lnTo>
                <a:lnTo>
                  <a:pt x="133350" y="97790"/>
                </a:lnTo>
                <a:lnTo>
                  <a:pt x="177800" y="133350"/>
                </a:lnTo>
                <a:lnTo>
                  <a:pt x="195580" y="151130"/>
                </a:lnTo>
                <a:lnTo>
                  <a:pt x="204470" y="168910"/>
                </a:lnTo>
                <a:lnTo>
                  <a:pt x="213360" y="187960"/>
                </a:lnTo>
                <a:lnTo>
                  <a:pt x="177800" y="232410"/>
                </a:lnTo>
                <a:lnTo>
                  <a:pt x="142240" y="259080"/>
                </a:lnTo>
                <a:lnTo>
                  <a:pt x="106680" y="285750"/>
                </a:lnTo>
                <a:lnTo>
                  <a:pt x="80010" y="321310"/>
                </a:lnTo>
                <a:lnTo>
                  <a:pt x="71120" y="339090"/>
                </a:lnTo>
                <a:lnTo>
                  <a:pt x="7112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4224020" y="1714500"/>
            <a:ext cx="223521" cy="383541"/>
          </a:xfrm>
          <a:custGeom>
            <a:avLst/>
            <a:gdLst/>
            <a:ahLst/>
            <a:cxnLst/>
            <a:rect l="0" t="0" r="0" b="0"/>
            <a:pathLst>
              <a:path w="223521" h="383541">
                <a:moveTo>
                  <a:pt x="0" y="0"/>
                </a:moveTo>
                <a:lnTo>
                  <a:pt x="8890" y="17780"/>
                </a:lnTo>
                <a:lnTo>
                  <a:pt x="35560" y="44450"/>
                </a:lnTo>
                <a:lnTo>
                  <a:pt x="71120" y="71120"/>
                </a:lnTo>
                <a:lnTo>
                  <a:pt x="106680" y="80010"/>
                </a:lnTo>
                <a:lnTo>
                  <a:pt x="151130" y="88900"/>
                </a:lnTo>
                <a:lnTo>
                  <a:pt x="186690" y="97790"/>
                </a:lnTo>
                <a:lnTo>
                  <a:pt x="214630" y="106680"/>
                </a:lnTo>
                <a:lnTo>
                  <a:pt x="223520" y="124460"/>
                </a:lnTo>
                <a:lnTo>
                  <a:pt x="214630" y="152400"/>
                </a:lnTo>
                <a:lnTo>
                  <a:pt x="186690" y="196850"/>
                </a:lnTo>
                <a:lnTo>
                  <a:pt x="160020" y="241300"/>
                </a:lnTo>
                <a:lnTo>
                  <a:pt x="142240" y="259080"/>
                </a:lnTo>
                <a:lnTo>
                  <a:pt x="133350" y="285750"/>
                </a:lnTo>
                <a:lnTo>
                  <a:pt x="115570" y="321310"/>
                </a:lnTo>
                <a:lnTo>
                  <a:pt x="106680" y="339090"/>
                </a:lnTo>
                <a:lnTo>
                  <a:pt x="10668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215130" y="2571750"/>
            <a:ext cx="204471" cy="321311"/>
          </a:xfrm>
          <a:custGeom>
            <a:avLst/>
            <a:gdLst/>
            <a:ahLst/>
            <a:cxnLst/>
            <a:rect l="0" t="0" r="0" b="0"/>
            <a:pathLst>
              <a:path w="204471" h="32131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97790" y="53340"/>
                </a:lnTo>
                <a:lnTo>
                  <a:pt x="133350" y="71120"/>
                </a:lnTo>
                <a:lnTo>
                  <a:pt x="177800" y="97790"/>
                </a:lnTo>
                <a:lnTo>
                  <a:pt x="195580" y="106680"/>
                </a:lnTo>
                <a:lnTo>
                  <a:pt x="204470" y="124460"/>
                </a:lnTo>
                <a:lnTo>
                  <a:pt x="186690" y="152400"/>
                </a:lnTo>
                <a:lnTo>
                  <a:pt x="151130" y="196850"/>
                </a:lnTo>
                <a:lnTo>
                  <a:pt x="115570" y="241300"/>
                </a:lnTo>
                <a:lnTo>
                  <a:pt x="88900" y="285750"/>
                </a:lnTo>
                <a:lnTo>
                  <a:pt x="7112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330700" y="3267710"/>
            <a:ext cx="223521" cy="349251"/>
          </a:xfrm>
          <a:custGeom>
            <a:avLst/>
            <a:gdLst/>
            <a:ahLst/>
            <a:cxnLst/>
            <a:rect l="0" t="0" r="0" b="0"/>
            <a:pathLst>
              <a:path w="223521" h="349251">
                <a:moveTo>
                  <a:pt x="0" y="0"/>
                </a:moveTo>
                <a:lnTo>
                  <a:pt x="35560" y="8890"/>
                </a:lnTo>
                <a:lnTo>
                  <a:pt x="80010" y="19050"/>
                </a:lnTo>
                <a:lnTo>
                  <a:pt x="99060" y="19050"/>
                </a:lnTo>
                <a:lnTo>
                  <a:pt x="134620" y="27940"/>
                </a:lnTo>
                <a:lnTo>
                  <a:pt x="170180" y="27940"/>
                </a:lnTo>
                <a:lnTo>
                  <a:pt x="187960" y="36830"/>
                </a:lnTo>
                <a:lnTo>
                  <a:pt x="205740" y="45720"/>
                </a:lnTo>
                <a:lnTo>
                  <a:pt x="223520" y="72390"/>
                </a:lnTo>
                <a:lnTo>
                  <a:pt x="214630" y="125730"/>
                </a:lnTo>
                <a:lnTo>
                  <a:pt x="205740" y="161290"/>
                </a:lnTo>
                <a:lnTo>
                  <a:pt x="187960" y="196850"/>
                </a:lnTo>
                <a:lnTo>
                  <a:pt x="179070" y="241300"/>
                </a:lnTo>
                <a:lnTo>
                  <a:pt x="170180" y="276860"/>
                </a:lnTo>
                <a:lnTo>
                  <a:pt x="161290" y="313690"/>
                </a:lnTo>
                <a:lnTo>
                  <a:pt x="161290" y="349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518660" y="1009650"/>
            <a:ext cx="168911" cy="445771"/>
          </a:xfrm>
          <a:custGeom>
            <a:avLst/>
            <a:gdLst/>
            <a:ahLst/>
            <a:cxnLst/>
            <a:rect l="0" t="0" r="0" b="0"/>
            <a:pathLst>
              <a:path w="168911" h="445771">
                <a:moveTo>
                  <a:pt x="1778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48920"/>
                </a:lnTo>
                <a:lnTo>
                  <a:pt x="17780" y="294640"/>
                </a:lnTo>
                <a:lnTo>
                  <a:pt x="35560" y="330200"/>
                </a:lnTo>
                <a:lnTo>
                  <a:pt x="71120" y="374650"/>
                </a:lnTo>
                <a:lnTo>
                  <a:pt x="106680" y="419100"/>
                </a:lnTo>
                <a:lnTo>
                  <a:pt x="142240" y="436880"/>
                </a:lnTo>
                <a:lnTo>
                  <a:pt x="168910" y="445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643120" y="1071880"/>
            <a:ext cx="205741" cy="294641"/>
          </a:xfrm>
          <a:custGeom>
            <a:avLst/>
            <a:gdLst/>
            <a:ahLst/>
            <a:cxnLst/>
            <a:rect l="0" t="0" r="0" b="0"/>
            <a:pathLst>
              <a:path w="205741" h="29464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44450" y="0"/>
                </a:lnTo>
                <a:lnTo>
                  <a:pt x="71120" y="8890"/>
                </a:lnTo>
                <a:lnTo>
                  <a:pt x="107950" y="44450"/>
                </a:lnTo>
                <a:lnTo>
                  <a:pt x="125730" y="71120"/>
                </a:lnTo>
                <a:lnTo>
                  <a:pt x="134620" y="106680"/>
                </a:lnTo>
                <a:lnTo>
                  <a:pt x="134620" y="142240"/>
                </a:lnTo>
                <a:lnTo>
                  <a:pt x="125730" y="177800"/>
                </a:lnTo>
                <a:lnTo>
                  <a:pt x="116840" y="223520"/>
                </a:lnTo>
                <a:lnTo>
                  <a:pt x="99060" y="267970"/>
                </a:lnTo>
                <a:lnTo>
                  <a:pt x="81280" y="285750"/>
                </a:lnTo>
                <a:lnTo>
                  <a:pt x="62230" y="294640"/>
                </a:lnTo>
                <a:lnTo>
                  <a:pt x="44450" y="285750"/>
                </a:lnTo>
                <a:lnTo>
                  <a:pt x="35560" y="259080"/>
                </a:lnTo>
                <a:lnTo>
                  <a:pt x="35560" y="241300"/>
                </a:lnTo>
                <a:lnTo>
                  <a:pt x="44450" y="223520"/>
                </a:lnTo>
                <a:lnTo>
                  <a:pt x="53340" y="195580"/>
                </a:lnTo>
                <a:lnTo>
                  <a:pt x="62230" y="177800"/>
                </a:lnTo>
                <a:lnTo>
                  <a:pt x="90170" y="177800"/>
                </a:lnTo>
                <a:lnTo>
                  <a:pt x="125730" y="195580"/>
                </a:lnTo>
                <a:lnTo>
                  <a:pt x="152400" y="204470"/>
                </a:lnTo>
                <a:lnTo>
                  <a:pt x="170180" y="232410"/>
                </a:lnTo>
                <a:lnTo>
                  <a:pt x="20574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813300" y="1027430"/>
            <a:ext cx="88901" cy="419101"/>
          </a:xfrm>
          <a:custGeom>
            <a:avLst/>
            <a:gdLst/>
            <a:ahLst/>
            <a:cxnLst/>
            <a:rect l="0" t="0" r="0" b="0"/>
            <a:pathLst>
              <a:path w="88901" h="419101">
                <a:moveTo>
                  <a:pt x="0" y="0"/>
                </a:moveTo>
                <a:lnTo>
                  <a:pt x="53340" y="44450"/>
                </a:lnTo>
                <a:lnTo>
                  <a:pt x="71120" y="80010"/>
                </a:lnTo>
                <a:lnTo>
                  <a:pt x="88900" y="115570"/>
                </a:lnTo>
                <a:lnTo>
                  <a:pt x="88900" y="151130"/>
                </a:lnTo>
                <a:lnTo>
                  <a:pt x="88900" y="186690"/>
                </a:lnTo>
                <a:lnTo>
                  <a:pt x="88900" y="231140"/>
                </a:lnTo>
                <a:lnTo>
                  <a:pt x="88900" y="267970"/>
                </a:lnTo>
                <a:lnTo>
                  <a:pt x="80010" y="312420"/>
                </a:lnTo>
                <a:lnTo>
                  <a:pt x="71120" y="347980"/>
                </a:lnTo>
                <a:lnTo>
                  <a:pt x="53340" y="392430"/>
                </a:lnTo>
                <a:lnTo>
                  <a:pt x="4445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572000" y="1732280"/>
            <a:ext cx="170181" cy="356871"/>
          </a:xfrm>
          <a:custGeom>
            <a:avLst/>
            <a:gdLst/>
            <a:ahLst/>
            <a:cxnLst/>
            <a:rect l="0" t="0" r="0" b="0"/>
            <a:pathLst>
              <a:path w="170181" h="356871">
                <a:moveTo>
                  <a:pt x="2667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52400"/>
                </a:lnTo>
                <a:lnTo>
                  <a:pt x="17780" y="187960"/>
                </a:lnTo>
                <a:lnTo>
                  <a:pt x="35560" y="232410"/>
                </a:lnTo>
                <a:lnTo>
                  <a:pt x="53340" y="267970"/>
                </a:lnTo>
                <a:lnTo>
                  <a:pt x="80010" y="312420"/>
                </a:lnTo>
                <a:lnTo>
                  <a:pt x="97790" y="339090"/>
                </a:lnTo>
                <a:lnTo>
                  <a:pt x="133350" y="347980"/>
                </a:lnTo>
                <a:lnTo>
                  <a:pt x="17018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733290" y="1803400"/>
            <a:ext cx="133351" cy="223521"/>
          </a:xfrm>
          <a:custGeom>
            <a:avLst/>
            <a:gdLst/>
            <a:ahLst/>
            <a:cxnLst/>
            <a:rect l="0" t="0" r="0" b="0"/>
            <a:pathLst>
              <a:path w="133351" h="22352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35560" y="8890"/>
                </a:lnTo>
                <a:lnTo>
                  <a:pt x="62230" y="26670"/>
                </a:lnTo>
                <a:lnTo>
                  <a:pt x="80010" y="53340"/>
                </a:lnTo>
                <a:lnTo>
                  <a:pt x="88900" y="90170"/>
                </a:lnTo>
                <a:lnTo>
                  <a:pt x="97790" y="116840"/>
                </a:lnTo>
                <a:lnTo>
                  <a:pt x="97790" y="152400"/>
                </a:lnTo>
                <a:lnTo>
                  <a:pt x="88900" y="179070"/>
                </a:lnTo>
                <a:lnTo>
                  <a:pt x="71120" y="214630"/>
                </a:lnTo>
                <a:lnTo>
                  <a:pt x="53340" y="223520"/>
                </a:lnTo>
                <a:lnTo>
                  <a:pt x="35560" y="214630"/>
                </a:lnTo>
                <a:lnTo>
                  <a:pt x="8890" y="187960"/>
                </a:lnTo>
                <a:lnTo>
                  <a:pt x="8890" y="161290"/>
                </a:lnTo>
                <a:lnTo>
                  <a:pt x="8890" y="143510"/>
                </a:lnTo>
                <a:lnTo>
                  <a:pt x="26670" y="125730"/>
                </a:lnTo>
                <a:lnTo>
                  <a:pt x="53340" y="125730"/>
                </a:lnTo>
                <a:lnTo>
                  <a:pt x="80010" y="125730"/>
                </a:lnTo>
                <a:lnTo>
                  <a:pt x="115570" y="143510"/>
                </a:lnTo>
                <a:lnTo>
                  <a:pt x="1333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4893310" y="1741170"/>
            <a:ext cx="116841" cy="383541"/>
          </a:xfrm>
          <a:custGeom>
            <a:avLst/>
            <a:gdLst/>
            <a:ahLst/>
            <a:cxnLst/>
            <a:rect l="0" t="0" r="0" b="0"/>
            <a:pathLst>
              <a:path w="116841" h="383541">
                <a:moveTo>
                  <a:pt x="0" y="0"/>
                </a:moveTo>
                <a:lnTo>
                  <a:pt x="35560" y="17780"/>
                </a:lnTo>
                <a:lnTo>
                  <a:pt x="53340" y="44450"/>
                </a:lnTo>
                <a:lnTo>
                  <a:pt x="80010" y="80010"/>
                </a:lnTo>
                <a:lnTo>
                  <a:pt x="97790" y="125730"/>
                </a:lnTo>
                <a:lnTo>
                  <a:pt x="116840" y="161290"/>
                </a:lnTo>
                <a:lnTo>
                  <a:pt x="116840" y="205740"/>
                </a:lnTo>
                <a:lnTo>
                  <a:pt x="116840" y="241300"/>
                </a:lnTo>
                <a:lnTo>
                  <a:pt x="116840" y="276860"/>
                </a:lnTo>
                <a:lnTo>
                  <a:pt x="88900" y="312420"/>
                </a:lnTo>
                <a:lnTo>
                  <a:pt x="71120" y="356870"/>
                </a:lnTo>
                <a:lnTo>
                  <a:pt x="5334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4509770" y="2456180"/>
            <a:ext cx="186691" cy="410211"/>
          </a:xfrm>
          <a:custGeom>
            <a:avLst/>
            <a:gdLst/>
            <a:ahLst/>
            <a:cxnLst/>
            <a:rect l="0" t="0" r="0" b="0"/>
            <a:pathLst>
              <a:path w="186691" h="410211">
                <a:moveTo>
                  <a:pt x="44450" y="0"/>
                </a:moveTo>
                <a:lnTo>
                  <a:pt x="17780" y="889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31140"/>
                </a:lnTo>
                <a:lnTo>
                  <a:pt x="17780" y="276860"/>
                </a:lnTo>
                <a:lnTo>
                  <a:pt x="35560" y="312420"/>
                </a:lnTo>
                <a:lnTo>
                  <a:pt x="62230" y="356870"/>
                </a:lnTo>
                <a:lnTo>
                  <a:pt x="80010" y="383540"/>
                </a:lnTo>
                <a:lnTo>
                  <a:pt x="106680" y="401320"/>
                </a:lnTo>
                <a:lnTo>
                  <a:pt x="133350" y="410210"/>
                </a:lnTo>
                <a:lnTo>
                  <a:pt x="160020" y="410210"/>
                </a:lnTo>
                <a:lnTo>
                  <a:pt x="186690" y="401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634230" y="2553970"/>
            <a:ext cx="187961" cy="241301"/>
          </a:xfrm>
          <a:custGeom>
            <a:avLst/>
            <a:gdLst/>
            <a:ahLst/>
            <a:cxnLst/>
            <a:rect l="0" t="0" r="0" b="0"/>
            <a:pathLst>
              <a:path w="187961" h="241301">
                <a:moveTo>
                  <a:pt x="17780" y="133350"/>
                </a:moveTo>
                <a:lnTo>
                  <a:pt x="0" y="97790"/>
                </a:lnTo>
                <a:lnTo>
                  <a:pt x="0" y="71120"/>
                </a:lnTo>
                <a:lnTo>
                  <a:pt x="0" y="53340"/>
                </a:lnTo>
                <a:lnTo>
                  <a:pt x="17780" y="17780"/>
                </a:lnTo>
                <a:lnTo>
                  <a:pt x="53340" y="0"/>
                </a:lnTo>
                <a:lnTo>
                  <a:pt x="71120" y="0"/>
                </a:lnTo>
                <a:lnTo>
                  <a:pt x="90170" y="8890"/>
                </a:lnTo>
                <a:lnTo>
                  <a:pt x="116840" y="26670"/>
                </a:lnTo>
                <a:lnTo>
                  <a:pt x="134620" y="53340"/>
                </a:lnTo>
                <a:lnTo>
                  <a:pt x="143510" y="80010"/>
                </a:lnTo>
                <a:lnTo>
                  <a:pt x="143510" y="115570"/>
                </a:lnTo>
                <a:lnTo>
                  <a:pt x="134620" y="151130"/>
                </a:lnTo>
                <a:lnTo>
                  <a:pt x="125730" y="187960"/>
                </a:lnTo>
                <a:lnTo>
                  <a:pt x="107950" y="223520"/>
                </a:lnTo>
                <a:lnTo>
                  <a:pt x="90170" y="232410"/>
                </a:lnTo>
                <a:lnTo>
                  <a:pt x="62230" y="241300"/>
                </a:lnTo>
                <a:lnTo>
                  <a:pt x="44450" y="223520"/>
                </a:lnTo>
                <a:lnTo>
                  <a:pt x="44450" y="187960"/>
                </a:lnTo>
                <a:lnTo>
                  <a:pt x="44450" y="161290"/>
                </a:lnTo>
                <a:lnTo>
                  <a:pt x="71120" y="133350"/>
                </a:lnTo>
                <a:lnTo>
                  <a:pt x="107950" y="133350"/>
                </a:lnTo>
                <a:lnTo>
                  <a:pt x="134620" y="133350"/>
                </a:lnTo>
                <a:lnTo>
                  <a:pt x="170180" y="142240"/>
                </a:lnTo>
                <a:lnTo>
                  <a:pt x="18796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839970" y="2465070"/>
            <a:ext cx="124461" cy="445771"/>
          </a:xfrm>
          <a:custGeom>
            <a:avLst/>
            <a:gdLst/>
            <a:ahLst/>
            <a:cxnLst/>
            <a:rect l="0" t="0" r="0" b="0"/>
            <a:pathLst>
              <a:path w="124461" h="445771">
                <a:moveTo>
                  <a:pt x="0" y="8890"/>
                </a:moveTo>
                <a:lnTo>
                  <a:pt x="17780" y="0"/>
                </a:lnTo>
                <a:lnTo>
                  <a:pt x="35560" y="8890"/>
                </a:lnTo>
                <a:lnTo>
                  <a:pt x="62230" y="26670"/>
                </a:lnTo>
                <a:lnTo>
                  <a:pt x="80010" y="53340"/>
                </a:lnTo>
                <a:lnTo>
                  <a:pt x="97790" y="88900"/>
                </a:lnTo>
                <a:lnTo>
                  <a:pt x="115570" y="124460"/>
                </a:lnTo>
                <a:lnTo>
                  <a:pt x="124460" y="168910"/>
                </a:lnTo>
                <a:lnTo>
                  <a:pt x="124460" y="204470"/>
                </a:lnTo>
                <a:lnTo>
                  <a:pt x="124460" y="250190"/>
                </a:lnTo>
                <a:lnTo>
                  <a:pt x="115570" y="294640"/>
                </a:lnTo>
                <a:lnTo>
                  <a:pt x="115570" y="330200"/>
                </a:lnTo>
                <a:lnTo>
                  <a:pt x="106680" y="365760"/>
                </a:lnTo>
                <a:lnTo>
                  <a:pt x="97790" y="401320"/>
                </a:lnTo>
                <a:lnTo>
                  <a:pt x="97790" y="445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669790" y="3178810"/>
            <a:ext cx="170181" cy="303531"/>
          </a:xfrm>
          <a:custGeom>
            <a:avLst/>
            <a:gdLst/>
            <a:ahLst/>
            <a:cxnLst/>
            <a:rect l="0" t="0" r="0" b="0"/>
            <a:pathLst>
              <a:path w="170181" h="303531">
                <a:moveTo>
                  <a:pt x="0" y="8890"/>
                </a:moveTo>
                <a:lnTo>
                  <a:pt x="26670" y="0"/>
                </a:lnTo>
                <a:lnTo>
                  <a:pt x="81280" y="26670"/>
                </a:lnTo>
                <a:lnTo>
                  <a:pt x="116840" y="71120"/>
                </a:lnTo>
                <a:lnTo>
                  <a:pt x="143510" y="116840"/>
                </a:lnTo>
                <a:lnTo>
                  <a:pt x="152400" y="143510"/>
                </a:lnTo>
                <a:lnTo>
                  <a:pt x="152400" y="187960"/>
                </a:lnTo>
                <a:lnTo>
                  <a:pt x="143510" y="223520"/>
                </a:lnTo>
                <a:lnTo>
                  <a:pt x="125730" y="259080"/>
                </a:lnTo>
                <a:lnTo>
                  <a:pt x="99060" y="294640"/>
                </a:lnTo>
                <a:lnTo>
                  <a:pt x="72390" y="303530"/>
                </a:lnTo>
                <a:lnTo>
                  <a:pt x="54610" y="294640"/>
                </a:lnTo>
                <a:lnTo>
                  <a:pt x="35560" y="285750"/>
                </a:lnTo>
                <a:lnTo>
                  <a:pt x="35560" y="259080"/>
                </a:lnTo>
                <a:lnTo>
                  <a:pt x="35560" y="232410"/>
                </a:lnTo>
                <a:lnTo>
                  <a:pt x="44450" y="214630"/>
                </a:lnTo>
                <a:lnTo>
                  <a:pt x="72390" y="196850"/>
                </a:lnTo>
                <a:lnTo>
                  <a:pt x="107950" y="196850"/>
                </a:lnTo>
                <a:lnTo>
                  <a:pt x="143510" y="196850"/>
                </a:lnTo>
                <a:lnTo>
                  <a:pt x="17018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563110" y="3107690"/>
            <a:ext cx="312421" cy="500381"/>
          </a:xfrm>
          <a:custGeom>
            <a:avLst/>
            <a:gdLst/>
            <a:ahLst/>
            <a:cxnLst/>
            <a:rect l="0" t="0" r="0" b="0"/>
            <a:pathLst>
              <a:path w="312421" h="50038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42240"/>
                </a:lnTo>
                <a:lnTo>
                  <a:pt x="889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35560" y="285750"/>
                </a:lnTo>
                <a:lnTo>
                  <a:pt x="53340" y="312420"/>
                </a:lnTo>
                <a:lnTo>
                  <a:pt x="71120" y="356870"/>
                </a:lnTo>
                <a:lnTo>
                  <a:pt x="97790" y="392430"/>
                </a:lnTo>
                <a:lnTo>
                  <a:pt x="133350" y="427990"/>
                </a:lnTo>
                <a:lnTo>
                  <a:pt x="170180" y="473710"/>
                </a:lnTo>
                <a:lnTo>
                  <a:pt x="196850" y="491490"/>
                </a:lnTo>
                <a:lnTo>
                  <a:pt x="214630" y="500380"/>
                </a:lnTo>
                <a:lnTo>
                  <a:pt x="232410" y="500380"/>
                </a:lnTo>
                <a:lnTo>
                  <a:pt x="267970" y="500380"/>
                </a:lnTo>
                <a:lnTo>
                  <a:pt x="285750" y="491490"/>
                </a:lnTo>
                <a:lnTo>
                  <a:pt x="31242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831080" y="3072130"/>
            <a:ext cx="196851" cy="786131"/>
          </a:xfrm>
          <a:custGeom>
            <a:avLst/>
            <a:gdLst/>
            <a:ahLst/>
            <a:cxnLst/>
            <a:rect l="0" t="0" r="0" b="0"/>
            <a:pathLst>
              <a:path w="196851" h="786131">
                <a:moveTo>
                  <a:pt x="0" y="0"/>
                </a:moveTo>
                <a:lnTo>
                  <a:pt x="26670" y="35560"/>
                </a:lnTo>
                <a:lnTo>
                  <a:pt x="53340" y="71120"/>
                </a:lnTo>
                <a:lnTo>
                  <a:pt x="71120" y="106680"/>
                </a:lnTo>
                <a:lnTo>
                  <a:pt x="88900" y="142240"/>
                </a:lnTo>
                <a:lnTo>
                  <a:pt x="115570" y="177800"/>
                </a:lnTo>
                <a:lnTo>
                  <a:pt x="124460" y="204470"/>
                </a:lnTo>
                <a:lnTo>
                  <a:pt x="142240" y="241300"/>
                </a:lnTo>
                <a:lnTo>
                  <a:pt x="151130" y="276860"/>
                </a:lnTo>
                <a:lnTo>
                  <a:pt x="170180" y="312420"/>
                </a:lnTo>
                <a:lnTo>
                  <a:pt x="179070" y="347980"/>
                </a:lnTo>
                <a:lnTo>
                  <a:pt x="187960" y="383540"/>
                </a:lnTo>
                <a:lnTo>
                  <a:pt x="196850" y="419100"/>
                </a:lnTo>
                <a:lnTo>
                  <a:pt x="196850" y="454660"/>
                </a:lnTo>
                <a:lnTo>
                  <a:pt x="196850" y="499110"/>
                </a:lnTo>
                <a:lnTo>
                  <a:pt x="196850" y="518160"/>
                </a:lnTo>
                <a:lnTo>
                  <a:pt x="196850" y="544830"/>
                </a:lnTo>
                <a:lnTo>
                  <a:pt x="196850" y="571500"/>
                </a:lnTo>
                <a:lnTo>
                  <a:pt x="196850" y="589280"/>
                </a:lnTo>
                <a:lnTo>
                  <a:pt x="196850" y="615950"/>
                </a:lnTo>
                <a:lnTo>
                  <a:pt x="196850" y="642620"/>
                </a:lnTo>
                <a:lnTo>
                  <a:pt x="196850" y="660400"/>
                </a:lnTo>
                <a:lnTo>
                  <a:pt x="187960" y="687070"/>
                </a:lnTo>
                <a:lnTo>
                  <a:pt x="187960" y="713740"/>
                </a:lnTo>
                <a:lnTo>
                  <a:pt x="187960" y="749300"/>
                </a:lnTo>
                <a:lnTo>
                  <a:pt x="187960" y="786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527040" y="857250"/>
            <a:ext cx="107951" cy="250191"/>
          </a:xfrm>
          <a:custGeom>
            <a:avLst/>
            <a:gdLst/>
            <a:ahLst/>
            <a:cxnLst/>
            <a:rect l="0" t="0" r="0" b="0"/>
            <a:pathLst>
              <a:path w="107951" h="25019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06680"/>
                </a:lnTo>
                <a:lnTo>
                  <a:pt x="45720" y="143510"/>
                </a:lnTo>
                <a:lnTo>
                  <a:pt x="63500" y="179070"/>
                </a:lnTo>
                <a:lnTo>
                  <a:pt x="90170" y="223520"/>
                </a:lnTo>
                <a:lnTo>
                  <a:pt x="10795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509260" y="928370"/>
            <a:ext cx="143511" cy="90171"/>
          </a:xfrm>
          <a:custGeom>
            <a:avLst/>
            <a:gdLst/>
            <a:ahLst/>
            <a:cxnLst/>
            <a:rect l="0" t="0" r="0" b="0"/>
            <a:pathLst>
              <a:path w="143511" h="90171">
                <a:moveTo>
                  <a:pt x="0" y="90170"/>
                </a:moveTo>
                <a:lnTo>
                  <a:pt x="35560" y="62230"/>
                </a:lnTo>
                <a:lnTo>
                  <a:pt x="81280" y="44450"/>
                </a:lnTo>
                <a:lnTo>
                  <a:pt x="125730" y="889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5670550" y="875030"/>
            <a:ext cx="71121" cy="205741"/>
          </a:xfrm>
          <a:custGeom>
            <a:avLst/>
            <a:gdLst/>
            <a:ahLst/>
            <a:cxnLst/>
            <a:rect l="0" t="0" r="0" b="0"/>
            <a:pathLst>
              <a:path w="71121" h="2057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17780" y="106680"/>
                </a:lnTo>
                <a:lnTo>
                  <a:pt x="26670" y="152400"/>
                </a:lnTo>
                <a:lnTo>
                  <a:pt x="44450" y="187960"/>
                </a:lnTo>
                <a:lnTo>
                  <a:pt x="7112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608320" y="848360"/>
            <a:ext cx="17781" cy="17781"/>
          </a:xfrm>
          <a:custGeom>
            <a:avLst/>
            <a:gdLst/>
            <a:ahLst/>
            <a:cxnLst/>
            <a:rect l="0" t="0" r="0" b="0"/>
            <a:pathLst>
              <a:path w="17781" h="17781">
                <a:moveTo>
                  <a:pt x="17780" y="0"/>
                </a:moveTo>
                <a:lnTo>
                  <a:pt x="0" y="0"/>
                </a:ln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5732780" y="830580"/>
            <a:ext cx="214631" cy="205741"/>
          </a:xfrm>
          <a:custGeom>
            <a:avLst/>
            <a:gdLst/>
            <a:ahLst/>
            <a:cxnLst/>
            <a:rect l="0" t="0" r="0" b="0"/>
            <a:pathLst>
              <a:path w="214631" h="205741">
                <a:moveTo>
                  <a:pt x="0" y="0"/>
                </a:moveTo>
                <a:lnTo>
                  <a:pt x="8890" y="44450"/>
                </a:lnTo>
                <a:lnTo>
                  <a:pt x="17780" y="88900"/>
                </a:lnTo>
                <a:lnTo>
                  <a:pt x="44450" y="124460"/>
                </a:lnTo>
                <a:lnTo>
                  <a:pt x="62230" y="160020"/>
                </a:lnTo>
                <a:lnTo>
                  <a:pt x="71120" y="187960"/>
                </a:lnTo>
                <a:lnTo>
                  <a:pt x="80010" y="205740"/>
                </a:lnTo>
                <a:lnTo>
                  <a:pt x="88900" y="179070"/>
                </a:lnTo>
                <a:lnTo>
                  <a:pt x="88900" y="160020"/>
                </a:lnTo>
                <a:lnTo>
                  <a:pt x="80010" y="124460"/>
                </a:lnTo>
                <a:lnTo>
                  <a:pt x="80010" y="80010"/>
                </a:lnTo>
                <a:lnTo>
                  <a:pt x="71120" y="35560"/>
                </a:lnTo>
                <a:lnTo>
                  <a:pt x="71120" y="17780"/>
                </a:lnTo>
                <a:lnTo>
                  <a:pt x="97790" y="44450"/>
                </a:lnTo>
                <a:lnTo>
                  <a:pt x="106680" y="80010"/>
                </a:lnTo>
                <a:lnTo>
                  <a:pt x="115570" y="115570"/>
                </a:lnTo>
                <a:lnTo>
                  <a:pt x="124460" y="133350"/>
                </a:lnTo>
                <a:lnTo>
                  <a:pt x="143510" y="133350"/>
                </a:lnTo>
                <a:lnTo>
                  <a:pt x="152400" y="88900"/>
                </a:lnTo>
                <a:lnTo>
                  <a:pt x="152400" y="44450"/>
                </a:lnTo>
                <a:lnTo>
                  <a:pt x="152400" y="17780"/>
                </a:lnTo>
                <a:lnTo>
                  <a:pt x="170180" y="17780"/>
                </a:lnTo>
                <a:lnTo>
                  <a:pt x="187960" y="44450"/>
                </a:lnTo>
                <a:lnTo>
                  <a:pt x="196850" y="88900"/>
                </a:lnTo>
                <a:lnTo>
                  <a:pt x="205740" y="124460"/>
                </a:lnTo>
                <a:lnTo>
                  <a:pt x="214630" y="151130"/>
                </a:lnTo>
                <a:lnTo>
                  <a:pt x="21463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000750" y="795020"/>
            <a:ext cx="71121" cy="151131"/>
          </a:xfrm>
          <a:custGeom>
            <a:avLst/>
            <a:gdLst/>
            <a:ahLst/>
            <a:cxnLst/>
            <a:rect l="0" t="0" r="0" b="0"/>
            <a:pathLst>
              <a:path w="71121" h="151131">
                <a:moveTo>
                  <a:pt x="35560" y="151130"/>
                </a:moveTo>
                <a:lnTo>
                  <a:pt x="35560" y="133350"/>
                </a:lnTo>
                <a:lnTo>
                  <a:pt x="44450" y="97790"/>
                </a:lnTo>
                <a:lnTo>
                  <a:pt x="44450" y="80010"/>
                </a:lnTo>
                <a:lnTo>
                  <a:pt x="44450" y="44450"/>
                </a:lnTo>
                <a:lnTo>
                  <a:pt x="35560" y="17780"/>
                </a:lnTo>
                <a:lnTo>
                  <a:pt x="26670" y="0"/>
                </a:lnTo>
                <a:lnTo>
                  <a:pt x="8890" y="0"/>
                </a:lnTo>
                <a:lnTo>
                  <a:pt x="0" y="17780"/>
                </a:ln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35560" y="133350"/>
                </a:lnTo>
                <a:lnTo>
                  <a:pt x="7112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6089650" y="732790"/>
            <a:ext cx="90171" cy="195581"/>
          </a:xfrm>
          <a:custGeom>
            <a:avLst/>
            <a:gdLst/>
            <a:ahLst/>
            <a:cxnLst/>
            <a:rect l="0" t="0" r="0" b="0"/>
            <a:pathLst>
              <a:path w="90171" h="195581">
                <a:moveTo>
                  <a:pt x="35560" y="0"/>
                </a:moveTo>
                <a:lnTo>
                  <a:pt x="8890" y="26670"/>
                </a:lnTo>
                <a:lnTo>
                  <a:pt x="0" y="44450"/>
                </a:lnTo>
                <a:lnTo>
                  <a:pt x="0" y="80010"/>
                </a:lnTo>
                <a:lnTo>
                  <a:pt x="17780" y="97790"/>
                </a:lnTo>
                <a:lnTo>
                  <a:pt x="54610" y="106680"/>
                </a:lnTo>
                <a:lnTo>
                  <a:pt x="81280" y="124460"/>
                </a:lnTo>
                <a:lnTo>
                  <a:pt x="90170" y="142240"/>
                </a:lnTo>
                <a:lnTo>
                  <a:pt x="90170" y="168910"/>
                </a:lnTo>
                <a:lnTo>
                  <a:pt x="81280" y="186690"/>
                </a:lnTo>
                <a:lnTo>
                  <a:pt x="63500" y="195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6330950" y="615950"/>
            <a:ext cx="161291" cy="97791"/>
          </a:xfrm>
          <a:custGeom>
            <a:avLst/>
            <a:gdLst/>
            <a:ahLst/>
            <a:cxnLst/>
            <a:rect l="0" t="0" r="0" b="0"/>
            <a:pathLst>
              <a:path w="161291" h="97791">
                <a:moveTo>
                  <a:pt x="0" y="97790"/>
                </a:moveTo>
                <a:lnTo>
                  <a:pt x="35560" y="62230"/>
                </a:lnTo>
                <a:lnTo>
                  <a:pt x="71120" y="35560"/>
                </a:lnTo>
                <a:lnTo>
                  <a:pt x="107950" y="8890"/>
                </a:lnTo>
                <a:lnTo>
                  <a:pt x="13462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410960" y="732790"/>
            <a:ext cx="116841" cy="53341"/>
          </a:xfrm>
          <a:custGeom>
            <a:avLst/>
            <a:gdLst/>
            <a:ahLst/>
            <a:cxnLst/>
            <a:rect l="0" t="0" r="0" b="0"/>
            <a:pathLst>
              <a:path w="116841" h="53341">
                <a:moveTo>
                  <a:pt x="0" y="53340"/>
                </a:moveTo>
                <a:lnTo>
                  <a:pt x="17780" y="35560"/>
                </a:lnTo>
                <a:lnTo>
                  <a:pt x="72390" y="889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652260" y="473710"/>
            <a:ext cx="214631" cy="276861"/>
          </a:xfrm>
          <a:custGeom>
            <a:avLst/>
            <a:gdLst/>
            <a:ahLst/>
            <a:cxnLst/>
            <a:rect l="0" t="0" r="0" b="0"/>
            <a:pathLst>
              <a:path w="214631" h="276861">
                <a:moveTo>
                  <a:pt x="35560" y="276860"/>
                </a:moveTo>
                <a:lnTo>
                  <a:pt x="53340" y="231140"/>
                </a:lnTo>
                <a:lnTo>
                  <a:pt x="72390" y="195580"/>
                </a:lnTo>
                <a:lnTo>
                  <a:pt x="81280" y="160020"/>
                </a:lnTo>
                <a:lnTo>
                  <a:pt x="90170" y="124460"/>
                </a:lnTo>
                <a:lnTo>
                  <a:pt x="90170" y="80010"/>
                </a:lnTo>
                <a:lnTo>
                  <a:pt x="90170" y="44450"/>
                </a:lnTo>
                <a:lnTo>
                  <a:pt x="90170" y="26670"/>
                </a:lnTo>
                <a:lnTo>
                  <a:pt x="72390" y="8890"/>
                </a:lnTo>
                <a:lnTo>
                  <a:pt x="53340" y="0"/>
                </a:lnTo>
                <a:lnTo>
                  <a:pt x="26670" y="0"/>
                </a:lnTo>
                <a:lnTo>
                  <a:pt x="8890" y="17780"/>
                </a:lnTo>
                <a:lnTo>
                  <a:pt x="0" y="35560"/>
                </a:lnTo>
                <a:lnTo>
                  <a:pt x="0" y="80010"/>
                </a:lnTo>
                <a:lnTo>
                  <a:pt x="0" y="97790"/>
                </a:lnTo>
                <a:lnTo>
                  <a:pt x="17780" y="142240"/>
                </a:lnTo>
                <a:lnTo>
                  <a:pt x="44450" y="168910"/>
                </a:lnTo>
                <a:lnTo>
                  <a:pt x="81280" y="186690"/>
                </a:lnTo>
                <a:lnTo>
                  <a:pt x="107950" y="186690"/>
                </a:lnTo>
                <a:lnTo>
                  <a:pt x="143510" y="186690"/>
                </a:lnTo>
                <a:lnTo>
                  <a:pt x="179070" y="177800"/>
                </a:lnTo>
                <a:lnTo>
                  <a:pt x="214630" y="160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866890" y="429260"/>
            <a:ext cx="62231" cy="248921"/>
          </a:xfrm>
          <a:custGeom>
            <a:avLst/>
            <a:gdLst/>
            <a:ahLst/>
            <a:cxnLst/>
            <a:rect l="0" t="0" r="0" b="0"/>
            <a:pathLst>
              <a:path w="62231" h="248921">
                <a:moveTo>
                  <a:pt x="6223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8890" y="195580"/>
                </a:lnTo>
                <a:lnTo>
                  <a:pt x="0" y="240030"/>
                </a:lnTo>
                <a:lnTo>
                  <a:pt x="0" y="248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6840220" y="491490"/>
            <a:ext cx="205741" cy="133351"/>
          </a:xfrm>
          <a:custGeom>
            <a:avLst/>
            <a:gdLst/>
            <a:ahLst/>
            <a:cxnLst/>
            <a:rect l="0" t="0" r="0" b="0"/>
            <a:pathLst>
              <a:path w="205741" h="13335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80010" y="88900"/>
                </a:lnTo>
                <a:lnTo>
                  <a:pt x="124460" y="106680"/>
                </a:lnTo>
                <a:lnTo>
                  <a:pt x="151130" y="124460"/>
                </a:lnTo>
                <a:lnTo>
                  <a:pt x="187960" y="124460"/>
                </a:lnTo>
                <a:lnTo>
                  <a:pt x="20574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7045960" y="455930"/>
            <a:ext cx="97791" cy="204471"/>
          </a:xfrm>
          <a:custGeom>
            <a:avLst/>
            <a:gdLst/>
            <a:ahLst/>
            <a:cxnLst/>
            <a:rect l="0" t="0" r="0" b="0"/>
            <a:pathLst>
              <a:path w="97791" h="20447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26670" y="115570"/>
                </a:lnTo>
                <a:lnTo>
                  <a:pt x="53340" y="151130"/>
                </a:lnTo>
                <a:lnTo>
                  <a:pt x="80010" y="186690"/>
                </a:lnTo>
                <a:lnTo>
                  <a:pt x="97790" y="204470"/>
                </a:lnTo>
                <a:lnTo>
                  <a:pt x="97790" y="204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7010400" y="419100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0" y="63500"/>
                </a:moveTo>
                <a:lnTo>
                  <a:pt x="0" y="45720"/>
                </a:lnTo>
                <a:lnTo>
                  <a:pt x="17780" y="10160"/>
                </a:lnTo>
                <a:lnTo>
                  <a:pt x="35560" y="0"/>
                </a:lnTo>
                <a:lnTo>
                  <a:pt x="53340" y="0"/>
                </a:lnTo>
                <a:lnTo>
                  <a:pt x="80010" y="0"/>
                </a:lnTo>
                <a:lnTo>
                  <a:pt x="124460" y="27940"/>
                </a:lnTo>
                <a:lnTo>
                  <a:pt x="133350" y="45720"/>
                </a:lnTo>
                <a:lnTo>
                  <a:pt x="124460" y="81280"/>
                </a:lnTo>
                <a:lnTo>
                  <a:pt x="80010" y="125730"/>
                </a:lnTo>
                <a:lnTo>
                  <a:pt x="53340" y="143510"/>
                </a:lnTo>
                <a:lnTo>
                  <a:pt x="444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7241540" y="553720"/>
            <a:ext cx="1" cy="35561"/>
          </a:xfrm>
          <a:custGeom>
            <a:avLst/>
            <a:gdLst/>
            <a:ahLst/>
            <a:cxnLst/>
            <a:rect l="0" t="0" r="0" b="0"/>
            <a:pathLst>
              <a:path w="1" h="35561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821680" y="1339850"/>
            <a:ext cx="241301" cy="204471"/>
          </a:xfrm>
          <a:custGeom>
            <a:avLst/>
            <a:gdLst/>
            <a:ahLst/>
            <a:cxnLst/>
            <a:rect l="0" t="0" r="0" b="0"/>
            <a:pathLst>
              <a:path w="241301" h="204471">
                <a:moveTo>
                  <a:pt x="90170" y="62230"/>
                </a:moveTo>
                <a:lnTo>
                  <a:pt x="63500" y="44450"/>
                </a:lnTo>
                <a:lnTo>
                  <a:pt x="45720" y="26670"/>
                </a:lnTo>
                <a:lnTo>
                  <a:pt x="26670" y="26670"/>
                </a:lnTo>
                <a:lnTo>
                  <a:pt x="8890" y="53340"/>
                </a:lnTo>
                <a:lnTo>
                  <a:pt x="0" y="71120"/>
                </a:lnTo>
                <a:lnTo>
                  <a:pt x="0" y="88900"/>
                </a:lnTo>
                <a:lnTo>
                  <a:pt x="0" y="124460"/>
                </a:lnTo>
                <a:lnTo>
                  <a:pt x="17780" y="168910"/>
                </a:lnTo>
                <a:lnTo>
                  <a:pt x="26670" y="186690"/>
                </a:lnTo>
                <a:lnTo>
                  <a:pt x="35560" y="204470"/>
                </a:lnTo>
                <a:lnTo>
                  <a:pt x="54610" y="204470"/>
                </a:lnTo>
                <a:lnTo>
                  <a:pt x="81280" y="195580"/>
                </a:lnTo>
                <a:lnTo>
                  <a:pt x="99060" y="186690"/>
                </a:lnTo>
                <a:lnTo>
                  <a:pt x="116840" y="142240"/>
                </a:lnTo>
                <a:lnTo>
                  <a:pt x="125730" y="106680"/>
                </a:lnTo>
                <a:lnTo>
                  <a:pt x="125730" y="71120"/>
                </a:lnTo>
                <a:lnTo>
                  <a:pt x="125730" y="35560"/>
                </a:lnTo>
                <a:lnTo>
                  <a:pt x="116840" y="0"/>
                </a:lnTo>
                <a:lnTo>
                  <a:pt x="143510" y="53340"/>
                </a:lnTo>
                <a:lnTo>
                  <a:pt x="170180" y="88900"/>
                </a:lnTo>
                <a:lnTo>
                  <a:pt x="205740" y="133350"/>
                </a:lnTo>
                <a:lnTo>
                  <a:pt x="223520" y="142240"/>
                </a:lnTo>
                <a:lnTo>
                  <a:pt x="24130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045200" y="1169670"/>
            <a:ext cx="134621" cy="321311"/>
          </a:xfrm>
          <a:custGeom>
            <a:avLst/>
            <a:gdLst/>
            <a:ahLst/>
            <a:cxnLst/>
            <a:rect l="0" t="0" r="0" b="0"/>
            <a:pathLst>
              <a:path w="134621" h="32131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71120" y="115570"/>
                </a:lnTo>
                <a:lnTo>
                  <a:pt x="99060" y="161290"/>
                </a:lnTo>
                <a:lnTo>
                  <a:pt x="107950" y="179070"/>
                </a:lnTo>
                <a:lnTo>
                  <a:pt x="62230" y="161290"/>
                </a:lnTo>
                <a:lnTo>
                  <a:pt x="44450" y="161290"/>
                </a:lnTo>
                <a:lnTo>
                  <a:pt x="8890" y="196850"/>
                </a:lnTo>
                <a:lnTo>
                  <a:pt x="8890" y="214630"/>
                </a:lnTo>
                <a:lnTo>
                  <a:pt x="8890" y="259080"/>
                </a:lnTo>
                <a:lnTo>
                  <a:pt x="17780" y="285750"/>
                </a:lnTo>
                <a:lnTo>
                  <a:pt x="26670" y="303530"/>
                </a:lnTo>
                <a:lnTo>
                  <a:pt x="53340" y="321310"/>
                </a:lnTo>
                <a:lnTo>
                  <a:pt x="80010" y="312420"/>
                </a:lnTo>
                <a:lnTo>
                  <a:pt x="99060" y="303530"/>
                </a:lnTo>
                <a:lnTo>
                  <a:pt x="125730" y="259080"/>
                </a:lnTo>
                <a:lnTo>
                  <a:pt x="13462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188710" y="1107440"/>
            <a:ext cx="177801" cy="339091"/>
          </a:xfrm>
          <a:custGeom>
            <a:avLst/>
            <a:gdLst/>
            <a:ahLst/>
            <a:cxnLst/>
            <a:rect l="0" t="0" r="0" b="0"/>
            <a:pathLst>
              <a:path w="177801" h="33909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53340" y="106680"/>
                </a:lnTo>
                <a:lnTo>
                  <a:pt x="80010" y="151130"/>
                </a:lnTo>
                <a:lnTo>
                  <a:pt x="97790" y="187960"/>
                </a:lnTo>
                <a:lnTo>
                  <a:pt x="124460" y="232410"/>
                </a:lnTo>
                <a:lnTo>
                  <a:pt x="142240" y="250190"/>
                </a:lnTo>
                <a:lnTo>
                  <a:pt x="115570" y="223520"/>
                </a:lnTo>
                <a:lnTo>
                  <a:pt x="88900" y="205740"/>
                </a:lnTo>
                <a:lnTo>
                  <a:pt x="62230" y="205740"/>
                </a:lnTo>
                <a:lnTo>
                  <a:pt x="35560" y="214630"/>
                </a:lnTo>
                <a:lnTo>
                  <a:pt x="26670" y="241300"/>
                </a:lnTo>
                <a:lnTo>
                  <a:pt x="17780" y="259080"/>
                </a:lnTo>
                <a:lnTo>
                  <a:pt x="26670" y="294640"/>
                </a:lnTo>
                <a:lnTo>
                  <a:pt x="26670" y="312420"/>
                </a:lnTo>
                <a:lnTo>
                  <a:pt x="44450" y="330200"/>
                </a:lnTo>
                <a:lnTo>
                  <a:pt x="62230" y="339090"/>
                </a:lnTo>
                <a:lnTo>
                  <a:pt x="97790" y="339090"/>
                </a:lnTo>
                <a:lnTo>
                  <a:pt x="115570" y="330200"/>
                </a:lnTo>
                <a:lnTo>
                  <a:pt x="151130" y="303530"/>
                </a:lnTo>
                <a:lnTo>
                  <a:pt x="1778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465570" y="1080770"/>
            <a:ext cx="177801" cy="71121"/>
          </a:xfrm>
          <a:custGeom>
            <a:avLst/>
            <a:gdLst/>
            <a:ahLst/>
            <a:cxnLst/>
            <a:rect l="0" t="0" r="0" b="0"/>
            <a:pathLst>
              <a:path w="177801" h="71121">
                <a:moveTo>
                  <a:pt x="0" y="71120"/>
                </a:moveTo>
                <a:lnTo>
                  <a:pt x="35560" y="53340"/>
                </a:lnTo>
                <a:lnTo>
                  <a:pt x="80010" y="35560"/>
                </a:lnTo>
                <a:lnTo>
                  <a:pt x="115570" y="17780"/>
                </a:lnTo>
                <a:lnTo>
                  <a:pt x="151130" y="889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545580" y="1187450"/>
            <a:ext cx="160021" cy="80011"/>
          </a:xfrm>
          <a:custGeom>
            <a:avLst/>
            <a:gdLst/>
            <a:ahLst/>
            <a:cxnLst/>
            <a:rect l="0" t="0" r="0" b="0"/>
            <a:pathLst>
              <a:path w="160021" h="80011">
                <a:moveTo>
                  <a:pt x="0" y="80010"/>
                </a:moveTo>
                <a:lnTo>
                  <a:pt x="17780" y="62230"/>
                </a:lnTo>
                <a:lnTo>
                  <a:pt x="62230" y="44450"/>
                </a:lnTo>
                <a:lnTo>
                  <a:pt x="11557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840220" y="910590"/>
            <a:ext cx="241301" cy="384811"/>
          </a:xfrm>
          <a:custGeom>
            <a:avLst/>
            <a:gdLst/>
            <a:ahLst/>
            <a:cxnLst/>
            <a:rect l="0" t="0" r="0" b="0"/>
            <a:pathLst>
              <a:path w="241301" h="384811">
                <a:moveTo>
                  <a:pt x="71120" y="384810"/>
                </a:moveTo>
                <a:lnTo>
                  <a:pt x="71120" y="339090"/>
                </a:lnTo>
                <a:lnTo>
                  <a:pt x="71120" y="303530"/>
                </a:lnTo>
                <a:lnTo>
                  <a:pt x="71120" y="267970"/>
                </a:lnTo>
                <a:lnTo>
                  <a:pt x="71120" y="232410"/>
                </a:lnTo>
                <a:lnTo>
                  <a:pt x="71120" y="196850"/>
                </a:lnTo>
                <a:lnTo>
                  <a:pt x="62230" y="161290"/>
                </a:lnTo>
                <a:lnTo>
                  <a:pt x="62230" y="125730"/>
                </a:lnTo>
                <a:lnTo>
                  <a:pt x="53340" y="90170"/>
                </a:lnTo>
                <a:lnTo>
                  <a:pt x="44450" y="53340"/>
                </a:lnTo>
                <a:lnTo>
                  <a:pt x="44450" y="35560"/>
                </a:lnTo>
                <a:lnTo>
                  <a:pt x="8890" y="0"/>
                </a:lnTo>
                <a:lnTo>
                  <a:pt x="0" y="17780"/>
                </a:lnTo>
                <a:lnTo>
                  <a:pt x="0" y="35560"/>
                </a:lnTo>
                <a:lnTo>
                  <a:pt x="26670" y="71120"/>
                </a:lnTo>
                <a:lnTo>
                  <a:pt x="44450" y="116840"/>
                </a:lnTo>
                <a:lnTo>
                  <a:pt x="62230" y="152400"/>
                </a:lnTo>
                <a:lnTo>
                  <a:pt x="97790" y="187960"/>
                </a:lnTo>
                <a:lnTo>
                  <a:pt x="124460" y="223520"/>
                </a:lnTo>
                <a:lnTo>
                  <a:pt x="170180" y="259080"/>
                </a:lnTo>
                <a:lnTo>
                  <a:pt x="205740" y="285750"/>
                </a:lnTo>
                <a:lnTo>
                  <a:pt x="2413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7000240" y="1009650"/>
            <a:ext cx="107951" cy="133351"/>
          </a:xfrm>
          <a:custGeom>
            <a:avLst/>
            <a:gdLst/>
            <a:ahLst/>
            <a:cxnLst/>
            <a:rect l="0" t="0" r="0" b="0"/>
            <a:pathLst>
              <a:path w="107951" h="133351">
                <a:moveTo>
                  <a:pt x="0" y="0"/>
                </a:moveTo>
                <a:lnTo>
                  <a:pt x="19050" y="35560"/>
                </a:lnTo>
                <a:lnTo>
                  <a:pt x="36830" y="71120"/>
                </a:lnTo>
                <a:lnTo>
                  <a:pt x="54610" y="106680"/>
                </a:lnTo>
                <a:lnTo>
                  <a:pt x="81280" y="124460"/>
                </a:lnTo>
                <a:lnTo>
                  <a:pt x="99060" y="133350"/>
                </a:lnTo>
                <a:lnTo>
                  <a:pt x="10795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7010400" y="93726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889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7072630" y="928370"/>
            <a:ext cx="223521" cy="152401"/>
          </a:xfrm>
          <a:custGeom>
            <a:avLst/>
            <a:gdLst/>
            <a:ahLst/>
            <a:cxnLst/>
            <a:rect l="0" t="0" r="0" b="0"/>
            <a:pathLst>
              <a:path w="223521" h="152401">
                <a:moveTo>
                  <a:pt x="0" y="0"/>
                </a:moveTo>
                <a:lnTo>
                  <a:pt x="26670" y="53340"/>
                </a:lnTo>
                <a:lnTo>
                  <a:pt x="44450" y="90170"/>
                </a:lnTo>
                <a:lnTo>
                  <a:pt x="62230" y="134620"/>
                </a:lnTo>
                <a:lnTo>
                  <a:pt x="71120" y="152400"/>
                </a:lnTo>
                <a:lnTo>
                  <a:pt x="88900" y="143510"/>
                </a:lnTo>
                <a:lnTo>
                  <a:pt x="88900" y="116840"/>
                </a:lnTo>
                <a:lnTo>
                  <a:pt x="88900" y="81280"/>
                </a:lnTo>
                <a:lnTo>
                  <a:pt x="97790" y="35560"/>
                </a:lnTo>
                <a:lnTo>
                  <a:pt x="106680" y="17780"/>
                </a:lnTo>
                <a:lnTo>
                  <a:pt x="124460" y="17780"/>
                </a:lnTo>
                <a:lnTo>
                  <a:pt x="160020" y="72390"/>
                </a:lnTo>
                <a:lnTo>
                  <a:pt x="186690" y="107950"/>
                </a:lnTo>
                <a:lnTo>
                  <a:pt x="195580" y="125730"/>
                </a:lnTo>
                <a:lnTo>
                  <a:pt x="22352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287260" y="830580"/>
            <a:ext cx="284481" cy="196851"/>
          </a:xfrm>
          <a:custGeom>
            <a:avLst/>
            <a:gdLst/>
            <a:ahLst/>
            <a:cxnLst/>
            <a:rect l="0" t="0" r="0" b="0"/>
            <a:pathLst>
              <a:path w="284481" h="196851">
                <a:moveTo>
                  <a:pt x="0" y="106680"/>
                </a:moveTo>
                <a:lnTo>
                  <a:pt x="17780" y="142240"/>
                </a:lnTo>
                <a:lnTo>
                  <a:pt x="26670" y="160020"/>
                </a:lnTo>
                <a:lnTo>
                  <a:pt x="44450" y="142240"/>
                </a:lnTo>
                <a:lnTo>
                  <a:pt x="62230" y="115570"/>
                </a:lnTo>
                <a:lnTo>
                  <a:pt x="62230" y="71120"/>
                </a:lnTo>
                <a:lnTo>
                  <a:pt x="62230" y="44450"/>
                </a:lnTo>
                <a:lnTo>
                  <a:pt x="62230" y="26670"/>
                </a:lnTo>
                <a:lnTo>
                  <a:pt x="44450" y="26670"/>
                </a:lnTo>
                <a:lnTo>
                  <a:pt x="35560" y="62230"/>
                </a:lnTo>
                <a:lnTo>
                  <a:pt x="35560" y="97790"/>
                </a:lnTo>
                <a:lnTo>
                  <a:pt x="44450" y="133350"/>
                </a:lnTo>
                <a:lnTo>
                  <a:pt x="44450" y="151130"/>
                </a:lnTo>
                <a:lnTo>
                  <a:pt x="62230" y="179070"/>
                </a:lnTo>
                <a:lnTo>
                  <a:pt x="80010" y="187960"/>
                </a:lnTo>
                <a:lnTo>
                  <a:pt x="97790" y="196850"/>
                </a:lnTo>
                <a:lnTo>
                  <a:pt x="124460" y="187960"/>
                </a:lnTo>
                <a:lnTo>
                  <a:pt x="151130" y="170180"/>
                </a:lnTo>
                <a:lnTo>
                  <a:pt x="177800" y="124460"/>
                </a:lnTo>
                <a:lnTo>
                  <a:pt x="177800" y="88900"/>
                </a:lnTo>
                <a:lnTo>
                  <a:pt x="177800" y="44450"/>
                </a:lnTo>
                <a:lnTo>
                  <a:pt x="168910" y="17780"/>
                </a:lnTo>
                <a:lnTo>
                  <a:pt x="160020" y="0"/>
                </a:lnTo>
                <a:lnTo>
                  <a:pt x="142240" y="0"/>
                </a:lnTo>
                <a:lnTo>
                  <a:pt x="124460" y="26670"/>
                </a:lnTo>
                <a:lnTo>
                  <a:pt x="124460" y="53340"/>
                </a:lnTo>
                <a:lnTo>
                  <a:pt x="124460" y="88900"/>
                </a:lnTo>
                <a:lnTo>
                  <a:pt x="133350" y="124460"/>
                </a:lnTo>
                <a:lnTo>
                  <a:pt x="151130" y="142240"/>
                </a:lnTo>
                <a:lnTo>
                  <a:pt x="177800" y="133350"/>
                </a:lnTo>
                <a:lnTo>
                  <a:pt x="186690" y="115570"/>
                </a:lnTo>
                <a:lnTo>
                  <a:pt x="195580" y="80010"/>
                </a:lnTo>
                <a:lnTo>
                  <a:pt x="195580" y="53340"/>
                </a:lnTo>
                <a:lnTo>
                  <a:pt x="186690" y="8890"/>
                </a:lnTo>
                <a:lnTo>
                  <a:pt x="213360" y="35560"/>
                </a:lnTo>
                <a:lnTo>
                  <a:pt x="231140" y="62230"/>
                </a:lnTo>
                <a:lnTo>
                  <a:pt x="257810" y="97790"/>
                </a:lnTo>
                <a:lnTo>
                  <a:pt x="275590" y="97790"/>
                </a:lnTo>
                <a:lnTo>
                  <a:pt x="28448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562850" y="678180"/>
            <a:ext cx="152401" cy="241301"/>
          </a:xfrm>
          <a:custGeom>
            <a:avLst/>
            <a:gdLst/>
            <a:ahLst/>
            <a:cxnLst/>
            <a:rect l="0" t="0" r="0" b="0"/>
            <a:pathLst>
              <a:path w="152401" h="241301">
                <a:moveTo>
                  <a:pt x="0" y="72390"/>
                </a:moveTo>
                <a:lnTo>
                  <a:pt x="0" y="99060"/>
                </a:lnTo>
                <a:lnTo>
                  <a:pt x="8890" y="116840"/>
                </a:lnTo>
                <a:lnTo>
                  <a:pt x="19050" y="161290"/>
                </a:lnTo>
                <a:lnTo>
                  <a:pt x="45720" y="205740"/>
                </a:lnTo>
                <a:lnTo>
                  <a:pt x="63500" y="241300"/>
                </a:lnTo>
                <a:lnTo>
                  <a:pt x="54610" y="205740"/>
                </a:lnTo>
                <a:lnTo>
                  <a:pt x="54610" y="179070"/>
                </a:lnTo>
                <a:lnTo>
                  <a:pt x="54610" y="143510"/>
                </a:lnTo>
                <a:lnTo>
                  <a:pt x="63500" y="99060"/>
                </a:lnTo>
                <a:lnTo>
                  <a:pt x="63500" y="63500"/>
                </a:lnTo>
                <a:lnTo>
                  <a:pt x="72390" y="17780"/>
                </a:lnTo>
                <a:lnTo>
                  <a:pt x="90170" y="0"/>
                </a:lnTo>
                <a:lnTo>
                  <a:pt x="107950" y="0"/>
                </a:lnTo>
                <a:lnTo>
                  <a:pt x="125730" y="8890"/>
                </a:lnTo>
                <a:lnTo>
                  <a:pt x="15240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5429250" y="518160"/>
            <a:ext cx="196851" cy="553721"/>
          </a:xfrm>
          <a:custGeom>
            <a:avLst/>
            <a:gdLst/>
            <a:ahLst/>
            <a:cxnLst/>
            <a:rect l="0" t="0" r="0" b="0"/>
            <a:pathLst>
              <a:path w="196851" h="553721">
                <a:moveTo>
                  <a:pt x="196850" y="0"/>
                </a:moveTo>
                <a:lnTo>
                  <a:pt x="170180" y="8890"/>
                </a:lnTo>
                <a:lnTo>
                  <a:pt x="143510" y="53340"/>
                </a:lnTo>
                <a:lnTo>
                  <a:pt x="124460" y="97790"/>
                </a:lnTo>
                <a:lnTo>
                  <a:pt x="115570" y="133350"/>
                </a:lnTo>
                <a:lnTo>
                  <a:pt x="106680" y="168910"/>
                </a:lnTo>
                <a:lnTo>
                  <a:pt x="88900" y="214630"/>
                </a:lnTo>
                <a:lnTo>
                  <a:pt x="80010" y="250190"/>
                </a:lnTo>
                <a:lnTo>
                  <a:pt x="71120" y="285750"/>
                </a:lnTo>
                <a:lnTo>
                  <a:pt x="62230" y="312420"/>
                </a:lnTo>
                <a:lnTo>
                  <a:pt x="44450" y="347980"/>
                </a:lnTo>
                <a:lnTo>
                  <a:pt x="35560" y="374650"/>
                </a:lnTo>
                <a:lnTo>
                  <a:pt x="26670" y="410210"/>
                </a:lnTo>
                <a:lnTo>
                  <a:pt x="17780" y="454660"/>
                </a:lnTo>
                <a:lnTo>
                  <a:pt x="8890" y="491490"/>
                </a:lnTo>
                <a:lnTo>
                  <a:pt x="0" y="53594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5196840" y="544830"/>
            <a:ext cx="187961" cy="312421"/>
          </a:xfrm>
          <a:custGeom>
            <a:avLst/>
            <a:gdLst/>
            <a:ahLst/>
            <a:cxnLst/>
            <a:rect l="0" t="0" r="0" b="0"/>
            <a:pathLst>
              <a:path w="187961" h="312421">
                <a:moveTo>
                  <a:pt x="0" y="0"/>
                </a:moveTo>
                <a:lnTo>
                  <a:pt x="17780" y="35560"/>
                </a:lnTo>
                <a:lnTo>
                  <a:pt x="17780" y="53340"/>
                </a:lnTo>
                <a:lnTo>
                  <a:pt x="62230" y="88900"/>
                </a:lnTo>
                <a:lnTo>
                  <a:pt x="80010" y="115570"/>
                </a:lnTo>
                <a:lnTo>
                  <a:pt x="116840" y="133350"/>
                </a:lnTo>
                <a:lnTo>
                  <a:pt x="88900" y="151130"/>
                </a:lnTo>
                <a:lnTo>
                  <a:pt x="62230" y="160020"/>
                </a:lnTo>
                <a:lnTo>
                  <a:pt x="35560" y="187960"/>
                </a:lnTo>
                <a:lnTo>
                  <a:pt x="35560" y="223520"/>
                </a:lnTo>
                <a:lnTo>
                  <a:pt x="35560" y="259080"/>
                </a:lnTo>
                <a:lnTo>
                  <a:pt x="53340" y="294640"/>
                </a:lnTo>
                <a:lnTo>
                  <a:pt x="71120" y="312420"/>
                </a:lnTo>
                <a:lnTo>
                  <a:pt x="88900" y="303530"/>
                </a:lnTo>
                <a:lnTo>
                  <a:pt x="107950" y="276860"/>
                </a:lnTo>
                <a:lnTo>
                  <a:pt x="125730" y="241300"/>
                </a:lnTo>
                <a:lnTo>
                  <a:pt x="125730" y="205740"/>
                </a:lnTo>
                <a:lnTo>
                  <a:pt x="125730" y="168910"/>
                </a:lnTo>
                <a:lnTo>
                  <a:pt x="107950" y="133350"/>
                </a:lnTo>
                <a:lnTo>
                  <a:pt x="107950" y="97790"/>
                </a:lnTo>
                <a:lnTo>
                  <a:pt x="125730" y="88900"/>
                </a:lnTo>
                <a:lnTo>
                  <a:pt x="143510" y="133350"/>
                </a:lnTo>
                <a:lnTo>
                  <a:pt x="170180" y="179070"/>
                </a:lnTo>
                <a:lnTo>
                  <a:pt x="18796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267960" y="55372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5322570" y="482600"/>
            <a:ext cx="106681" cy="133351"/>
          </a:xfrm>
          <a:custGeom>
            <a:avLst/>
            <a:gdLst/>
            <a:ahLst/>
            <a:cxnLst/>
            <a:rect l="0" t="0" r="0" b="0"/>
            <a:pathLst>
              <a:path w="106681" h="133351">
                <a:moveTo>
                  <a:pt x="0" y="88900"/>
                </a:moveTo>
                <a:lnTo>
                  <a:pt x="17780" y="97790"/>
                </a:lnTo>
                <a:lnTo>
                  <a:pt x="62230" y="133350"/>
                </a:lnTo>
                <a:lnTo>
                  <a:pt x="88900" y="133350"/>
                </a:lnTo>
                <a:lnTo>
                  <a:pt x="106680" y="106680"/>
                </a:lnTo>
                <a:lnTo>
                  <a:pt x="106680" y="88900"/>
                </a:lnTo>
                <a:lnTo>
                  <a:pt x="106680" y="62230"/>
                </a:lnTo>
                <a:lnTo>
                  <a:pt x="88900" y="26670"/>
                </a:lnTo>
                <a:lnTo>
                  <a:pt x="62230" y="0"/>
                </a:lnTo>
                <a:lnTo>
                  <a:pt x="444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706110" y="1151890"/>
            <a:ext cx="161291" cy="482601"/>
          </a:xfrm>
          <a:custGeom>
            <a:avLst/>
            <a:gdLst/>
            <a:ahLst/>
            <a:cxnLst/>
            <a:rect l="0" t="0" r="0" b="0"/>
            <a:pathLst>
              <a:path w="161291" h="482601">
                <a:moveTo>
                  <a:pt x="161290" y="0"/>
                </a:moveTo>
                <a:lnTo>
                  <a:pt x="133350" y="35560"/>
                </a:lnTo>
                <a:lnTo>
                  <a:pt x="115570" y="71120"/>
                </a:lnTo>
                <a:lnTo>
                  <a:pt x="97790" y="106680"/>
                </a:lnTo>
                <a:lnTo>
                  <a:pt x="80010" y="152400"/>
                </a:lnTo>
                <a:lnTo>
                  <a:pt x="62230" y="196850"/>
                </a:lnTo>
                <a:lnTo>
                  <a:pt x="53340" y="223520"/>
                </a:lnTo>
                <a:lnTo>
                  <a:pt x="44450" y="259080"/>
                </a:lnTo>
                <a:lnTo>
                  <a:pt x="35560" y="285750"/>
                </a:lnTo>
                <a:lnTo>
                  <a:pt x="26670" y="330200"/>
                </a:lnTo>
                <a:lnTo>
                  <a:pt x="17780" y="374650"/>
                </a:lnTo>
                <a:lnTo>
                  <a:pt x="8890" y="410210"/>
                </a:lnTo>
                <a:lnTo>
                  <a:pt x="0" y="44704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358130" y="1402080"/>
            <a:ext cx="106681" cy="232411"/>
          </a:xfrm>
          <a:custGeom>
            <a:avLst/>
            <a:gdLst/>
            <a:ahLst/>
            <a:cxnLst/>
            <a:rect l="0" t="0" r="0" b="0"/>
            <a:pathLst>
              <a:path w="106681" h="232411">
                <a:moveTo>
                  <a:pt x="53340" y="0"/>
                </a:moveTo>
                <a:lnTo>
                  <a:pt x="1778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33350"/>
                </a:lnTo>
                <a:lnTo>
                  <a:pt x="35560" y="142240"/>
                </a:lnTo>
                <a:lnTo>
                  <a:pt x="71120" y="151130"/>
                </a:lnTo>
                <a:lnTo>
                  <a:pt x="88900" y="160020"/>
                </a:lnTo>
                <a:lnTo>
                  <a:pt x="106680" y="187960"/>
                </a:lnTo>
                <a:lnTo>
                  <a:pt x="106680" y="205740"/>
                </a:lnTo>
                <a:lnTo>
                  <a:pt x="106680" y="223520"/>
                </a:lnTo>
                <a:lnTo>
                  <a:pt x="10668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5482590" y="1366520"/>
            <a:ext cx="80011" cy="142241"/>
          </a:xfrm>
          <a:custGeom>
            <a:avLst/>
            <a:gdLst/>
            <a:ahLst/>
            <a:cxnLst/>
            <a:rect l="0" t="0" r="0" b="0"/>
            <a:pathLst>
              <a:path w="80011" h="142241">
                <a:moveTo>
                  <a:pt x="0" y="80010"/>
                </a:moveTo>
                <a:lnTo>
                  <a:pt x="17780" y="115570"/>
                </a:lnTo>
                <a:lnTo>
                  <a:pt x="44450" y="142240"/>
                </a:lnTo>
                <a:lnTo>
                  <a:pt x="62230" y="133350"/>
                </a:lnTo>
                <a:lnTo>
                  <a:pt x="80010" y="97790"/>
                </a:lnTo>
                <a:lnTo>
                  <a:pt x="71120" y="44450"/>
                </a:lnTo>
                <a:lnTo>
                  <a:pt x="4445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5473700" y="1240790"/>
            <a:ext cx="179071" cy="241301"/>
          </a:xfrm>
          <a:custGeom>
            <a:avLst/>
            <a:gdLst/>
            <a:ahLst/>
            <a:cxnLst/>
            <a:rect l="0" t="0" r="0" b="0"/>
            <a:pathLst>
              <a:path w="179071" h="241301">
                <a:moveTo>
                  <a:pt x="0" y="0"/>
                </a:moveTo>
                <a:lnTo>
                  <a:pt x="17780" y="35560"/>
                </a:lnTo>
                <a:lnTo>
                  <a:pt x="44450" y="90170"/>
                </a:lnTo>
                <a:lnTo>
                  <a:pt x="62230" y="125730"/>
                </a:lnTo>
                <a:lnTo>
                  <a:pt x="80010" y="161290"/>
                </a:lnTo>
                <a:lnTo>
                  <a:pt x="99060" y="161290"/>
                </a:lnTo>
                <a:lnTo>
                  <a:pt x="107950" y="107950"/>
                </a:lnTo>
                <a:lnTo>
                  <a:pt x="116840" y="90170"/>
                </a:lnTo>
                <a:lnTo>
                  <a:pt x="134620" y="81280"/>
                </a:lnTo>
                <a:lnTo>
                  <a:pt x="161290" y="99060"/>
                </a:lnTo>
                <a:lnTo>
                  <a:pt x="179070" y="116840"/>
                </a:lnTo>
                <a:lnTo>
                  <a:pt x="179070" y="134620"/>
                </a:lnTo>
                <a:lnTo>
                  <a:pt x="170180" y="170180"/>
                </a:lnTo>
                <a:lnTo>
                  <a:pt x="152400" y="214630"/>
                </a:lnTo>
                <a:lnTo>
                  <a:pt x="13462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3723640" y="4660900"/>
            <a:ext cx="419101" cy="1080771"/>
          </a:xfrm>
          <a:custGeom>
            <a:avLst/>
            <a:gdLst/>
            <a:ahLst/>
            <a:cxnLst/>
            <a:rect l="0" t="0" r="0" b="0"/>
            <a:pathLst>
              <a:path w="419101" h="1080771">
                <a:moveTo>
                  <a:pt x="0" y="161290"/>
                </a:moveTo>
                <a:lnTo>
                  <a:pt x="0" y="18796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30200"/>
                </a:lnTo>
                <a:lnTo>
                  <a:pt x="35560" y="358140"/>
                </a:lnTo>
                <a:lnTo>
                  <a:pt x="53340" y="393700"/>
                </a:lnTo>
                <a:lnTo>
                  <a:pt x="62230" y="429260"/>
                </a:lnTo>
                <a:lnTo>
                  <a:pt x="80010" y="455930"/>
                </a:lnTo>
                <a:lnTo>
                  <a:pt x="88900" y="482600"/>
                </a:lnTo>
                <a:lnTo>
                  <a:pt x="106680" y="527050"/>
                </a:lnTo>
                <a:lnTo>
                  <a:pt x="124460" y="553720"/>
                </a:lnTo>
                <a:lnTo>
                  <a:pt x="161290" y="589280"/>
                </a:lnTo>
                <a:lnTo>
                  <a:pt x="179070" y="598170"/>
                </a:lnTo>
                <a:lnTo>
                  <a:pt x="196850" y="598170"/>
                </a:lnTo>
                <a:lnTo>
                  <a:pt x="250190" y="562610"/>
                </a:lnTo>
                <a:lnTo>
                  <a:pt x="259080" y="544830"/>
                </a:lnTo>
                <a:lnTo>
                  <a:pt x="276860" y="500380"/>
                </a:lnTo>
                <a:lnTo>
                  <a:pt x="285750" y="464820"/>
                </a:lnTo>
                <a:lnTo>
                  <a:pt x="294640" y="420370"/>
                </a:lnTo>
                <a:lnTo>
                  <a:pt x="303530" y="375920"/>
                </a:lnTo>
                <a:lnTo>
                  <a:pt x="312420" y="330200"/>
                </a:lnTo>
                <a:lnTo>
                  <a:pt x="312420" y="303530"/>
                </a:lnTo>
                <a:lnTo>
                  <a:pt x="321310" y="267970"/>
                </a:lnTo>
                <a:lnTo>
                  <a:pt x="321310" y="232410"/>
                </a:lnTo>
                <a:lnTo>
                  <a:pt x="321310" y="205740"/>
                </a:lnTo>
                <a:lnTo>
                  <a:pt x="321310" y="179070"/>
                </a:lnTo>
                <a:lnTo>
                  <a:pt x="321310" y="143510"/>
                </a:lnTo>
                <a:lnTo>
                  <a:pt x="321310" y="99060"/>
                </a:lnTo>
                <a:lnTo>
                  <a:pt x="321310" y="63500"/>
                </a:lnTo>
                <a:lnTo>
                  <a:pt x="321310" y="26670"/>
                </a:lnTo>
                <a:lnTo>
                  <a:pt x="312420" y="0"/>
                </a:lnTo>
                <a:lnTo>
                  <a:pt x="294640" y="0"/>
                </a:lnTo>
                <a:lnTo>
                  <a:pt x="294640" y="44450"/>
                </a:lnTo>
                <a:lnTo>
                  <a:pt x="294640" y="81280"/>
                </a:lnTo>
                <a:lnTo>
                  <a:pt x="303530" y="116840"/>
                </a:lnTo>
                <a:lnTo>
                  <a:pt x="312420" y="161290"/>
                </a:lnTo>
                <a:lnTo>
                  <a:pt x="321310" y="205740"/>
                </a:lnTo>
                <a:lnTo>
                  <a:pt x="321310" y="232410"/>
                </a:lnTo>
                <a:lnTo>
                  <a:pt x="330200" y="267970"/>
                </a:lnTo>
                <a:lnTo>
                  <a:pt x="347980" y="312420"/>
                </a:lnTo>
                <a:lnTo>
                  <a:pt x="356870" y="349250"/>
                </a:lnTo>
                <a:lnTo>
                  <a:pt x="365760" y="393700"/>
                </a:lnTo>
                <a:lnTo>
                  <a:pt x="374650" y="438150"/>
                </a:lnTo>
                <a:lnTo>
                  <a:pt x="383540" y="455930"/>
                </a:lnTo>
                <a:lnTo>
                  <a:pt x="383540" y="482600"/>
                </a:lnTo>
                <a:lnTo>
                  <a:pt x="392430" y="509270"/>
                </a:lnTo>
                <a:lnTo>
                  <a:pt x="392430" y="527050"/>
                </a:lnTo>
                <a:lnTo>
                  <a:pt x="401320" y="553720"/>
                </a:lnTo>
                <a:lnTo>
                  <a:pt x="401320" y="580390"/>
                </a:lnTo>
                <a:lnTo>
                  <a:pt x="410210" y="598170"/>
                </a:lnTo>
                <a:lnTo>
                  <a:pt x="410210" y="624840"/>
                </a:lnTo>
                <a:lnTo>
                  <a:pt x="410210" y="652780"/>
                </a:lnTo>
                <a:lnTo>
                  <a:pt x="419100" y="670560"/>
                </a:lnTo>
                <a:lnTo>
                  <a:pt x="419100" y="697230"/>
                </a:lnTo>
                <a:lnTo>
                  <a:pt x="419100" y="723900"/>
                </a:lnTo>
                <a:lnTo>
                  <a:pt x="419100" y="741680"/>
                </a:lnTo>
                <a:lnTo>
                  <a:pt x="419100" y="768350"/>
                </a:lnTo>
                <a:lnTo>
                  <a:pt x="419100" y="812800"/>
                </a:lnTo>
                <a:lnTo>
                  <a:pt x="419100" y="848360"/>
                </a:lnTo>
                <a:lnTo>
                  <a:pt x="419100" y="883920"/>
                </a:lnTo>
                <a:lnTo>
                  <a:pt x="410210" y="920750"/>
                </a:lnTo>
                <a:lnTo>
                  <a:pt x="401320" y="965200"/>
                </a:lnTo>
                <a:lnTo>
                  <a:pt x="392430" y="1009650"/>
                </a:lnTo>
                <a:lnTo>
                  <a:pt x="365760" y="1045210"/>
                </a:lnTo>
                <a:lnTo>
                  <a:pt x="339090" y="1071880"/>
                </a:lnTo>
                <a:lnTo>
                  <a:pt x="321310" y="1080770"/>
                </a:lnTo>
                <a:lnTo>
                  <a:pt x="294640" y="1080770"/>
                </a:lnTo>
                <a:lnTo>
                  <a:pt x="276860" y="1062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250690" y="4822190"/>
            <a:ext cx="285751" cy="53341"/>
          </a:xfrm>
          <a:custGeom>
            <a:avLst/>
            <a:gdLst/>
            <a:ahLst/>
            <a:cxnLst/>
            <a:rect l="0" t="0" r="0" b="0"/>
            <a:pathLst>
              <a:path w="285751" h="53341">
                <a:moveTo>
                  <a:pt x="0" y="5334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15570" y="17780"/>
                </a:lnTo>
                <a:lnTo>
                  <a:pt x="160020" y="8890"/>
                </a:lnTo>
                <a:lnTo>
                  <a:pt x="196850" y="8890"/>
                </a:lnTo>
                <a:lnTo>
                  <a:pt x="24130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375150" y="501904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44450" y="8890"/>
                </a:lnTo>
                <a:lnTo>
                  <a:pt x="81280" y="8890"/>
                </a:lnTo>
                <a:lnTo>
                  <a:pt x="11684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5179060" y="4518660"/>
            <a:ext cx="294641" cy="518161"/>
          </a:xfrm>
          <a:custGeom>
            <a:avLst/>
            <a:gdLst/>
            <a:ahLst/>
            <a:cxnLst/>
            <a:rect l="0" t="0" r="0" b="0"/>
            <a:pathLst>
              <a:path w="294641" h="51816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53340" y="115570"/>
                </a:lnTo>
                <a:lnTo>
                  <a:pt x="71120" y="142240"/>
                </a:lnTo>
                <a:lnTo>
                  <a:pt x="88900" y="177800"/>
                </a:lnTo>
                <a:lnTo>
                  <a:pt x="106680" y="214630"/>
                </a:lnTo>
                <a:lnTo>
                  <a:pt x="125730" y="250190"/>
                </a:lnTo>
                <a:lnTo>
                  <a:pt x="143510" y="285750"/>
                </a:lnTo>
                <a:lnTo>
                  <a:pt x="161290" y="330200"/>
                </a:lnTo>
                <a:lnTo>
                  <a:pt x="179070" y="365760"/>
                </a:lnTo>
                <a:lnTo>
                  <a:pt x="196850" y="401320"/>
                </a:lnTo>
                <a:lnTo>
                  <a:pt x="223520" y="445770"/>
                </a:lnTo>
                <a:lnTo>
                  <a:pt x="250190" y="491490"/>
                </a:lnTo>
                <a:lnTo>
                  <a:pt x="267970" y="500380"/>
                </a:lnTo>
                <a:lnTo>
                  <a:pt x="29464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590540" y="4419600"/>
            <a:ext cx="97791" cy="535941"/>
          </a:xfrm>
          <a:custGeom>
            <a:avLst/>
            <a:gdLst/>
            <a:ahLst/>
            <a:cxnLst/>
            <a:rect l="0" t="0" r="0" b="0"/>
            <a:pathLst>
              <a:path w="97791" h="535941">
                <a:moveTo>
                  <a:pt x="0" y="0"/>
                </a:moveTo>
                <a:lnTo>
                  <a:pt x="8890" y="27940"/>
                </a:lnTo>
                <a:lnTo>
                  <a:pt x="17780" y="63500"/>
                </a:lnTo>
                <a:lnTo>
                  <a:pt x="17780" y="90170"/>
                </a:lnTo>
                <a:lnTo>
                  <a:pt x="26670" y="125730"/>
                </a:lnTo>
                <a:lnTo>
                  <a:pt x="35560" y="161290"/>
                </a:lnTo>
                <a:lnTo>
                  <a:pt x="35560" y="196850"/>
                </a:lnTo>
                <a:lnTo>
                  <a:pt x="44450" y="241300"/>
                </a:lnTo>
                <a:lnTo>
                  <a:pt x="53340" y="285750"/>
                </a:lnTo>
                <a:lnTo>
                  <a:pt x="53340" y="331470"/>
                </a:lnTo>
                <a:lnTo>
                  <a:pt x="62230" y="367030"/>
                </a:lnTo>
                <a:lnTo>
                  <a:pt x="71120" y="402590"/>
                </a:lnTo>
                <a:lnTo>
                  <a:pt x="71120" y="438150"/>
                </a:lnTo>
                <a:lnTo>
                  <a:pt x="80010" y="482600"/>
                </a:lnTo>
                <a:lnTo>
                  <a:pt x="88900" y="527050"/>
                </a:lnTo>
                <a:lnTo>
                  <a:pt x="9779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535930" y="4589780"/>
            <a:ext cx="241301" cy="97791"/>
          </a:xfrm>
          <a:custGeom>
            <a:avLst/>
            <a:gdLst/>
            <a:ahLst/>
            <a:cxnLst/>
            <a:rect l="0" t="0" r="0" b="0"/>
            <a:pathLst>
              <a:path w="241301" h="97791">
                <a:moveTo>
                  <a:pt x="0" y="97790"/>
                </a:moveTo>
                <a:lnTo>
                  <a:pt x="36830" y="71120"/>
                </a:lnTo>
                <a:lnTo>
                  <a:pt x="81280" y="53340"/>
                </a:lnTo>
                <a:lnTo>
                  <a:pt x="125730" y="35560"/>
                </a:lnTo>
                <a:lnTo>
                  <a:pt x="161290" y="17780"/>
                </a:lnTo>
                <a:lnTo>
                  <a:pt x="196850" y="889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902960" y="4197350"/>
            <a:ext cx="427991" cy="740411"/>
          </a:xfrm>
          <a:custGeom>
            <a:avLst/>
            <a:gdLst/>
            <a:ahLst/>
            <a:cxnLst/>
            <a:rect l="0" t="0" r="0" b="0"/>
            <a:pathLst>
              <a:path w="427991" h="74041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5560" y="106680"/>
                </a:lnTo>
                <a:lnTo>
                  <a:pt x="44450" y="142240"/>
                </a:lnTo>
                <a:lnTo>
                  <a:pt x="53340" y="177800"/>
                </a:lnTo>
                <a:lnTo>
                  <a:pt x="62230" y="213360"/>
                </a:lnTo>
                <a:lnTo>
                  <a:pt x="71120" y="250190"/>
                </a:lnTo>
                <a:lnTo>
                  <a:pt x="80010" y="294640"/>
                </a:lnTo>
                <a:lnTo>
                  <a:pt x="88900" y="330200"/>
                </a:lnTo>
                <a:lnTo>
                  <a:pt x="97790" y="374650"/>
                </a:lnTo>
                <a:lnTo>
                  <a:pt x="97790" y="410210"/>
                </a:lnTo>
                <a:lnTo>
                  <a:pt x="106680" y="445770"/>
                </a:lnTo>
                <a:lnTo>
                  <a:pt x="106680" y="481330"/>
                </a:lnTo>
                <a:lnTo>
                  <a:pt x="106680" y="516890"/>
                </a:lnTo>
                <a:lnTo>
                  <a:pt x="106680" y="553720"/>
                </a:lnTo>
                <a:lnTo>
                  <a:pt x="106680" y="598170"/>
                </a:lnTo>
                <a:lnTo>
                  <a:pt x="106680" y="624840"/>
                </a:lnTo>
                <a:lnTo>
                  <a:pt x="106680" y="651510"/>
                </a:lnTo>
                <a:lnTo>
                  <a:pt x="106680" y="615950"/>
                </a:lnTo>
                <a:lnTo>
                  <a:pt x="115570" y="580390"/>
                </a:lnTo>
                <a:lnTo>
                  <a:pt x="124460" y="544830"/>
                </a:lnTo>
                <a:lnTo>
                  <a:pt x="133350" y="508000"/>
                </a:lnTo>
                <a:lnTo>
                  <a:pt x="142240" y="472440"/>
                </a:lnTo>
                <a:lnTo>
                  <a:pt x="160020" y="436880"/>
                </a:lnTo>
                <a:lnTo>
                  <a:pt x="186690" y="401320"/>
                </a:lnTo>
                <a:lnTo>
                  <a:pt x="213360" y="356870"/>
                </a:lnTo>
                <a:lnTo>
                  <a:pt x="250190" y="312420"/>
                </a:lnTo>
                <a:lnTo>
                  <a:pt x="285750" y="285750"/>
                </a:lnTo>
                <a:lnTo>
                  <a:pt x="303530" y="267970"/>
                </a:lnTo>
                <a:lnTo>
                  <a:pt x="347980" y="267970"/>
                </a:lnTo>
                <a:lnTo>
                  <a:pt x="365760" y="267970"/>
                </a:lnTo>
                <a:lnTo>
                  <a:pt x="401320" y="294640"/>
                </a:lnTo>
                <a:lnTo>
                  <a:pt x="419100" y="321310"/>
                </a:lnTo>
                <a:lnTo>
                  <a:pt x="427990" y="356870"/>
                </a:lnTo>
                <a:lnTo>
                  <a:pt x="427990" y="383540"/>
                </a:lnTo>
                <a:lnTo>
                  <a:pt x="427990" y="427990"/>
                </a:lnTo>
                <a:lnTo>
                  <a:pt x="427990" y="472440"/>
                </a:lnTo>
                <a:lnTo>
                  <a:pt x="410210" y="516890"/>
                </a:lnTo>
                <a:lnTo>
                  <a:pt x="392430" y="553720"/>
                </a:lnTo>
                <a:lnTo>
                  <a:pt x="365760" y="598170"/>
                </a:lnTo>
                <a:lnTo>
                  <a:pt x="339090" y="642620"/>
                </a:lnTo>
                <a:lnTo>
                  <a:pt x="303530" y="678180"/>
                </a:lnTo>
                <a:lnTo>
                  <a:pt x="267970" y="713740"/>
                </a:lnTo>
                <a:lnTo>
                  <a:pt x="241300" y="740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598670" y="4554220"/>
            <a:ext cx="464821" cy="660401"/>
          </a:xfrm>
          <a:custGeom>
            <a:avLst/>
            <a:gdLst/>
            <a:ahLst/>
            <a:cxnLst/>
            <a:rect l="0" t="0" r="0" b="0"/>
            <a:pathLst>
              <a:path w="464821" h="660401">
                <a:moveTo>
                  <a:pt x="17780" y="44450"/>
                </a:moveTo>
                <a:lnTo>
                  <a:pt x="0" y="80010"/>
                </a:lnTo>
                <a:lnTo>
                  <a:pt x="0" y="124460"/>
                </a:lnTo>
                <a:lnTo>
                  <a:pt x="8890" y="170180"/>
                </a:lnTo>
                <a:lnTo>
                  <a:pt x="8890" y="20574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21310"/>
                </a:lnTo>
                <a:lnTo>
                  <a:pt x="44450" y="356870"/>
                </a:lnTo>
                <a:lnTo>
                  <a:pt x="53340" y="392430"/>
                </a:lnTo>
                <a:lnTo>
                  <a:pt x="62230" y="427990"/>
                </a:lnTo>
                <a:lnTo>
                  <a:pt x="71120" y="464820"/>
                </a:lnTo>
                <a:lnTo>
                  <a:pt x="88900" y="500380"/>
                </a:lnTo>
                <a:lnTo>
                  <a:pt x="97790" y="535940"/>
                </a:lnTo>
                <a:lnTo>
                  <a:pt x="106680" y="562610"/>
                </a:lnTo>
                <a:lnTo>
                  <a:pt x="125730" y="607060"/>
                </a:lnTo>
                <a:lnTo>
                  <a:pt x="125730" y="642620"/>
                </a:lnTo>
                <a:lnTo>
                  <a:pt x="134620" y="660400"/>
                </a:lnTo>
                <a:lnTo>
                  <a:pt x="106680" y="615950"/>
                </a:lnTo>
                <a:lnTo>
                  <a:pt x="97790" y="580390"/>
                </a:lnTo>
                <a:lnTo>
                  <a:pt x="88900" y="544830"/>
                </a:lnTo>
                <a:lnTo>
                  <a:pt x="80010" y="509270"/>
                </a:lnTo>
                <a:lnTo>
                  <a:pt x="71120" y="473710"/>
                </a:lnTo>
                <a:lnTo>
                  <a:pt x="71120" y="436880"/>
                </a:lnTo>
                <a:lnTo>
                  <a:pt x="62230" y="401320"/>
                </a:lnTo>
                <a:lnTo>
                  <a:pt x="53340" y="365760"/>
                </a:lnTo>
                <a:lnTo>
                  <a:pt x="53340" y="330200"/>
                </a:lnTo>
                <a:lnTo>
                  <a:pt x="53340" y="294640"/>
                </a:lnTo>
                <a:lnTo>
                  <a:pt x="53340" y="259080"/>
                </a:lnTo>
                <a:lnTo>
                  <a:pt x="53340" y="214630"/>
                </a:lnTo>
                <a:lnTo>
                  <a:pt x="53340" y="179070"/>
                </a:lnTo>
                <a:lnTo>
                  <a:pt x="62230" y="142240"/>
                </a:lnTo>
                <a:lnTo>
                  <a:pt x="71120" y="97790"/>
                </a:lnTo>
                <a:lnTo>
                  <a:pt x="80010" y="80010"/>
                </a:lnTo>
                <a:lnTo>
                  <a:pt x="97790" y="88900"/>
                </a:lnTo>
                <a:lnTo>
                  <a:pt x="115570" y="97790"/>
                </a:lnTo>
                <a:lnTo>
                  <a:pt x="134620" y="124460"/>
                </a:lnTo>
                <a:lnTo>
                  <a:pt x="152400" y="160020"/>
                </a:lnTo>
                <a:lnTo>
                  <a:pt x="170180" y="205740"/>
                </a:lnTo>
                <a:lnTo>
                  <a:pt x="179070" y="241300"/>
                </a:lnTo>
                <a:lnTo>
                  <a:pt x="196850" y="276860"/>
                </a:lnTo>
                <a:lnTo>
                  <a:pt x="205740" y="312420"/>
                </a:lnTo>
                <a:lnTo>
                  <a:pt x="214630" y="347980"/>
                </a:lnTo>
                <a:lnTo>
                  <a:pt x="223520" y="374650"/>
                </a:lnTo>
                <a:lnTo>
                  <a:pt x="232410" y="410210"/>
                </a:lnTo>
                <a:lnTo>
                  <a:pt x="241300" y="436880"/>
                </a:lnTo>
                <a:lnTo>
                  <a:pt x="250190" y="482600"/>
                </a:lnTo>
                <a:lnTo>
                  <a:pt x="250190" y="518160"/>
                </a:lnTo>
                <a:lnTo>
                  <a:pt x="250190" y="553720"/>
                </a:lnTo>
                <a:lnTo>
                  <a:pt x="232410" y="553720"/>
                </a:lnTo>
                <a:lnTo>
                  <a:pt x="214630" y="527050"/>
                </a:lnTo>
                <a:lnTo>
                  <a:pt x="205740" y="482600"/>
                </a:lnTo>
                <a:lnTo>
                  <a:pt x="205740" y="447040"/>
                </a:lnTo>
                <a:lnTo>
                  <a:pt x="196850" y="410210"/>
                </a:lnTo>
                <a:lnTo>
                  <a:pt x="187960" y="374650"/>
                </a:lnTo>
                <a:lnTo>
                  <a:pt x="187960" y="339090"/>
                </a:lnTo>
                <a:lnTo>
                  <a:pt x="187960" y="303530"/>
                </a:lnTo>
                <a:lnTo>
                  <a:pt x="187960" y="267970"/>
                </a:lnTo>
                <a:lnTo>
                  <a:pt x="196850" y="232410"/>
                </a:lnTo>
                <a:lnTo>
                  <a:pt x="196850" y="196850"/>
                </a:lnTo>
                <a:lnTo>
                  <a:pt x="205740" y="170180"/>
                </a:lnTo>
                <a:lnTo>
                  <a:pt x="214630" y="142240"/>
                </a:lnTo>
                <a:lnTo>
                  <a:pt x="223520" y="97790"/>
                </a:lnTo>
                <a:lnTo>
                  <a:pt x="241300" y="62230"/>
                </a:lnTo>
                <a:lnTo>
                  <a:pt x="259080" y="26670"/>
                </a:lnTo>
                <a:lnTo>
                  <a:pt x="276860" y="8890"/>
                </a:lnTo>
                <a:lnTo>
                  <a:pt x="294640" y="0"/>
                </a:lnTo>
                <a:lnTo>
                  <a:pt x="312420" y="8890"/>
                </a:lnTo>
                <a:lnTo>
                  <a:pt x="330200" y="17780"/>
                </a:lnTo>
                <a:lnTo>
                  <a:pt x="347980" y="35560"/>
                </a:lnTo>
                <a:lnTo>
                  <a:pt x="365760" y="62230"/>
                </a:lnTo>
                <a:lnTo>
                  <a:pt x="374650" y="97790"/>
                </a:lnTo>
                <a:lnTo>
                  <a:pt x="383540" y="133350"/>
                </a:lnTo>
                <a:lnTo>
                  <a:pt x="392430" y="170180"/>
                </a:lnTo>
                <a:lnTo>
                  <a:pt x="402590" y="214630"/>
                </a:lnTo>
                <a:lnTo>
                  <a:pt x="402590" y="259080"/>
                </a:lnTo>
                <a:lnTo>
                  <a:pt x="411480" y="294640"/>
                </a:lnTo>
                <a:lnTo>
                  <a:pt x="411480" y="339090"/>
                </a:lnTo>
                <a:lnTo>
                  <a:pt x="420370" y="383540"/>
                </a:lnTo>
                <a:lnTo>
                  <a:pt x="420370" y="419100"/>
                </a:lnTo>
                <a:lnTo>
                  <a:pt x="429260" y="455930"/>
                </a:lnTo>
                <a:lnTo>
                  <a:pt x="438150" y="491490"/>
                </a:lnTo>
                <a:lnTo>
                  <a:pt x="438150" y="535940"/>
                </a:lnTo>
                <a:lnTo>
                  <a:pt x="447040" y="571500"/>
                </a:lnTo>
                <a:lnTo>
                  <a:pt x="455930" y="598170"/>
                </a:lnTo>
                <a:lnTo>
                  <a:pt x="464820" y="615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152390" y="4429760"/>
            <a:ext cx="232411" cy="713741"/>
          </a:xfrm>
          <a:custGeom>
            <a:avLst/>
            <a:gdLst/>
            <a:ahLst/>
            <a:cxnLst/>
            <a:rect l="0" t="0" r="0" b="0"/>
            <a:pathLst>
              <a:path w="232411" h="713741">
                <a:moveTo>
                  <a:pt x="232410" y="0"/>
                </a:moveTo>
                <a:lnTo>
                  <a:pt x="205740" y="35560"/>
                </a:lnTo>
                <a:lnTo>
                  <a:pt x="196850" y="71120"/>
                </a:lnTo>
                <a:lnTo>
                  <a:pt x="187960" y="106680"/>
                </a:lnTo>
                <a:lnTo>
                  <a:pt x="170180" y="142240"/>
                </a:lnTo>
                <a:lnTo>
                  <a:pt x="152400" y="177800"/>
                </a:lnTo>
                <a:lnTo>
                  <a:pt x="143510" y="222250"/>
                </a:lnTo>
                <a:lnTo>
                  <a:pt x="124460" y="266700"/>
                </a:lnTo>
                <a:lnTo>
                  <a:pt x="115570" y="284480"/>
                </a:lnTo>
                <a:lnTo>
                  <a:pt x="106680" y="312420"/>
                </a:lnTo>
                <a:lnTo>
                  <a:pt x="97790" y="339090"/>
                </a:lnTo>
                <a:lnTo>
                  <a:pt x="88900" y="356870"/>
                </a:lnTo>
                <a:lnTo>
                  <a:pt x="80010" y="383540"/>
                </a:lnTo>
                <a:lnTo>
                  <a:pt x="71120" y="410210"/>
                </a:lnTo>
                <a:lnTo>
                  <a:pt x="62230" y="436880"/>
                </a:lnTo>
                <a:lnTo>
                  <a:pt x="62230" y="463550"/>
                </a:lnTo>
                <a:lnTo>
                  <a:pt x="53340" y="490220"/>
                </a:lnTo>
                <a:lnTo>
                  <a:pt x="44450" y="516890"/>
                </a:lnTo>
                <a:lnTo>
                  <a:pt x="35560" y="534670"/>
                </a:lnTo>
                <a:lnTo>
                  <a:pt x="35560" y="561340"/>
                </a:lnTo>
                <a:lnTo>
                  <a:pt x="26670" y="589280"/>
                </a:lnTo>
                <a:lnTo>
                  <a:pt x="17780" y="615950"/>
                </a:lnTo>
                <a:lnTo>
                  <a:pt x="17780" y="633730"/>
                </a:lnTo>
                <a:lnTo>
                  <a:pt x="0" y="678180"/>
                </a:lnTo>
                <a:lnTo>
                  <a:pt x="0" y="713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777740" y="5384800"/>
            <a:ext cx="454661" cy="580391"/>
          </a:xfrm>
          <a:custGeom>
            <a:avLst/>
            <a:gdLst/>
            <a:ahLst/>
            <a:cxnLst/>
            <a:rect l="0" t="0" r="0" b="0"/>
            <a:pathLst>
              <a:path w="454661" h="580391">
                <a:moveTo>
                  <a:pt x="62230" y="187960"/>
                </a:moveTo>
                <a:lnTo>
                  <a:pt x="17780" y="160020"/>
                </a:lnTo>
                <a:lnTo>
                  <a:pt x="0" y="133350"/>
                </a:lnTo>
                <a:lnTo>
                  <a:pt x="0" y="106680"/>
                </a:lnTo>
                <a:lnTo>
                  <a:pt x="0" y="71120"/>
                </a:lnTo>
                <a:lnTo>
                  <a:pt x="17780" y="35560"/>
                </a:lnTo>
                <a:lnTo>
                  <a:pt x="62230" y="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8890"/>
                </a:lnTo>
                <a:lnTo>
                  <a:pt x="213360" y="35560"/>
                </a:lnTo>
                <a:lnTo>
                  <a:pt x="241300" y="80010"/>
                </a:lnTo>
                <a:lnTo>
                  <a:pt x="267970" y="115570"/>
                </a:lnTo>
                <a:lnTo>
                  <a:pt x="285750" y="151130"/>
                </a:lnTo>
                <a:lnTo>
                  <a:pt x="294640" y="187960"/>
                </a:lnTo>
                <a:lnTo>
                  <a:pt x="312420" y="223520"/>
                </a:lnTo>
                <a:lnTo>
                  <a:pt x="312420" y="267970"/>
                </a:lnTo>
                <a:lnTo>
                  <a:pt x="312420" y="303530"/>
                </a:lnTo>
                <a:lnTo>
                  <a:pt x="312420" y="339090"/>
                </a:lnTo>
                <a:lnTo>
                  <a:pt x="312420" y="374650"/>
                </a:lnTo>
                <a:lnTo>
                  <a:pt x="312420" y="410210"/>
                </a:lnTo>
                <a:lnTo>
                  <a:pt x="303530" y="445770"/>
                </a:lnTo>
                <a:lnTo>
                  <a:pt x="276860" y="491490"/>
                </a:lnTo>
                <a:lnTo>
                  <a:pt x="250190" y="535940"/>
                </a:lnTo>
                <a:lnTo>
                  <a:pt x="213360" y="571500"/>
                </a:lnTo>
                <a:lnTo>
                  <a:pt x="195580" y="580390"/>
                </a:lnTo>
                <a:lnTo>
                  <a:pt x="168910" y="580390"/>
                </a:lnTo>
                <a:lnTo>
                  <a:pt x="142240" y="580390"/>
                </a:lnTo>
                <a:lnTo>
                  <a:pt x="115570" y="571500"/>
                </a:lnTo>
                <a:lnTo>
                  <a:pt x="71120" y="527050"/>
                </a:lnTo>
                <a:lnTo>
                  <a:pt x="62230" y="491490"/>
                </a:lnTo>
                <a:lnTo>
                  <a:pt x="62230" y="454660"/>
                </a:lnTo>
                <a:lnTo>
                  <a:pt x="62230" y="436880"/>
                </a:lnTo>
                <a:lnTo>
                  <a:pt x="97790" y="401320"/>
                </a:lnTo>
                <a:lnTo>
                  <a:pt x="133350" y="392430"/>
                </a:lnTo>
                <a:lnTo>
                  <a:pt x="168910" y="383540"/>
                </a:lnTo>
                <a:lnTo>
                  <a:pt x="213360" y="383540"/>
                </a:lnTo>
                <a:lnTo>
                  <a:pt x="250190" y="383540"/>
                </a:lnTo>
                <a:lnTo>
                  <a:pt x="276860" y="383540"/>
                </a:lnTo>
                <a:lnTo>
                  <a:pt x="321310" y="392430"/>
                </a:lnTo>
                <a:lnTo>
                  <a:pt x="339090" y="401320"/>
                </a:lnTo>
                <a:lnTo>
                  <a:pt x="383540" y="445770"/>
                </a:lnTo>
                <a:lnTo>
                  <a:pt x="419100" y="482600"/>
                </a:lnTo>
                <a:lnTo>
                  <a:pt x="436880" y="509270"/>
                </a:lnTo>
                <a:lnTo>
                  <a:pt x="45466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5295900" y="5196840"/>
            <a:ext cx="195581" cy="697231"/>
          </a:xfrm>
          <a:custGeom>
            <a:avLst/>
            <a:gdLst/>
            <a:ahLst/>
            <a:cxnLst/>
            <a:rect l="0" t="0" r="0" b="0"/>
            <a:pathLst>
              <a:path w="195581" h="697231">
                <a:moveTo>
                  <a:pt x="195580" y="0"/>
                </a:moveTo>
                <a:lnTo>
                  <a:pt x="177800" y="17780"/>
                </a:lnTo>
                <a:lnTo>
                  <a:pt x="151130" y="62230"/>
                </a:lnTo>
                <a:lnTo>
                  <a:pt x="133350" y="107950"/>
                </a:lnTo>
                <a:lnTo>
                  <a:pt x="115570" y="143510"/>
                </a:lnTo>
                <a:lnTo>
                  <a:pt x="106680" y="187960"/>
                </a:lnTo>
                <a:lnTo>
                  <a:pt x="88900" y="223520"/>
                </a:lnTo>
                <a:lnTo>
                  <a:pt x="80010" y="259080"/>
                </a:lnTo>
                <a:lnTo>
                  <a:pt x="71120" y="294640"/>
                </a:lnTo>
                <a:lnTo>
                  <a:pt x="62230" y="330200"/>
                </a:lnTo>
                <a:lnTo>
                  <a:pt x="53340" y="365760"/>
                </a:lnTo>
                <a:lnTo>
                  <a:pt x="44450" y="402590"/>
                </a:lnTo>
                <a:lnTo>
                  <a:pt x="44450" y="438150"/>
                </a:lnTo>
                <a:lnTo>
                  <a:pt x="35560" y="473710"/>
                </a:lnTo>
                <a:lnTo>
                  <a:pt x="26670" y="509270"/>
                </a:lnTo>
                <a:lnTo>
                  <a:pt x="17780" y="544830"/>
                </a:lnTo>
                <a:lnTo>
                  <a:pt x="17780" y="580390"/>
                </a:lnTo>
                <a:lnTo>
                  <a:pt x="8890" y="624840"/>
                </a:lnTo>
                <a:lnTo>
                  <a:pt x="0" y="660400"/>
                </a:lnTo>
                <a:lnTo>
                  <a:pt x="0" y="697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241290" y="5358130"/>
            <a:ext cx="294641" cy="518161"/>
          </a:xfrm>
          <a:custGeom>
            <a:avLst/>
            <a:gdLst/>
            <a:ahLst/>
            <a:cxnLst/>
            <a:rect l="0" t="0" r="0" b="0"/>
            <a:pathLst>
              <a:path w="294641" h="518161">
                <a:moveTo>
                  <a:pt x="0" y="0"/>
                </a:moveTo>
                <a:lnTo>
                  <a:pt x="35560" y="35560"/>
                </a:lnTo>
                <a:lnTo>
                  <a:pt x="54610" y="80010"/>
                </a:lnTo>
                <a:lnTo>
                  <a:pt x="72390" y="115570"/>
                </a:lnTo>
                <a:lnTo>
                  <a:pt x="99060" y="160020"/>
                </a:lnTo>
                <a:lnTo>
                  <a:pt x="116840" y="204470"/>
                </a:lnTo>
                <a:lnTo>
                  <a:pt x="143510" y="250190"/>
                </a:lnTo>
                <a:lnTo>
                  <a:pt x="161290" y="294640"/>
                </a:lnTo>
                <a:lnTo>
                  <a:pt x="187960" y="339090"/>
                </a:lnTo>
                <a:lnTo>
                  <a:pt x="205740" y="383540"/>
                </a:lnTo>
                <a:lnTo>
                  <a:pt x="232410" y="419100"/>
                </a:lnTo>
                <a:lnTo>
                  <a:pt x="250190" y="454660"/>
                </a:lnTo>
                <a:lnTo>
                  <a:pt x="276860" y="490220"/>
                </a:lnTo>
                <a:lnTo>
                  <a:pt x="29464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750560" y="5276850"/>
            <a:ext cx="62231" cy="322581"/>
          </a:xfrm>
          <a:custGeom>
            <a:avLst/>
            <a:gdLst/>
            <a:ahLst/>
            <a:cxnLst/>
            <a:rect l="0" t="0" r="0" b="0"/>
            <a:pathLst>
              <a:path w="62231" h="322581">
                <a:moveTo>
                  <a:pt x="0" y="0"/>
                </a:moveTo>
                <a:lnTo>
                  <a:pt x="0" y="36830"/>
                </a:lnTo>
                <a:lnTo>
                  <a:pt x="8890" y="72390"/>
                </a:lnTo>
                <a:lnTo>
                  <a:pt x="8890" y="107950"/>
                </a:lnTo>
                <a:lnTo>
                  <a:pt x="17780" y="14351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59080"/>
                </a:lnTo>
                <a:lnTo>
                  <a:pt x="53340" y="304800"/>
                </a:lnTo>
                <a:lnTo>
                  <a:pt x="62230" y="322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661660" y="5384800"/>
            <a:ext cx="232411" cy="97791"/>
          </a:xfrm>
          <a:custGeom>
            <a:avLst/>
            <a:gdLst/>
            <a:ahLst/>
            <a:cxnLst/>
            <a:rect l="0" t="0" r="0" b="0"/>
            <a:pathLst>
              <a:path w="232411" h="97791">
                <a:moveTo>
                  <a:pt x="0" y="97790"/>
                </a:moveTo>
                <a:lnTo>
                  <a:pt x="35560" y="62230"/>
                </a:lnTo>
                <a:lnTo>
                  <a:pt x="71120" y="44450"/>
                </a:lnTo>
                <a:lnTo>
                  <a:pt x="115570" y="35560"/>
                </a:lnTo>
                <a:lnTo>
                  <a:pt x="142240" y="26670"/>
                </a:lnTo>
                <a:lnTo>
                  <a:pt x="177800" y="17780"/>
                </a:lnTo>
                <a:lnTo>
                  <a:pt x="223520" y="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5965190" y="5152390"/>
            <a:ext cx="427991" cy="509271"/>
          </a:xfrm>
          <a:custGeom>
            <a:avLst/>
            <a:gdLst/>
            <a:ahLst/>
            <a:cxnLst/>
            <a:rect l="0" t="0" r="0" b="0"/>
            <a:pathLst>
              <a:path w="427991" h="509271">
                <a:moveTo>
                  <a:pt x="0" y="124460"/>
                </a:moveTo>
                <a:lnTo>
                  <a:pt x="8890" y="80010"/>
                </a:lnTo>
                <a:lnTo>
                  <a:pt x="26670" y="35560"/>
                </a:lnTo>
                <a:lnTo>
                  <a:pt x="44450" y="17780"/>
                </a:lnTo>
                <a:lnTo>
                  <a:pt x="62230" y="8890"/>
                </a:lnTo>
                <a:lnTo>
                  <a:pt x="88900" y="0"/>
                </a:lnTo>
                <a:lnTo>
                  <a:pt x="115570" y="0"/>
                </a:lnTo>
                <a:lnTo>
                  <a:pt x="142240" y="8890"/>
                </a:lnTo>
                <a:lnTo>
                  <a:pt x="160020" y="8890"/>
                </a:lnTo>
                <a:lnTo>
                  <a:pt x="196850" y="53340"/>
                </a:lnTo>
                <a:lnTo>
                  <a:pt x="214630" y="62230"/>
                </a:lnTo>
                <a:lnTo>
                  <a:pt x="232410" y="97790"/>
                </a:lnTo>
                <a:lnTo>
                  <a:pt x="241300" y="115570"/>
                </a:lnTo>
                <a:lnTo>
                  <a:pt x="241300" y="152400"/>
                </a:lnTo>
                <a:lnTo>
                  <a:pt x="250190" y="187960"/>
                </a:lnTo>
                <a:lnTo>
                  <a:pt x="250190" y="232410"/>
                </a:lnTo>
                <a:lnTo>
                  <a:pt x="250190" y="276860"/>
                </a:lnTo>
                <a:lnTo>
                  <a:pt x="250190" y="321310"/>
                </a:lnTo>
                <a:lnTo>
                  <a:pt x="241300" y="356870"/>
                </a:lnTo>
                <a:lnTo>
                  <a:pt x="232410" y="401320"/>
                </a:lnTo>
                <a:lnTo>
                  <a:pt x="214630" y="438150"/>
                </a:lnTo>
                <a:lnTo>
                  <a:pt x="187960" y="482600"/>
                </a:lnTo>
                <a:lnTo>
                  <a:pt x="160020" y="500380"/>
                </a:lnTo>
                <a:lnTo>
                  <a:pt x="133350" y="509270"/>
                </a:lnTo>
                <a:lnTo>
                  <a:pt x="115570" y="509270"/>
                </a:lnTo>
                <a:lnTo>
                  <a:pt x="88900" y="482600"/>
                </a:lnTo>
                <a:lnTo>
                  <a:pt x="80010" y="464820"/>
                </a:lnTo>
                <a:lnTo>
                  <a:pt x="71120" y="438150"/>
                </a:lnTo>
                <a:lnTo>
                  <a:pt x="71120" y="392430"/>
                </a:lnTo>
                <a:lnTo>
                  <a:pt x="71120" y="347980"/>
                </a:lnTo>
                <a:lnTo>
                  <a:pt x="71120" y="330200"/>
                </a:lnTo>
                <a:lnTo>
                  <a:pt x="97790" y="294640"/>
                </a:lnTo>
                <a:lnTo>
                  <a:pt x="133350" y="276860"/>
                </a:lnTo>
                <a:lnTo>
                  <a:pt x="160020" y="267970"/>
                </a:lnTo>
                <a:lnTo>
                  <a:pt x="196850" y="267970"/>
                </a:lnTo>
                <a:lnTo>
                  <a:pt x="232410" y="276860"/>
                </a:lnTo>
                <a:lnTo>
                  <a:pt x="259080" y="285750"/>
                </a:lnTo>
                <a:lnTo>
                  <a:pt x="303530" y="312420"/>
                </a:lnTo>
                <a:lnTo>
                  <a:pt x="339090" y="347980"/>
                </a:lnTo>
                <a:lnTo>
                  <a:pt x="374650" y="383540"/>
                </a:lnTo>
                <a:lnTo>
                  <a:pt x="401320" y="420370"/>
                </a:lnTo>
                <a:lnTo>
                  <a:pt x="427990" y="455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545080" y="1285240"/>
            <a:ext cx="1750061" cy="670561"/>
          </a:xfrm>
          <a:custGeom>
            <a:avLst/>
            <a:gdLst/>
            <a:ahLst/>
            <a:cxnLst/>
            <a:rect l="0" t="0" r="0" b="0"/>
            <a:pathLst>
              <a:path w="1750061" h="670561">
                <a:moveTo>
                  <a:pt x="1678940" y="134620"/>
                </a:moveTo>
                <a:lnTo>
                  <a:pt x="1661160" y="116840"/>
                </a:lnTo>
                <a:lnTo>
                  <a:pt x="1616710" y="99060"/>
                </a:lnTo>
                <a:lnTo>
                  <a:pt x="1579880" y="81280"/>
                </a:lnTo>
                <a:lnTo>
                  <a:pt x="1544320" y="72390"/>
                </a:lnTo>
                <a:lnTo>
                  <a:pt x="1508760" y="63500"/>
                </a:lnTo>
                <a:lnTo>
                  <a:pt x="1473200" y="54610"/>
                </a:lnTo>
                <a:lnTo>
                  <a:pt x="1428750" y="45720"/>
                </a:lnTo>
                <a:lnTo>
                  <a:pt x="1393190" y="45720"/>
                </a:lnTo>
                <a:lnTo>
                  <a:pt x="1348740" y="36830"/>
                </a:lnTo>
                <a:lnTo>
                  <a:pt x="1313180" y="27940"/>
                </a:lnTo>
                <a:lnTo>
                  <a:pt x="1267460" y="27940"/>
                </a:lnTo>
                <a:lnTo>
                  <a:pt x="1231900" y="19050"/>
                </a:lnTo>
                <a:lnTo>
                  <a:pt x="1187450" y="19050"/>
                </a:lnTo>
                <a:lnTo>
                  <a:pt x="1151890" y="10160"/>
                </a:lnTo>
                <a:lnTo>
                  <a:pt x="1107440" y="10160"/>
                </a:lnTo>
                <a:lnTo>
                  <a:pt x="1062990" y="10160"/>
                </a:lnTo>
                <a:lnTo>
                  <a:pt x="1017270" y="10160"/>
                </a:lnTo>
                <a:lnTo>
                  <a:pt x="981710" y="0"/>
                </a:lnTo>
                <a:lnTo>
                  <a:pt x="937260" y="0"/>
                </a:lnTo>
                <a:lnTo>
                  <a:pt x="892810" y="0"/>
                </a:lnTo>
                <a:lnTo>
                  <a:pt x="848360" y="0"/>
                </a:lnTo>
                <a:lnTo>
                  <a:pt x="803910" y="0"/>
                </a:lnTo>
                <a:lnTo>
                  <a:pt x="759460" y="0"/>
                </a:lnTo>
                <a:lnTo>
                  <a:pt x="713740" y="10160"/>
                </a:lnTo>
                <a:lnTo>
                  <a:pt x="669290" y="10160"/>
                </a:lnTo>
                <a:lnTo>
                  <a:pt x="624840" y="19050"/>
                </a:lnTo>
                <a:lnTo>
                  <a:pt x="580390" y="19050"/>
                </a:lnTo>
                <a:lnTo>
                  <a:pt x="535940" y="27940"/>
                </a:lnTo>
                <a:lnTo>
                  <a:pt x="500380" y="36830"/>
                </a:lnTo>
                <a:lnTo>
                  <a:pt x="454660" y="45720"/>
                </a:lnTo>
                <a:lnTo>
                  <a:pt x="419100" y="63500"/>
                </a:lnTo>
                <a:lnTo>
                  <a:pt x="374650" y="72390"/>
                </a:lnTo>
                <a:lnTo>
                  <a:pt x="339090" y="81280"/>
                </a:lnTo>
                <a:lnTo>
                  <a:pt x="303530" y="99060"/>
                </a:lnTo>
                <a:lnTo>
                  <a:pt x="267970" y="116840"/>
                </a:lnTo>
                <a:lnTo>
                  <a:pt x="223520" y="134620"/>
                </a:lnTo>
                <a:lnTo>
                  <a:pt x="187960" y="152400"/>
                </a:lnTo>
                <a:lnTo>
                  <a:pt x="151130" y="179070"/>
                </a:lnTo>
                <a:lnTo>
                  <a:pt x="106680" y="205740"/>
                </a:lnTo>
                <a:lnTo>
                  <a:pt x="71120" y="241300"/>
                </a:lnTo>
                <a:lnTo>
                  <a:pt x="35560" y="276860"/>
                </a:lnTo>
                <a:lnTo>
                  <a:pt x="17780" y="313690"/>
                </a:lnTo>
                <a:lnTo>
                  <a:pt x="0" y="349250"/>
                </a:lnTo>
                <a:lnTo>
                  <a:pt x="0" y="384810"/>
                </a:lnTo>
                <a:lnTo>
                  <a:pt x="8890" y="420370"/>
                </a:lnTo>
                <a:lnTo>
                  <a:pt x="8890" y="438150"/>
                </a:lnTo>
                <a:lnTo>
                  <a:pt x="35560" y="482600"/>
                </a:lnTo>
                <a:lnTo>
                  <a:pt x="80010" y="509270"/>
                </a:lnTo>
                <a:lnTo>
                  <a:pt x="106680" y="527050"/>
                </a:lnTo>
                <a:lnTo>
                  <a:pt x="151130" y="553720"/>
                </a:lnTo>
                <a:lnTo>
                  <a:pt x="187960" y="571500"/>
                </a:lnTo>
                <a:lnTo>
                  <a:pt x="223520" y="581660"/>
                </a:lnTo>
                <a:lnTo>
                  <a:pt x="259080" y="590550"/>
                </a:lnTo>
                <a:lnTo>
                  <a:pt x="294640" y="599440"/>
                </a:lnTo>
                <a:lnTo>
                  <a:pt x="339090" y="608330"/>
                </a:lnTo>
                <a:lnTo>
                  <a:pt x="383540" y="626110"/>
                </a:lnTo>
                <a:lnTo>
                  <a:pt x="427990" y="635000"/>
                </a:lnTo>
                <a:lnTo>
                  <a:pt x="473710" y="643890"/>
                </a:lnTo>
                <a:lnTo>
                  <a:pt x="518160" y="652780"/>
                </a:lnTo>
                <a:lnTo>
                  <a:pt x="544830" y="652780"/>
                </a:lnTo>
                <a:lnTo>
                  <a:pt x="580390" y="661670"/>
                </a:lnTo>
                <a:lnTo>
                  <a:pt x="615950" y="661670"/>
                </a:lnTo>
                <a:lnTo>
                  <a:pt x="642620" y="670560"/>
                </a:lnTo>
                <a:lnTo>
                  <a:pt x="678180" y="670560"/>
                </a:lnTo>
                <a:lnTo>
                  <a:pt x="713740" y="670560"/>
                </a:lnTo>
                <a:lnTo>
                  <a:pt x="750570" y="670560"/>
                </a:lnTo>
                <a:lnTo>
                  <a:pt x="786130" y="670560"/>
                </a:lnTo>
                <a:lnTo>
                  <a:pt x="821690" y="670560"/>
                </a:lnTo>
                <a:lnTo>
                  <a:pt x="857250" y="670560"/>
                </a:lnTo>
                <a:lnTo>
                  <a:pt x="892810" y="670560"/>
                </a:lnTo>
                <a:lnTo>
                  <a:pt x="937260" y="661670"/>
                </a:lnTo>
                <a:lnTo>
                  <a:pt x="972820" y="661670"/>
                </a:lnTo>
                <a:lnTo>
                  <a:pt x="1008380" y="652780"/>
                </a:lnTo>
                <a:lnTo>
                  <a:pt x="1045210" y="643890"/>
                </a:lnTo>
                <a:lnTo>
                  <a:pt x="1089660" y="643890"/>
                </a:lnTo>
                <a:lnTo>
                  <a:pt x="1125220" y="635000"/>
                </a:lnTo>
                <a:lnTo>
                  <a:pt x="1160780" y="626110"/>
                </a:lnTo>
                <a:lnTo>
                  <a:pt x="1196340" y="626110"/>
                </a:lnTo>
                <a:lnTo>
                  <a:pt x="1231900" y="617220"/>
                </a:lnTo>
                <a:lnTo>
                  <a:pt x="1267460" y="608330"/>
                </a:lnTo>
                <a:lnTo>
                  <a:pt x="1303020" y="608330"/>
                </a:lnTo>
                <a:lnTo>
                  <a:pt x="1339850" y="599440"/>
                </a:lnTo>
                <a:lnTo>
                  <a:pt x="1375410" y="590550"/>
                </a:lnTo>
                <a:lnTo>
                  <a:pt x="1402080" y="581660"/>
                </a:lnTo>
                <a:lnTo>
                  <a:pt x="1446530" y="562610"/>
                </a:lnTo>
                <a:lnTo>
                  <a:pt x="1490980" y="544830"/>
                </a:lnTo>
                <a:lnTo>
                  <a:pt x="1535430" y="527050"/>
                </a:lnTo>
                <a:lnTo>
                  <a:pt x="1570990" y="509270"/>
                </a:lnTo>
                <a:lnTo>
                  <a:pt x="1616710" y="482600"/>
                </a:lnTo>
                <a:lnTo>
                  <a:pt x="1652270" y="447040"/>
                </a:lnTo>
                <a:lnTo>
                  <a:pt x="1696720" y="402590"/>
                </a:lnTo>
                <a:lnTo>
                  <a:pt x="1723390" y="367030"/>
                </a:lnTo>
                <a:lnTo>
                  <a:pt x="1741170" y="322580"/>
                </a:lnTo>
                <a:lnTo>
                  <a:pt x="1750060" y="287020"/>
                </a:lnTo>
                <a:lnTo>
                  <a:pt x="1750060" y="250190"/>
                </a:lnTo>
                <a:lnTo>
                  <a:pt x="1741170" y="205740"/>
                </a:lnTo>
                <a:lnTo>
                  <a:pt x="1723390" y="170180"/>
                </a:lnTo>
                <a:lnTo>
                  <a:pt x="1687830" y="116840"/>
                </a:lnTo>
                <a:lnTo>
                  <a:pt x="1643380" y="90170"/>
                </a:lnTo>
                <a:lnTo>
                  <a:pt x="1607820" y="63500"/>
                </a:lnTo>
                <a:lnTo>
                  <a:pt x="1570990" y="45720"/>
                </a:lnTo>
                <a:lnTo>
                  <a:pt x="1526540" y="36830"/>
                </a:lnTo>
                <a:lnTo>
                  <a:pt x="1490980" y="36830"/>
                </a:lnTo>
                <a:lnTo>
                  <a:pt x="1455420" y="27940"/>
                </a:lnTo>
                <a:lnTo>
                  <a:pt x="1419860" y="27940"/>
                </a:lnTo>
                <a:lnTo>
                  <a:pt x="1384300" y="27940"/>
                </a:lnTo>
                <a:lnTo>
                  <a:pt x="1348740" y="27940"/>
                </a:lnTo>
                <a:lnTo>
                  <a:pt x="1303020" y="27940"/>
                </a:lnTo>
                <a:lnTo>
                  <a:pt x="1258570" y="27940"/>
                </a:lnTo>
                <a:lnTo>
                  <a:pt x="1240790" y="27940"/>
                </a:lnTo>
                <a:lnTo>
                  <a:pt x="1196340" y="36830"/>
                </a:lnTo>
                <a:lnTo>
                  <a:pt x="1160780" y="36830"/>
                </a:lnTo>
                <a:lnTo>
                  <a:pt x="113411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5982970" y="2286000"/>
            <a:ext cx="276861" cy="732791"/>
          </a:xfrm>
          <a:custGeom>
            <a:avLst/>
            <a:gdLst/>
            <a:ahLst/>
            <a:cxnLst/>
            <a:rect l="0" t="0" r="0" b="0"/>
            <a:pathLst>
              <a:path w="276861" h="73279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96850"/>
                </a:lnTo>
                <a:lnTo>
                  <a:pt x="8890" y="232410"/>
                </a:lnTo>
                <a:lnTo>
                  <a:pt x="26670" y="276860"/>
                </a:lnTo>
                <a:lnTo>
                  <a:pt x="44450" y="312420"/>
                </a:lnTo>
                <a:lnTo>
                  <a:pt x="71120" y="321310"/>
                </a:lnTo>
                <a:lnTo>
                  <a:pt x="88900" y="321310"/>
                </a:lnTo>
                <a:lnTo>
                  <a:pt x="124460" y="312420"/>
                </a:lnTo>
                <a:lnTo>
                  <a:pt x="142240" y="303530"/>
                </a:lnTo>
                <a:lnTo>
                  <a:pt x="170180" y="250190"/>
                </a:lnTo>
                <a:lnTo>
                  <a:pt x="187960" y="214630"/>
                </a:lnTo>
                <a:lnTo>
                  <a:pt x="196850" y="170180"/>
                </a:lnTo>
                <a:lnTo>
                  <a:pt x="205740" y="133350"/>
                </a:lnTo>
                <a:lnTo>
                  <a:pt x="214630" y="97790"/>
                </a:lnTo>
                <a:lnTo>
                  <a:pt x="214630" y="62230"/>
                </a:lnTo>
                <a:lnTo>
                  <a:pt x="214630" y="26670"/>
                </a:lnTo>
                <a:lnTo>
                  <a:pt x="214630" y="0"/>
                </a:lnTo>
                <a:lnTo>
                  <a:pt x="223520" y="53340"/>
                </a:lnTo>
                <a:lnTo>
                  <a:pt x="223520" y="88900"/>
                </a:lnTo>
                <a:lnTo>
                  <a:pt x="232410" y="124460"/>
                </a:lnTo>
                <a:lnTo>
                  <a:pt x="241300" y="170180"/>
                </a:lnTo>
                <a:lnTo>
                  <a:pt x="250190" y="214630"/>
                </a:lnTo>
                <a:lnTo>
                  <a:pt x="259080" y="250190"/>
                </a:lnTo>
                <a:lnTo>
                  <a:pt x="259080" y="285750"/>
                </a:lnTo>
                <a:lnTo>
                  <a:pt x="267970" y="321310"/>
                </a:lnTo>
                <a:lnTo>
                  <a:pt x="276860" y="347980"/>
                </a:lnTo>
                <a:lnTo>
                  <a:pt x="276860" y="383540"/>
                </a:lnTo>
                <a:lnTo>
                  <a:pt x="276860" y="419100"/>
                </a:lnTo>
                <a:lnTo>
                  <a:pt x="276860" y="447040"/>
                </a:lnTo>
                <a:lnTo>
                  <a:pt x="276860" y="482600"/>
                </a:lnTo>
                <a:lnTo>
                  <a:pt x="276860" y="509270"/>
                </a:lnTo>
                <a:lnTo>
                  <a:pt x="276860" y="535940"/>
                </a:lnTo>
                <a:lnTo>
                  <a:pt x="276860" y="571500"/>
                </a:lnTo>
                <a:lnTo>
                  <a:pt x="267970" y="615950"/>
                </a:lnTo>
                <a:lnTo>
                  <a:pt x="250190" y="651510"/>
                </a:lnTo>
                <a:lnTo>
                  <a:pt x="232410" y="687070"/>
                </a:lnTo>
                <a:lnTo>
                  <a:pt x="223520" y="704850"/>
                </a:lnTo>
                <a:lnTo>
                  <a:pt x="196850" y="732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410960" y="234823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2794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52400" y="0"/>
                </a:lnTo>
                <a:lnTo>
                  <a:pt x="17018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474460" y="2500630"/>
            <a:ext cx="151131" cy="26671"/>
          </a:xfrm>
          <a:custGeom>
            <a:avLst/>
            <a:gdLst/>
            <a:ahLst/>
            <a:cxnLst/>
            <a:rect l="0" t="0" r="0" b="0"/>
            <a:pathLst>
              <a:path w="151131" h="2667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17780"/>
                </a:lnTo>
                <a:lnTo>
                  <a:pt x="1511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6751320" y="2124710"/>
            <a:ext cx="321311" cy="553721"/>
          </a:xfrm>
          <a:custGeom>
            <a:avLst/>
            <a:gdLst/>
            <a:ahLst/>
            <a:cxnLst/>
            <a:rect l="0" t="0" r="0" b="0"/>
            <a:pathLst>
              <a:path w="321311" h="553721">
                <a:moveTo>
                  <a:pt x="177800" y="0"/>
                </a:moveTo>
                <a:lnTo>
                  <a:pt x="133350" y="0"/>
                </a:lnTo>
                <a:lnTo>
                  <a:pt x="115570" y="0"/>
                </a:lnTo>
                <a:lnTo>
                  <a:pt x="97790" y="8890"/>
                </a:lnTo>
                <a:lnTo>
                  <a:pt x="71120" y="45720"/>
                </a:lnTo>
                <a:lnTo>
                  <a:pt x="44450" y="90170"/>
                </a:lnTo>
                <a:lnTo>
                  <a:pt x="26670" y="125730"/>
                </a:lnTo>
                <a:lnTo>
                  <a:pt x="1778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40360"/>
                </a:lnTo>
                <a:lnTo>
                  <a:pt x="0" y="367030"/>
                </a:lnTo>
                <a:lnTo>
                  <a:pt x="8890" y="402590"/>
                </a:lnTo>
                <a:lnTo>
                  <a:pt x="17780" y="447040"/>
                </a:lnTo>
                <a:lnTo>
                  <a:pt x="35560" y="482600"/>
                </a:lnTo>
                <a:lnTo>
                  <a:pt x="71120" y="518160"/>
                </a:lnTo>
                <a:lnTo>
                  <a:pt x="80010" y="535940"/>
                </a:lnTo>
                <a:lnTo>
                  <a:pt x="115570" y="553720"/>
                </a:lnTo>
                <a:lnTo>
                  <a:pt x="151130" y="553720"/>
                </a:lnTo>
                <a:lnTo>
                  <a:pt x="168910" y="553720"/>
                </a:lnTo>
                <a:lnTo>
                  <a:pt x="213360" y="544830"/>
                </a:lnTo>
                <a:lnTo>
                  <a:pt x="240030" y="535940"/>
                </a:lnTo>
                <a:lnTo>
                  <a:pt x="267970" y="509270"/>
                </a:lnTo>
                <a:lnTo>
                  <a:pt x="294640" y="464820"/>
                </a:lnTo>
                <a:lnTo>
                  <a:pt x="32131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108190" y="2312670"/>
            <a:ext cx="35561" cy="35561"/>
          </a:xfrm>
          <a:custGeom>
            <a:avLst/>
            <a:gdLst/>
            <a:ahLst/>
            <a:cxnLst/>
            <a:rect l="0" t="0" r="0" b="0"/>
            <a:pathLst>
              <a:path w="35561" h="35561">
                <a:moveTo>
                  <a:pt x="35560" y="8890"/>
                </a:moveTo>
                <a:lnTo>
                  <a:pt x="26670" y="35560"/>
                </a:lnTo>
                <a:lnTo>
                  <a:pt x="8890" y="35560"/>
                </a:lnTo>
                <a:lnTo>
                  <a:pt x="0" y="17780"/>
                </a:lnTo>
                <a:lnTo>
                  <a:pt x="8890" y="0"/>
                </a:lnTo>
                <a:lnTo>
                  <a:pt x="26670" y="0"/>
                </a:lnTo>
                <a:lnTo>
                  <a:pt x="26670" y="17780"/>
                </a:lnTo>
                <a:lnTo>
                  <a:pt x="1778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296150" y="2143760"/>
            <a:ext cx="266701" cy="499111"/>
          </a:xfrm>
          <a:custGeom>
            <a:avLst/>
            <a:gdLst/>
            <a:ahLst/>
            <a:cxnLst/>
            <a:rect l="0" t="0" r="0" b="0"/>
            <a:pathLst>
              <a:path w="266701" h="499111">
                <a:moveTo>
                  <a:pt x="133350" y="0"/>
                </a:moveTo>
                <a:lnTo>
                  <a:pt x="97790" y="8890"/>
                </a:lnTo>
                <a:lnTo>
                  <a:pt x="71120" y="53340"/>
                </a:lnTo>
                <a:lnTo>
                  <a:pt x="44450" y="88900"/>
                </a:lnTo>
                <a:lnTo>
                  <a:pt x="35560" y="124460"/>
                </a:lnTo>
                <a:lnTo>
                  <a:pt x="26670" y="160020"/>
                </a:lnTo>
                <a:lnTo>
                  <a:pt x="17780" y="195580"/>
                </a:lnTo>
                <a:lnTo>
                  <a:pt x="889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8890" y="339090"/>
                </a:lnTo>
                <a:lnTo>
                  <a:pt x="17780" y="374650"/>
                </a:lnTo>
                <a:lnTo>
                  <a:pt x="26670" y="419100"/>
                </a:lnTo>
                <a:lnTo>
                  <a:pt x="35560" y="436880"/>
                </a:lnTo>
                <a:lnTo>
                  <a:pt x="62230" y="454660"/>
                </a:lnTo>
                <a:lnTo>
                  <a:pt x="88900" y="445770"/>
                </a:lnTo>
                <a:lnTo>
                  <a:pt x="106680" y="436880"/>
                </a:lnTo>
                <a:lnTo>
                  <a:pt x="133350" y="392430"/>
                </a:lnTo>
                <a:lnTo>
                  <a:pt x="142240" y="365760"/>
                </a:lnTo>
                <a:lnTo>
                  <a:pt x="151130" y="321310"/>
                </a:lnTo>
                <a:lnTo>
                  <a:pt x="151130" y="284480"/>
                </a:lnTo>
                <a:lnTo>
                  <a:pt x="151130" y="240030"/>
                </a:lnTo>
                <a:lnTo>
                  <a:pt x="151130" y="195580"/>
                </a:lnTo>
                <a:lnTo>
                  <a:pt x="142240" y="160020"/>
                </a:lnTo>
                <a:lnTo>
                  <a:pt x="133350" y="115570"/>
                </a:lnTo>
                <a:lnTo>
                  <a:pt x="115570" y="71120"/>
                </a:lnTo>
                <a:lnTo>
                  <a:pt x="115570" y="44450"/>
                </a:lnTo>
                <a:lnTo>
                  <a:pt x="133350" y="53340"/>
                </a:lnTo>
                <a:lnTo>
                  <a:pt x="151130" y="97790"/>
                </a:lnTo>
                <a:lnTo>
                  <a:pt x="160020" y="142240"/>
                </a:lnTo>
                <a:lnTo>
                  <a:pt x="168910" y="177800"/>
                </a:lnTo>
                <a:lnTo>
                  <a:pt x="177800" y="213360"/>
                </a:lnTo>
                <a:lnTo>
                  <a:pt x="186690" y="257810"/>
                </a:lnTo>
                <a:lnTo>
                  <a:pt x="195580" y="294640"/>
                </a:lnTo>
                <a:lnTo>
                  <a:pt x="195580" y="330200"/>
                </a:lnTo>
                <a:lnTo>
                  <a:pt x="204470" y="365760"/>
                </a:lnTo>
                <a:lnTo>
                  <a:pt x="222250" y="410210"/>
                </a:lnTo>
                <a:lnTo>
                  <a:pt x="222250" y="445770"/>
                </a:lnTo>
                <a:lnTo>
                  <a:pt x="240030" y="481330"/>
                </a:lnTo>
                <a:lnTo>
                  <a:pt x="248920" y="499110"/>
                </a:lnTo>
                <a:lnTo>
                  <a:pt x="26670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697470" y="178562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7545070" y="1803400"/>
            <a:ext cx="143511" cy="285751"/>
          </a:xfrm>
          <a:custGeom>
            <a:avLst/>
            <a:gdLst/>
            <a:ahLst/>
            <a:cxnLst/>
            <a:rect l="0" t="0" r="0" b="0"/>
            <a:pathLst>
              <a:path w="143511" h="285751">
                <a:moveTo>
                  <a:pt x="143510" y="0"/>
                </a:moveTo>
                <a:lnTo>
                  <a:pt x="143510" y="17780"/>
                </a:lnTo>
                <a:lnTo>
                  <a:pt x="134620" y="35560"/>
                </a:lnTo>
                <a:lnTo>
                  <a:pt x="116840" y="81280"/>
                </a:lnTo>
                <a:lnTo>
                  <a:pt x="99060" y="116840"/>
                </a:lnTo>
                <a:lnTo>
                  <a:pt x="81280" y="161290"/>
                </a:lnTo>
                <a:lnTo>
                  <a:pt x="63500" y="196850"/>
                </a:lnTo>
                <a:lnTo>
                  <a:pt x="45720" y="241300"/>
                </a:lnTo>
                <a:lnTo>
                  <a:pt x="26670" y="276860"/>
                </a:lnTo>
                <a:lnTo>
                  <a:pt x="8890" y="28575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7562850" y="1830070"/>
            <a:ext cx="232411" cy="232411"/>
          </a:xfrm>
          <a:custGeom>
            <a:avLst/>
            <a:gdLst/>
            <a:ahLst/>
            <a:cxnLst/>
            <a:rect l="0" t="0" r="0" b="0"/>
            <a:pathLst>
              <a:path w="232411" h="232411">
                <a:moveTo>
                  <a:pt x="0" y="0"/>
                </a:moveTo>
                <a:lnTo>
                  <a:pt x="19050" y="26670"/>
                </a:lnTo>
                <a:lnTo>
                  <a:pt x="45720" y="63500"/>
                </a:lnTo>
                <a:lnTo>
                  <a:pt x="72390" y="99060"/>
                </a:lnTo>
                <a:lnTo>
                  <a:pt x="116840" y="143510"/>
                </a:lnTo>
                <a:lnTo>
                  <a:pt x="152400" y="170180"/>
                </a:lnTo>
                <a:lnTo>
                  <a:pt x="196850" y="205740"/>
                </a:lnTo>
                <a:lnTo>
                  <a:pt x="23241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3964940" y="1875790"/>
            <a:ext cx="2901951" cy="1553211"/>
          </a:xfrm>
          <a:custGeom>
            <a:avLst/>
            <a:gdLst/>
            <a:ahLst/>
            <a:cxnLst/>
            <a:rect l="0" t="0" r="0" b="0"/>
            <a:pathLst>
              <a:path w="2901951" h="1553211">
                <a:moveTo>
                  <a:pt x="2901950" y="839470"/>
                </a:moveTo>
                <a:lnTo>
                  <a:pt x="2901950" y="875030"/>
                </a:lnTo>
                <a:lnTo>
                  <a:pt x="2893060" y="901700"/>
                </a:lnTo>
                <a:lnTo>
                  <a:pt x="2884170" y="946150"/>
                </a:lnTo>
                <a:lnTo>
                  <a:pt x="2866390" y="990600"/>
                </a:lnTo>
                <a:lnTo>
                  <a:pt x="2857500" y="1026160"/>
                </a:lnTo>
                <a:lnTo>
                  <a:pt x="2839720" y="1070610"/>
                </a:lnTo>
                <a:lnTo>
                  <a:pt x="2821940" y="1106170"/>
                </a:lnTo>
                <a:lnTo>
                  <a:pt x="2804160" y="1143000"/>
                </a:lnTo>
                <a:lnTo>
                  <a:pt x="2786380" y="1178560"/>
                </a:lnTo>
                <a:lnTo>
                  <a:pt x="2750820" y="1223010"/>
                </a:lnTo>
                <a:lnTo>
                  <a:pt x="2722880" y="1267460"/>
                </a:lnTo>
                <a:lnTo>
                  <a:pt x="2687320" y="1311910"/>
                </a:lnTo>
                <a:lnTo>
                  <a:pt x="2651760" y="1347470"/>
                </a:lnTo>
                <a:lnTo>
                  <a:pt x="2616200" y="1383030"/>
                </a:lnTo>
                <a:lnTo>
                  <a:pt x="2571750" y="1428750"/>
                </a:lnTo>
                <a:lnTo>
                  <a:pt x="2527300" y="1464310"/>
                </a:lnTo>
                <a:lnTo>
                  <a:pt x="2491740" y="1482090"/>
                </a:lnTo>
                <a:lnTo>
                  <a:pt x="2473960" y="1499870"/>
                </a:lnTo>
                <a:lnTo>
                  <a:pt x="2446020" y="1508760"/>
                </a:lnTo>
                <a:lnTo>
                  <a:pt x="2401570" y="1526540"/>
                </a:lnTo>
                <a:lnTo>
                  <a:pt x="2366010" y="1544320"/>
                </a:lnTo>
                <a:lnTo>
                  <a:pt x="2321560" y="1544320"/>
                </a:lnTo>
                <a:lnTo>
                  <a:pt x="2303780" y="1553210"/>
                </a:lnTo>
                <a:lnTo>
                  <a:pt x="2277110" y="1553210"/>
                </a:lnTo>
                <a:lnTo>
                  <a:pt x="2232660" y="1553210"/>
                </a:lnTo>
                <a:lnTo>
                  <a:pt x="2197100" y="1544320"/>
                </a:lnTo>
                <a:lnTo>
                  <a:pt x="2151380" y="1526540"/>
                </a:lnTo>
                <a:lnTo>
                  <a:pt x="2106930" y="1508760"/>
                </a:lnTo>
                <a:lnTo>
                  <a:pt x="2089150" y="1499870"/>
                </a:lnTo>
                <a:lnTo>
                  <a:pt x="2044700" y="1464310"/>
                </a:lnTo>
                <a:lnTo>
                  <a:pt x="2000250" y="1428750"/>
                </a:lnTo>
                <a:lnTo>
                  <a:pt x="1955800" y="1383030"/>
                </a:lnTo>
                <a:lnTo>
                  <a:pt x="1920240" y="1347470"/>
                </a:lnTo>
                <a:lnTo>
                  <a:pt x="1883410" y="1303020"/>
                </a:lnTo>
                <a:lnTo>
                  <a:pt x="1838960" y="1258570"/>
                </a:lnTo>
                <a:lnTo>
                  <a:pt x="1812290" y="1214120"/>
                </a:lnTo>
                <a:lnTo>
                  <a:pt x="1785620" y="1196340"/>
                </a:lnTo>
                <a:lnTo>
                  <a:pt x="1758950" y="1160780"/>
                </a:lnTo>
                <a:lnTo>
                  <a:pt x="1723390" y="1115060"/>
                </a:lnTo>
                <a:lnTo>
                  <a:pt x="1687830" y="1079500"/>
                </a:lnTo>
                <a:lnTo>
                  <a:pt x="1661160" y="1035050"/>
                </a:lnTo>
                <a:lnTo>
                  <a:pt x="1625600" y="990600"/>
                </a:lnTo>
                <a:lnTo>
                  <a:pt x="1588770" y="955040"/>
                </a:lnTo>
                <a:lnTo>
                  <a:pt x="1553210" y="910590"/>
                </a:lnTo>
                <a:lnTo>
                  <a:pt x="1517650" y="875030"/>
                </a:lnTo>
                <a:lnTo>
                  <a:pt x="1473200" y="829310"/>
                </a:lnTo>
                <a:lnTo>
                  <a:pt x="1428750" y="784860"/>
                </a:lnTo>
                <a:lnTo>
                  <a:pt x="1393190" y="749300"/>
                </a:lnTo>
                <a:lnTo>
                  <a:pt x="1357630" y="713740"/>
                </a:lnTo>
                <a:lnTo>
                  <a:pt x="1311910" y="669290"/>
                </a:lnTo>
                <a:lnTo>
                  <a:pt x="1276350" y="642620"/>
                </a:lnTo>
                <a:lnTo>
                  <a:pt x="1231900" y="598170"/>
                </a:lnTo>
                <a:lnTo>
                  <a:pt x="1187450" y="571500"/>
                </a:lnTo>
                <a:lnTo>
                  <a:pt x="1151890" y="543560"/>
                </a:lnTo>
                <a:lnTo>
                  <a:pt x="1107440" y="499110"/>
                </a:lnTo>
                <a:lnTo>
                  <a:pt x="1062990" y="472440"/>
                </a:lnTo>
                <a:lnTo>
                  <a:pt x="1017270" y="445770"/>
                </a:lnTo>
                <a:lnTo>
                  <a:pt x="972820" y="410210"/>
                </a:lnTo>
                <a:lnTo>
                  <a:pt x="937260" y="392430"/>
                </a:lnTo>
                <a:lnTo>
                  <a:pt x="901700" y="365760"/>
                </a:lnTo>
                <a:lnTo>
                  <a:pt x="875030" y="347980"/>
                </a:lnTo>
                <a:lnTo>
                  <a:pt x="839470" y="330200"/>
                </a:lnTo>
                <a:lnTo>
                  <a:pt x="795020" y="312420"/>
                </a:lnTo>
                <a:lnTo>
                  <a:pt x="759460" y="294640"/>
                </a:lnTo>
                <a:lnTo>
                  <a:pt x="722630" y="276860"/>
                </a:lnTo>
                <a:lnTo>
                  <a:pt x="687070" y="257810"/>
                </a:lnTo>
                <a:lnTo>
                  <a:pt x="651510" y="240030"/>
                </a:lnTo>
                <a:lnTo>
                  <a:pt x="615950" y="222250"/>
                </a:lnTo>
                <a:lnTo>
                  <a:pt x="580390" y="204470"/>
                </a:lnTo>
                <a:lnTo>
                  <a:pt x="544830" y="195580"/>
                </a:lnTo>
                <a:lnTo>
                  <a:pt x="500380" y="177800"/>
                </a:lnTo>
                <a:lnTo>
                  <a:pt x="454660" y="160020"/>
                </a:lnTo>
                <a:lnTo>
                  <a:pt x="410210" y="151130"/>
                </a:lnTo>
                <a:lnTo>
                  <a:pt x="365760" y="133350"/>
                </a:lnTo>
                <a:lnTo>
                  <a:pt x="321310" y="115570"/>
                </a:lnTo>
                <a:lnTo>
                  <a:pt x="285750" y="106680"/>
                </a:lnTo>
                <a:lnTo>
                  <a:pt x="241300" y="88900"/>
                </a:lnTo>
                <a:lnTo>
                  <a:pt x="205740" y="71120"/>
                </a:lnTo>
                <a:lnTo>
                  <a:pt x="168910" y="62230"/>
                </a:lnTo>
                <a:lnTo>
                  <a:pt x="124460" y="44450"/>
                </a:lnTo>
                <a:lnTo>
                  <a:pt x="88900" y="35560"/>
                </a:lnTo>
                <a:lnTo>
                  <a:pt x="44450" y="17780"/>
                </a:lnTo>
                <a:lnTo>
                  <a:pt x="17780" y="8890"/>
                </a:lnTo>
                <a:lnTo>
                  <a:pt x="0" y="17780"/>
                </a:lnTo>
                <a:lnTo>
                  <a:pt x="0" y="35560"/>
                </a:lnTo>
                <a:lnTo>
                  <a:pt x="8890" y="88900"/>
                </a:lnTo>
                <a:lnTo>
                  <a:pt x="17780" y="124460"/>
                </a:lnTo>
                <a:lnTo>
                  <a:pt x="26670" y="160020"/>
                </a:lnTo>
                <a:lnTo>
                  <a:pt x="17780" y="115570"/>
                </a:lnTo>
                <a:lnTo>
                  <a:pt x="8890" y="80010"/>
                </a:lnTo>
                <a:lnTo>
                  <a:pt x="8890" y="53340"/>
                </a:lnTo>
                <a:lnTo>
                  <a:pt x="35560" y="35560"/>
                </a:lnTo>
                <a:lnTo>
                  <a:pt x="71120" y="26670"/>
                </a:lnTo>
                <a:lnTo>
                  <a:pt x="115570" y="8890"/>
                </a:lnTo>
                <a:lnTo>
                  <a:pt x="15113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365760" y="2562860"/>
            <a:ext cx="205741" cy="365761"/>
          </a:xfrm>
          <a:custGeom>
            <a:avLst/>
            <a:gdLst/>
            <a:ahLst/>
            <a:cxnLst/>
            <a:rect l="0" t="0" r="0" b="0"/>
            <a:pathLst>
              <a:path w="205741" h="365761">
                <a:moveTo>
                  <a:pt x="187960" y="35560"/>
                </a:moveTo>
                <a:lnTo>
                  <a:pt x="161290" y="17780"/>
                </a:lnTo>
                <a:lnTo>
                  <a:pt x="134620" y="0"/>
                </a:lnTo>
                <a:lnTo>
                  <a:pt x="116840" y="0"/>
                </a:lnTo>
                <a:lnTo>
                  <a:pt x="99060" y="8890"/>
                </a:lnTo>
                <a:lnTo>
                  <a:pt x="81280" y="8890"/>
                </a:lnTo>
                <a:lnTo>
                  <a:pt x="63500" y="35560"/>
                </a:lnTo>
                <a:lnTo>
                  <a:pt x="44450" y="71120"/>
                </a:lnTo>
                <a:lnTo>
                  <a:pt x="35560" y="97790"/>
                </a:lnTo>
                <a:lnTo>
                  <a:pt x="17780" y="133350"/>
                </a:lnTo>
                <a:lnTo>
                  <a:pt x="8890" y="170180"/>
                </a:lnTo>
                <a:lnTo>
                  <a:pt x="8890" y="20574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30200"/>
                </a:lnTo>
                <a:lnTo>
                  <a:pt x="26670" y="339090"/>
                </a:lnTo>
                <a:lnTo>
                  <a:pt x="44450" y="339090"/>
                </a:lnTo>
                <a:lnTo>
                  <a:pt x="63500" y="321310"/>
                </a:lnTo>
                <a:lnTo>
                  <a:pt x="81280" y="276860"/>
                </a:lnTo>
                <a:lnTo>
                  <a:pt x="99060" y="241300"/>
                </a:lnTo>
                <a:lnTo>
                  <a:pt x="99060" y="205740"/>
                </a:lnTo>
                <a:lnTo>
                  <a:pt x="107950" y="170180"/>
                </a:lnTo>
                <a:lnTo>
                  <a:pt x="116840" y="124460"/>
                </a:lnTo>
                <a:lnTo>
                  <a:pt x="125730" y="88900"/>
                </a:lnTo>
                <a:lnTo>
                  <a:pt x="125730" y="71120"/>
                </a:lnTo>
                <a:lnTo>
                  <a:pt x="134620" y="106680"/>
                </a:lnTo>
                <a:lnTo>
                  <a:pt x="143510" y="133350"/>
                </a:lnTo>
                <a:lnTo>
                  <a:pt x="143510" y="179070"/>
                </a:lnTo>
                <a:lnTo>
                  <a:pt x="143510" y="214630"/>
                </a:lnTo>
                <a:lnTo>
                  <a:pt x="152400" y="241300"/>
                </a:lnTo>
                <a:lnTo>
                  <a:pt x="161290" y="285750"/>
                </a:lnTo>
                <a:lnTo>
                  <a:pt x="179070" y="321310"/>
                </a:lnTo>
                <a:lnTo>
                  <a:pt x="20574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69290" y="2625090"/>
            <a:ext cx="99061" cy="267971"/>
          </a:xfrm>
          <a:custGeom>
            <a:avLst/>
            <a:gdLst/>
            <a:ahLst/>
            <a:cxnLst/>
            <a:rect l="0" t="0" r="0" b="0"/>
            <a:pathLst>
              <a:path w="99061" h="267971">
                <a:moveTo>
                  <a:pt x="99060" y="0"/>
                </a:moveTo>
                <a:lnTo>
                  <a:pt x="81280" y="8890"/>
                </a:lnTo>
                <a:lnTo>
                  <a:pt x="72390" y="26670"/>
                </a:lnTo>
                <a:lnTo>
                  <a:pt x="63500" y="71120"/>
                </a:lnTo>
                <a:lnTo>
                  <a:pt x="54610" y="99060"/>
                </a:lnTo>
                <a:lnTo>
                  <a:pt x="44450" y="134620"/>
                </a:lnTo>
                <a:lnTo>
                  <a:pt x="35560" y="170180"/>
                </a:lnTo>
                <a:lnTo>
                  <a:pt x="35560" y="205740"/>
                </a:lnTo>
                <a:lnTo>
                  <a:pt x="26670" y="241300"/>
                </a:lnTo>
                <a:lnTo>
                  <a:pt x="26670" y="267970"/>
                </a:lnTo>
                <a:lnTo>
                  <a:pt x="8890" y="26797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24840" y="2642870"/>
            <a:ext cx="259081" cy="250191"/>
          </a:xfrm>
          <a:custGeom>
            <a:avLst/>
            <a:gdLst/>
            <a:ahLst/>
            <a:cxnLst/>
            <a:rect l="0" t="0" r="0" b="0"/>
            <a:pathLst>
              <a:path w="259081" h="250191">
                <a:moveTo>
                  <a:pt x="0" y="0"/>
                </a:moveTo>
                <a:lnTo>
                  <a:pt x="17780" y="35560"/>
                </a:lnTo>
                <a:lnTo>
                  <a:pt x="44450" y="72390"/>
                </a:lnTo>
                <a:lnTo>
                  <a:pt x="80010" y="107950"/>
                </a:lnTo>
                <a:lnTo>
                  <a:pt x="116840" y="152400"/>
                </a:lnTo>
                <a:lnTo>
                  <a:pt x="161290" y="187960"/>
                </a:lnTo>
                <a:lnTo>
                  <a:pt x="196850" y="223520"/>
                </a:lnTo>
                <a:lnTo>
                  <a:pt x="232410" y="241300"/>
                </a:lnTo>
                <a:lnTo>
                  <a:pt x="2590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759460" y="2268220"/>
            <a:ext cx="168911" cy="196851"/>
          </a:xfrm>
          <a:custGeom>
            <a:avLst/>
            <a:gdLst/>
            <a:ahLst/>
            <a:cxnLst/>
            <a:rect l="0" t="0" r="0" b="0"/>
            <a:pathLst>
              <a:path w="168911" h="196851">
                <a:moveTo>
                  <a:pt x="0" y="97790"/>
                </a:moveTo>
                <a:lnTo>
                  <a:pt x="17780" y="53340"/>
                </a:lnTo>
                <a:lnTo>
                  <a:pt x="26670" y="35560"/>
                </a:lnTo>
                <a:lnTo>
                  <a:pt x="35560" y="1778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33350" y="17780"/>
                </a:lnTo>
                <a:lnTo>
                  <a:pt x="133350" y="35560"/>
                </a:lnTo>
                <a:lnTo>
                  <a:pt x="133350" y="53340"/>
                </a:lnTo>
                <a:lnTo>
                  <a:pt x="124460" y="88900"/>
                </a:lnTo>
                <a:lnTo>
                  <a:pt x="115570" y="115570"/>
                </a:lnTo>
                <a:lnTo>
                  <a:pt x="106680" y="133350"/>
                </a:lnTo>
                <a:lnTo>
                  <a:pt x="62230" y="179070"/>
                </a:lnTo>
                <a:lnTo>
                  <a:pt x="53340" y="196850"/>
                </a:lnTo>
                <a:lnTo>
                  <a:pt x="97790" y="179070"/>
                </a:lnTo>
                <a:lnTo>
                  <a:pt x="133350" y="179070"/>
                </a:lnTo>
                <a:lnTo>
                  <a:pt x="16891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1054100" y="258064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937260" y="2678430"/>
            <a:ext cx="196851" cy="72391"/>
          </a:xfrm>
          <a:custGeom>
            <a:avLst/>
            <a:gdLst/>
            <a:ahLst/>
            <a:cxnLst/>
            <a:rect l="0" t="0" r="0" b="0"/>
            <a:pathLst>
              <a:path w="196851" h="72391">
                <a:moveTo>
                  <a:pt x="0" y="72390"/>
                </a:moveTo>
                <a:lnTo>
                  <a:pt x="35560" y="72390"/>
                </a:lnTo>
                <a:lnTo>
                  <a:pt x="72390" y="63500"/>
                </a:lnTo>
                <a:lnTo>
                  <a:pt x="107950" y="54610"/>
                </a:lnTo>
                <a:lnTo>
                  <a:pt x="143510" y="2667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178560" y="2410460"/>
            <a:ext cx="241301" cy="447041"/>
          </a:xfrm>
          <a:custGeom>
            <a:avLst/>
            <a:gdLst/>
            <a:ahLst/>
            <a:cxnLst/>
            <a:rect l="0" t="0" r="0" b="0"/>
            <a:pathLst>
              <a:path w="241301" h="447041">
                <a:moveTo>
                  <a:pt x="8890" y="0"/>
                </a:moveTo>
                <a:lnTo>
                  <a:pt x="8890" y="27940"/>
                </a:lnTo>
                <a:lnTo>
                  <a:pt x="17780" y="63500"/>
                </a:lnTo>
                <a:lnTo>
                  <a:pt x="17780" y="107950"/>
                </a:lnTo>
                <a:lnTo>
                  <a:pt x="26670" y="143510"/>
                </a:lnTo>
                <a:lnTo>
                  <a:pt x="26670" y="179070"/>
                </a:lnTo>
                <a:lnTo>
                  <a:pt x="26670" y="214630"/>
                </a:lnTo>
                <a:lnTo>
                  <a:pt x="26670" y="250190"/>
                </a:lnTo>
                <a:lnTo>
                  <a:pt x="26670" y="285750"/>
                </a:lnTo>
                <a:lnTo>
                  <a:pt x="26670" y="322580"/>
                </a:lnTo>
                <a:lnTo>
                  <a:pt x="26670" y="367030"/>
                </a:lnTo>
                <a:lnTo>
                  <a:pt x="26670" y="402590"/>
                </a:lnTo>
                <a:lnTo>
                  <a:pt x="8890" y="438150"/>
                </a:lnTo>
                <a:lnTo>
                  <a:pt x="0" y="411480"/>
                </a:lnTo>
                <a:lnTo>
                  <a:pt x="8890" y="375920"/>
                </a:lnTo>
                <a:lnTo>
                  <a:pt x="17780" y="340360"/>
                </a:lnTo>
                <a:lnTo>
                  <a:pt x="44450" y="304800"/>
                </a:lnTo>
                <a:lnTo>
                  <a:pt x="71120" y="276860"/>
                </a:lnTo>
                <a:lnTo>
                  <a:pt x="106680" y="250190"/>
                </a:lnTo>
                <a:lnTo>
                  <a:pt x="152400" y="241300"/>
                </a:lnTo>
                <a:lnTo>
                  <a:pt x="187960" y="241300"/>
                </a:lnTo>
                <a:lnTo>
                  <a:pt x="214630" y="241300"/>
                </a:lnTo>
                <a:lnTo>
                  <a:pt x="232410" y="250190"/>
                </a:lnTo>
                <a:lnTo>
                  <a:pt x="241300" y="276860"/>
                </a:lnTo>
                <a:lnTo>
                  <a:pt x="223520" y="304800"/>
                </a:lnTo>
                <a:lnTo>
                  <a:pt x="196850" y="349250"/>
                </a:lnTo>
                <a:lnTo>
                  <a:pt x="161290" y="393700"/>
                </a:lnTo>
                <a:lnTo>
                  <a:pt x="125730" y="438150"/>
                </a:lnTo>
                <a:lnTo>
                  <a:pt x="106680" y="447040"/>
                </a:lnTo>
                <a:lnTo>
                  <a:pt x="88900" y="447040"/>
                </a:lnTo>
                <a:lnTo>
                  <a:pt x="71120" y="438150"/>
                </a:lnTo>
                <a:lnTo>
                  <a:pt x="7112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1464310" y="2589530"/>
            <a:ext cx="125731" cy="259081"/>
          </a:xfrm>
          <a:custGeom>
            <a:avLst/>
            <a:gdLst/>
            <a:ahLst/>
            <a:cxnLst/>
            <a:rect l="0" t="0" r="0" b="0"/>
            <a:pathLst>
              <a:path w="125731" h="259081">
                <a:moveTo>
                  <a:pt x="125730" y="0"/>
                </a:moveTo>
                <a:lnTo>
                  <a:pt x="97790" y="35560"/>
                </a:lnTo>
                <a:lnTo>
                  <a:pt x="80010" y="71120"/>
                </a:lnTo>
                <a:lnTo>
                  <a:pt x="71120" y="106680"/>
                </a:lnTo>
                <a:lnTo>
                  <a:pt x="53340" y="134620"/>
                </a:lnTo>
                <a:lnTo>
                  <a:pt x="44450" y="170180"/>
                </a:lnTo>
                <a:lnTo>
                  <a:pt x="35560" y="214630"/>
                </a:lnTo>
                <a:lnTo>
                  <a:pt x="26670" y="250190"/>
                </a:lnTo>
                <a:lnTo>
                  <a:pt x="8890" y="25908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1490980" y="2607310"/>
            <a:ext cx="205741" cy="259081"/>
          </a:xfrm>
          <a:custGeom>
            <a:avLst/>
            <a:gdLst/>
            <a:ahLst/>
            <a:cxnLst/>
            <a:rect l="0" t="0" r="0" b="0"/>
            <a:pathLst>
              <a:path w="205741" h="25908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62230" y="116840"/>
                </a:lnTo>
                <a:lnTo>
                  <a:pt x="90170" y="161290"/>
                </a:lnTo>
                <a:lnTo>
                  <a:pt x="116840" y="196850"/>
                </a:lnTo>
                <a:lnTo>
                  <a:pt x="152400" y="241300"/>
                </a:lnTo>
                <a:lnTo>
                  <a:pt x="170180" y="259080"/>
                </a:lnTo>
                <a:lnTo>
                  <a:pt x="187960" y="259080"/>
                </a:lnTo>
                <a:lnTo>
                  <a:pt x="20574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1785620" y="2518410"/>
            <a:ext cx="44451" cy="285751"/>
          </a:xfrm>
          <a:custGeom>
            <a:avLst/>
            <a:gdLst/>
            <a:ahLst/>
            <a:cxnLst/>
            <a:rect l="0" t="0" r="0" b="0"/>
            <a:pathLst>
              <a:path w="44451" h="28575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68910"/>
                </a:lnTo>
                <a:lnTo>
                  <a:pt x="35560" y="214630"/>
                </a:lnTo>
                <a:lnTo>
                  <a:pt x="44450" y="250190"/>
                </a:lnTo>
                <a:lnTo>
                  <a:pt x="44450" y="267970"/>
                </a:lnTo>
                <a:lnTo>
                  <a:pt x="44450" y="285750"/>
                </a:lnTo>
                <a:lnTo>
                  <a:pt x="26670" y="28575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1661160" y="2625090"/>
            <a:ext cx="195581" cy="53341"/>
          </a:xfrm>
          <a:custGeom>
            <a:avLst/>
            <a:gdLst/>
            <a:ahLst/>
            <a:cxnLst/>
            <a:rect l="0" t="0" r="0" b="0"/>
            <a:pathLst>
              <a:path w="195581" h="53341">
                <a:moveTo>
                  <a:pt x="0" y="5334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15570" y="8890"/>
                </a:lnTo>
                <a:lnTo>
                  <a:pt x="15113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000250" y="2491740"/>
            <a:ext cx="232411" cy="303531"/>
          </a:xfrm>
          <a:custGeom>
            <a:avLst/>
            <a:gdLst/>
            <a:ahLst/>
            <a:cxnLst/>
            <a:rect l="0" t="0" r="0" b="0"/>
            <a:pathLst>
              <a:path w="232411" h="303531">
                <a:moveTo>
                  <a:pt x="124460" y="0"/>
                </a:moveTo>
                <a:lnTo>
                  <a:pt x="97790" y="0"/>
                </a:lnTo>
                <a:lnTo>
                  <a:pt x="62230" y="35560"/>
                </a:lnTo>
                <a:lnTo>
                  <a:pt x="35560" y="71120"/>
                </a:lnTo>
                <a:lnTo>
                  <a:pt x="17780" y="106680"/>
                </a:lnTo>
                <a:lnTo>
                  <a:pt x="0" y="142240"/>
                </a:lnTo>
                <a:lnTo>
                  <a:pt x="0" y="160020"/>
                </a:lnTo>
                <a:lnTo>
                  <a:pt x="0" y="186690"/>
                </a:lnTo>
                <a:lnTo>
                  <a:pt x="17780" y="223520"/>
                </a:lnTo>
                <a:lnTo>
                  <a:pt x="35560" y="241300"/>
                </a:lnTo>
                <a:lnTo>
                  <a:pt x="71120" y="259080"/>
                </a:lnTo>
                <a:lnTo>
                  <a:pt x="97790" y="276860"/>
                </a:lnTo>
                <a:lnTo>
                  <a:pt x="133350" y="285750"/>
                </a:lnTo>
                <a:lnTo>
                  <a:pt x="170180" y="285750"/>
                </a:lnTo>
                <a:lnTo>
                  <a:pt x="214630" y="294640"/>
                </a:lnTo>
                <a:lnTo>
                  <a:pt x="23241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6938010" y="3081020"/>
            <a:ext cx="303531" cy="589281"/>
          </a:xfrm>
          <a:custGeom>
            <a:avLst/>
            <a:gdLst/>
            <a:ahLst/>
            <a:cxnLst/>
            <a:rect l="0" t="0" r="0" b="0"/>
            <a:pathLst>
              <a:path w="303531" h="589281">
                <a:moveTo>
                  <a:pt x="8890" y="160020"/>
                </a:moveTo>
                <a:lnTo>
                  <a:pt x="0" y="142240"/>
                </a:lnTo>
                <a:lnTo>
                  <a:pt x="0" y="124460"/>
                </a:lnTo>
                <a:lnTo>
                  <a:pt x="0" y="88900"/>
                </a:lnTo>
                <a:lnTo>
                  <a:pt x="8890" y="62230"/>
                </a:lnTo>
                <a:lnTo>
                  <a:pt x="44450" y="26670"/>
                </a:lnTo>
                <a:lnTo>
                  <a:pt x="7239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96850" y="26670"/>
                </a:lnTo>
                <a:lnTo>
                  <a:pt x="223520" y="71120"/>
                </a:lnTo>
                <a:lnTo>
                  <a:pt x="241300" y="97790"/>
                </a:lnTo>
                <a:lnTo>
                  <a:pt x="250190" y="133350"/>
                </a:lnTo>
                <a:lnTo>
                  <a:pt x="259080" y="168910"/>
                </a:lnTo>
                <a:lnTo>
                  <a:pt x="259080" y="214630"/>
                </a:lnTo>
                <a:lnTo>
                  <a:pt x="259080" y="259080"/>
                </a:lnTo>
                <a:lnTo>
                  <a:pt x="259080" y="303530"/>
                </a:lnTo>
                <a:lnTo>
                  <a:pt x="250190" y="347980"/>
                </a:lnTo>
                <a:lnTo>
                  <a:pt x="241300" y="374650"/>
                </a:lnTo>
                <a:lnTo>
                  <a:pt x="232410" y="410210"/>
                </a:lnTo>
                <a:lnTo>
                  <a:pt x="205740" y="445770"/>
                </a:lnTo>
                <a:lnTo>
                  <a:pt x="187960" y="490220"/>
                </a:lnTo>
                <a:lnTo>
                  <a:pt x="161290" y="527050"/>
                </a:lnTo>
                <a:lnTo>
                  <a:pt x="125730" y="562610"/>
                </a:lnTo>
                <a:lnTo>
                  <a:pt x="90170" y="589280"/>
                </a:lnTo>
                <a:lnTo>
                  <a:pt x="62230" y="589280"/>
                </a:lnTo>
                <a:lnTo>
                  <a:pt x="44450" y="589280"/>
                </a:lnTo>
                <a:lnTo>
                  <a:pt x="8890" y="544830"/>
                </a:lnTo>
                <a:lnTo>
                  <a:pt x="0" y="527050"/>
                </a:lnTo>
                <a:lnTo>
                  <a:pt x="0" y="481330"/>
                </a:lnTo>
                <a:lnTo>
                  <a:pt x="0" y="463550"/>
                </a:lnTo>
                <a:lnTo>
                  <a:pt x="17780" y="427990"/>
                </a:lnTo>
                <a:lnTo>
                  <a:pt x="53340" y="383540"/>
                </a:lnTo>
                <a:lnTo>
                  <a:pt x="90170" y="347980"/>
                </a:lnTo>
                <a:lnTo>
                  <a:pt x="107950" y="339090"/>
                </a:lnTo>
                <a:lnTo>
                  <a:pt x="134620" y="339090"/>
                </a:lnTo>
                <a:lnTo>
                  <a:pt x="170180" y="339090"/>
                </a:lnTo>
                <a:lnTo>
                  <a:pt x="214630" y="347980"/>
                </a:lnTo>
                <a:lnTo>
                  <a:pt x="241300" y="356870"/>
                </a:lnTo>
                <a:lnTo>
                  <a:pt x="267970" y="374650"/>
                </a:lnTo>
                <a:lnTo>
                  <a:pt x="294640" y="419100"/>
                </a:lnTo>
                <a:lnTo>
                  <a:pt x="303530" y="436880"/>
                </a:lnTo>
                <a:lnTo>
                  <a:pt x="303530" y="472440"/>
                </a:lnTo>
                <a:lnTo>
                  <a:pt x="303530" y="500380"/>
                </a:lnTo>
                <a:lnTo>
                  <a:pt x="30353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7340600" y="3241040"/>
            <a:ext cx="35561" cy="90171"/>
          </a:xfrm>
          <a:custGeom>
            <a:avLst/>
            <a:gdLst/>
            <a:ahLst/>
            <a:cxnLst/>
            <a:rect l="0" t="0" r="0" b="0"/>
            <a:pathLst>
              <a:path w="35561" h="90171">
                <a:moveTo>
                  <a:pt x="35560" y="8890"/>
                </a:moveTo>
                <a:lnTo>
                  <a:pt x="35560" y="45720"/>
                </a:lnTo>
                <a:lnTo>
                  <a:pt x="17780" y="63500"/>
                </a:lnTo>
                <a:lnTo>
                  <a:pt x="0" y="63500"/>
                </a:lnTo>
                <a:lnTo>
                  <a:pt x="0" y="45720"/>
                </a:lnTo>
                <a:lnTo>
                  <a:pt x="0" y="17780"/>
                </a:lnTo>
                <a:lnTo>
                  <a:pt x="0" y="0"/>
                </a:lnTo>
                <a:lnTo>
                  <a:pt x="17780" y="8890"/>
                </a:lnTo>
                <a:lnTo>
                  <a:pt x="17780" y="45720"/>
                </a:lnTo>
                <a:lnTo>
                  <a:pt x="8890" y="7239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5179060" y="3375660"/>
            <a:ext cx="2402841" cy="704851"/>
          </a:xfrm>
          <a:custGeom>
            <a:avLst/>
            <a:gdLst/>
            <a:ahLst/>
            <a:cxnLst/>
            <a:rect l="0" t="0" r="0" b="0"/>
            <a:pathLst>
              <a:path w="2402841" h="704851">
                <a:moveTo>
                  <a:pt x="0" y="0"/>
                </a:moveTo>
                <a:lnTo>
                  <a:pt x="35560" y="53340"/>
                </a:lnTo>
                <a:lnTo>
                  <a:pt x="80010" y="97790"/>
                </a:lnTo>
                <a:lnTo>
                  <a:pt x="125730" y="133350"/>
                </a:lnTo>
                <a:lnTo>
                  <a:pt x="170180" y="160020"/>
                </a:lnTo>
                <a:lnTo>
                  <a:pt x="205740" y="195580"/>
                </a:lnTo>
                <a:lnTo>
                  <a:pt x="250190" y="232410"/>
                </a:lnTo>
                <a:lnTo>
                  <a:pt x="285750" y="259080"/>
                </a:lnTo>
                <a:lnTo>
                  <a:pt x="330200" y="294640"/>
                </a:lnTo>
                <a:lnTo>
                  <a:pt x="365760" y="321310"/>
                </a:lnTo>
                <a:lnTo>
                  <a:pt x="402590" y="339090"/>
                </a:lnTo>
                <a:lnTo>
                  <a:pt x="438150" y="365760"/>
                </a:lnTo>
                <a:lnTo>
                  <a:pt x="473710" y="383540"/>
                </a:lnTo>
                <a:lnTo>
                  <a:pt x="509270" y="410210"/>
                </a:lnTo>
                <a:lnTo>
                  <a:pt x="553720" y="427990"/>
                </a:lnTo>
                <a:lnTo>
                  <a:pt x="589280" y="454660"/>
                </a:lnTo>
                <a:lnTo>
                  <a:pt x="633730" y="472440"/>
                </a:lnTo>
                <a:lnTo>
                  <a:pt x="669290" y="491490"/>
                </a:lnTo>
                <a:lnTo>
                  <a:pt x="715010" y="518160"/>
                </a:lnTo>
                <a:lnTo>
                  <a:pt x="759460" y="535940"/>
                </a:lnTo>
                <a:lnTo>
                  <a:pt x="803910" y="553720"/>
                </a:lnTo>
                <a:lnTo>
                  <a:pt x="839470" y="562610"/>
                </a:lnTo>
                <a:lnTo>
                  <a:pt x="875030" y="580390"/>
                </a:lnTo>
                <a:lnTo>
                  <a:pt x="901700" y="589280"/>
                </a:lnTo>
                <a:lnTo>
                  <a:pt x="928370" y="598170"/>
                </a:lnTo>
                <a:lnTo>
                  <a:pt x="965200" y="615950"/>
                </a:lnTo>
                <a:lnTo>
                  <a:pt x="1000760" y="624840"/>
                </a:lnTo>
                <a:lnTo>
                  <a:pt x="1027430" y="633730"/>
                </a:lnTo>
                <a:lnTo>
                  <a:pt x="1062990" y="651510"/>
                </a:lnTo>
                <a:lnTo>
                  <a:pt x="1098550" y="660400"/>
                </a:lnTo>
                <a:lnTo>
                  <a:pt x="1134110" y="669290"/>
                </a:lnTo>
                <a:lnTo>
                  <a:pt x="1169670" y="678180"/>
                </a:lnTo>
                <a:lnTo>
                  <a:pt x="1205230" y="687070"/>
                </a:lnTo>
                <a:lnTo>
                  <a:pt x="1231900" y="687070"/>
                </a:lnTo>
                <a:lnTo>
                  <a:pt x="1268730" y="695960"/>
                </a:lnTo>
                <a:lnTo>
                  <a:pt x="1304290" y="695960"/>
                </a:lnTo>
                <a:lnTo>
                  <a:pt x="1339850" y="704850"/>
                </a:lnTo>
                <a:lnTo>
                  <a:pt x="1375410" y="704850"/>
                </a:lnTo>
                <a:lnTo>
                  <a:pt x="1410970" y="704850"/>
                </a:lnTo>
                <a:lnTo>
                  <a:pt x="1446530" y="704850"/>
                </a:lnTo>
                <a:lnTo>
                  <a:pt x="1473200" y="704850"/>
                </a:lnTo>
                <a:lnTo>
                  <a:pt x="1508760" y="704850"/>
                </a:lnTo>
                <a:lnTo>
                  <a:pt x="1545590" y="704850"/>
                </a:lnTo>
                <a:lnTo>
                  <a:pt x="1572260" y="704850"/>
                </a:lnTo>
                <a:lnTo>
                  <a:pt x="1607820" y="704850"/>
                </a:lnTo>
                <a:lnTo>
                  <a:pt x="1643380" y="704850"/>
                </a:lnTo>
                <a:lnTo>
                  <a:pt x="1670050" y="704850"/>
                </a:lnTo>
                <a:lnTo>
                  <a:pt x="1705610" y="695960"/>
                </a:lnTo>
                <a:lnTo>
                  <a:pt x="1741170" y="687070"/>
                </a:lnTo>
                <a:lnTo>
                  <a:pt x="1767840" y="687070"/>
                </a:lnTo>
                <a:lnTo>
                  <a:pt x="1803400" y="678180"/>
                </a:lnTo>
                <a:lnTo>
                  <a:pt x="1831340" y="669290"/>
                </a:lnTo>
                <a:lnTo>
                  <a:pt x="1866900" y="660400"/>
                </a:lnTo>
                <a:lnTo>
                  <a:pt x="1893570" y="651510"/>
                </a:lnTo>
                <a:lnTo>
                  <a:pt x="1920240" y="633730"/>
                </a:lnTo>
                <a:lnTo>
                  <a:pt x="1964690" y="615950"/>
                </a:lnTo>
                <a:lnTo>
                  <a:pt x="2000250" y="589280"/>
                </a:lnTo>
                <a:lnTo>
                  <a:pt x="2044700" y="571500"/>
                </a:lnTo>
                <a:lnTo>
                  <a:pt x="2080260" y="544830"/>
                </a:lnTo>
                <a:lnTo>
                  <a:pt x="2125980" y="509270"/>
                </a:lnTo>
                <a:lnTo>
                  <a:pt x="2170430" y="472440"/>
                </a:lnTo>
                <a:lnTo>
                  <a:pt x="2205990" y="436880"/>
                </a:lnTo>
                <a:lnTo>
                  <a:pt x="2250440" y="401320"/>
                </a:lnTo>
                <a:lnTo>
                  <a:pt x="2286000" y="356870"/>
                </a:lnTo>
                <a:lnTo>
                  <a:pt x="2312670" y="321310"/>
                </a:lnTo>
                <a:lnTo>
                  <a:pt x="2330450" y="294640"/>
                </a:lnTo>
                <a:lnTo>
                  <a:pt x="2348230" y="250190"/>
                </a:lnTo>
                <a:lnTo>
                  <a:pt x="2366010" y="232410"/>
                </a:lnTo>
                <a:lnTo>
                  <a:pt x="2392680" y="186690"/>
                </a:lnTo>
                <a:lnTo>
                  <a:pt x="2402840" y="1689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7420610" y="3455670"/>
            <a:ext cx="187961" cy="276861"/>
          </a:xfrm>
          <a:custGeom>
            <a:avLst/>
            <a:gdLst/>
            <a:ahLst/>
            <a:cxnLst/>
            <a:rect l="0" t="0" r="0" b="0"/>
            <a:pathLst>
              <a:path w="187961" h="276861">
                <a:moveTo>
                  <a:pt x="0" y="80010"/>
                </a:moveTo>
                <a:lnTo>
                  <a:pt x="35560" y="53340"/>
                </a:lnTo>
                <a:lnTo>
                  <a:pt x="53340" y="53340"/>
                </a:lnTo>
                <a:lnTo>
                  <a:pt x="88900" y="26670"/>
                </a:lnTo>
                <a:lnTo>
                  <a:pt x="124460" y="17780"/>
                </a:lnTo>
                <a:lnTo>
                  <a:pt x="161290" y="0"/>
                </a:lnTo>
                <a:lnTo>
                  <a:pt x="179070" y="8890"/>
                </a:lnTo>
                <a:lnTo>
                  <a:pt x="179070" y="44450"/>
                </a:lnTo>
                <a:lnTo>
                  <a:pt x="179070" y="80010"/>
                </a:lnTo>
                <a:lnTo>
                  <a:pt x="179070" y="115570"/>
                </a:lnTo>
                <a:lnTo>
                  <a:pt x="179070" y="152400"/>
                </a:lnTo>
                <a:lnTo>
                  <a:pt x="179070" y="187960"/>
                </a:lnTo>
                <a:lnTo>
                  <a:pt x="179070" y="223520"/>
                </a:lnTo>
                <a:lnTo>
                  <a:pt x="179070" y="267970"/>
                </a:lnTo>
                <a:lnTo>
                  <a:pt x="18796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7562850" y="2919730"/>
            <a:ext cx="295911" cy="447041"/>
          </a:xfrm>
          <a:custGeom>
            <a:avLst/>
            <a:gdLst/>
            <a:ahLst/>
            <a:cxnLst/>
            <a:rect l="0" t="0" r="0" b="0"/>
            <a:pathLst>
              <a:path w="295911" h="447041">
                <a:moveTo>
                  <a:pt x="8890" y="44450"/>
                </a:moveTo>
                <a:lnTo>
                  <a:pt x="8890" y="26670"/>
                </a:lnTo>
                <a:lnTo>
                  <a:pt x="27940" y="8890"/>
                </a:lnTo>
                <a:lnTo>
                  <a:pt x="45720" y="0"/>
                </a:lnTo>
                <a:lnTo>
                  <a:pt x="90170" y="0"/>
                </a:lnTo>
                <a:lnTo>
                  <a:pt x="125730" y="0"/>
                </a:lnTo>
                <a:lnTo>
                  <a:pt x="143510" y="0"/>
                </a:lnTo>
                <a:lnTo>
                  <a:pt x="187960" y="26670"/>
                </a:lnTo>
                <a:lnTo>
                  <a:pt x="223520" y="71120"/>
                </a:lnTo>
                <a:lnTo>
                  <a:pt x="241300" y="99060"/>
                </a:lnTo>
                <a:lnTo>
                  <a:pt x="259080" y="134620"/>
                </a:lnTo>
                <a:lnTo>
                  <a:pt x="267970" y="179070"/>
                </a:lnTo>
                <a:lnTo>
                  <a:pt x="267970" y="205740"/>
                </a:lnTo>
                <a:lnTo>
                  <a:pt x="259080" y="250190"/>
                </a:lnTo>
                <a:lnTo>
                  <a:pt x="241300" y="285750"/>
                </a:lnTo>
                <a:lnTo>
                  <a:pt x="223520" y="321310"/>
                </a:lnTo>
                <a:lnTo>
                  <a:pt x="196850" y="367030"/>
                </a:lnTo>
                <a:lnTo>
                  <a:pt x="179070" y="384810"/>
                </a:lnTo>
                <a:lnTo>
                  <a:pt x="134620" y="420370"/>
                </a:lnTo>
                <a:lnTo>
                  <a:pt x="107950" y="438150"/>
                </a:lnTo>
                <a:lnTo>
                  <a:pt x="81280" y="438150"/>
                </a:lnTo>
                <a:lnTo>
                  <a:pt x="54610" y="429260"/>
                </a:lnTo>
                <a:lnTo>
                  <a:pt x="27940" y="420370"/>
                </a:lnTo>
                <a:lnTo>
                  <a:pt x="0" y="384810"/>
                </a:lnTo>
                <a:lnTo>
                  <a:pt x="0" y="356870"/>
                </a:lnTo>
                <a:lnTo>
                  <a:pt x="0" y="321310"/>
                </a:lnTo>
                <a:lnTo>
                  <a:pt x="19050" y="285750"/>
                </a:lnTo>
                <a:lnTo>
                  <a:pt x="36830" y="267970"/>
                </a:lnTo>
                <a:lnTo>
                  <a:pt x="81280" y="259080"/>
                </a:lnTo>
                <a:lnTo>
                  <a:pt x="116840" y="259080"/>
                </a:lnTo>
                <a:lnTo>
                  <a:pt x="143510" y="259080"/>
                </a:lnTo>
                <a:lnTo>
                  <a:pt x="187960" y="285750"/>
                </a:lnTo>
                <a:lnTo>
                  <a:pt x="223520" y="303530"/>
                </a:lnTo>
                <a:lnTo>
                  <a:pt x="241300" y="312420"/>
                </a:lnTo>
                <a:lnTo>
                  <a:pt x="267970" y="356870"/>
                </a:lnTo>
                <a:lnTo>
                  <a:pt x="285750" y="384810"/>
                </a:lnTo>
                <a:lnTo>
                  <a:pt x="285750" y="420370"/>
                </a:lnTo>
                <a:lnTo>
                  <a:pt x="29591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6929120" y="3081020"/>
            <a:ext cx="330201" cy="571501"/>
          </a:xfrm>
          <a:custGeom>
            <a:avLst/>
            <a:gdLst/>
            <a:ahLst/>
            <a:cxnLst/>
            <a:rect l="0" t="0" r="0" b="0"/>
            <a:pathLst>
              <a:path w="330201" h="571501">
                <a:moveTo>
                  <a:pt x="0" y="168910"/>
                </a:moveTo>
                <a:lnTo>
                  <a:pt x="17780" y="124460"/>
                </a:lnTo>
                <a:lnTo>
                  <a:pt x="44450" y="80010"/>
                </a:lnTo>
                <a:lnTo>
                  <a:pt x="90170" y="35560"/>
                </a:lnTo>
                <a:lnTo>
                  <a:pt x="107950" y="17780"/>
                </a:lnTo>
                <a:lnTo>
                  <a:pt x="143510" y="0"/>
                </a:lnTo>
                <a:lnTo>
                  <a:pt x="170180" y="0"/>
                </a:lnTo>
                <a:lnTo>
                  <a:pt x="196850" y="0"/>
                </a:lnTo>
                <a:lnTo>
                  <a:pt x="214630" y="8890"/>
                </a:lnTo>
                <a:lnTo>
                  <a:pt x="250190" y="53340"/>
                </a:lnTo>
                <a:lnTo>
                  <a:pt x="267970" y="97790"/>
                </a:lnTo>
                <a:lnTo>
                  <a:pt x="267970" y="133350"/>
                </a:lnTo>
                <a:lnTo>
                  <a:pt x="267970" y="168910"/>
                </a:lnTo>
                <a:lnTo>
                  <a:pt x="267970" y="214630"/>
                </a:lnTo>
                <a:lnTo>
                  <a:pt x="267970" y="259080"/>
                </a:lnTo>
                <a:lnTo>
                  <a:pt x="267970" y="303530"/>
                </a:lnTo>
                <a:lnTo>
                  <a:pt x="267970" y="347980"/>
                </a:lnTo>
                <a:lnTo>
                  <a:pt x="250190" y="383540"/>
                </a:lnTo>
                <a:lnTo>
                  <a:pt x="241300" y="419100"/>
                </a:lnTo>
                <a:lnTo>
                  <a:pt x="232410" y="436880"/>
                </a:lnTo>
                <a:lnTo>
                  <a:pt x="205740" y="481330"/>
                </a:lnTo>
                <a:lnTo>
                  <a:pt x="187960" y="500380"/>
                </a:lnTo>
                <a:lnTo>
                  <a:pt x="143510" y="544830"/>
                </a:lnTo>
                <a:lnTo>
                  <a:pt x="107950" y="571500"/>
                </a:lnTo>
                <a:lnTo>
                  <a:pt x="81280" y="571500"/>
                </a:lnTo>
                <a:lnTo>
                  <a:pt x="53340" y="571500"/>
                </a:lnTo>
                <a:lnTo>
                  <a:pt x="35560" y="562610"/>
                </a:lnTo>
                <a:lnTo>
                  <a:pt x="17780" y="544830"/>
                </a:lnTo>
                <a:lnTo>
                  <a:pt x="8890" y="527050"/>
                </a:lnTo>
                <a:lnTo>
                  <a:pt x="8890" y="490220"/>
                </a:lnTo>
                <a:lnTo>
                  <a:pt x="8890" y="454660"/>
                </a:lnTo>
                <a:lnTo>
                  <a:pt x="17780" y="419100"/>
                </a:lnTo>
                <a:lnTo>
                  <a:pt x="44450" y="374650"/>
                </a:lnTo>
                <a:lnTo>
                  <a:pt x="90170" y="339090"/>
                </a:lnTo>
                <a:lnTo>
                  <a:pt x="125730" y="321310"/>
                </a:lnTo>
                <a:lnTo>
                  <a:pt x="152400" y="321310"/>
                </a:lnTo>
                <a:lnTo>
                  <a:pt x="187960" y="321310"/>
                </a:lnTo>
                <a:lnTo>
                  <a:pt x="223520" y="330200"/>
                </a:lnTo>
                <a:lnTo>
                  <a:pt x="259080" y="356870"/>
                </a:lnTo>
                <a:lnTo>
                  <a:pt x="276860" y="365760"/>
                </a:lnTo>
                <a:lnTo>
                  <a:pt x="294640" y="392430"/>
                </a:lnTo>
                <a:lnTo>
                  <a:pt x="312420" y="436880"/>
                </a:lnTo>
                <a:lnTo>
                  <a:pt x="321310" y="472440"/>
                </a:lnTo>
                <a:lnTo>
                  <a:pt x="330200" y="5003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7947660" y="2705100"/>
            <a:ext cx="151131" cy="232411"/>
          </a:xfrm>
          <a:custGeom>
            <a:avLst/>
            <a:gdLst/>
            <a:ahLst/>
            <a:cxnLst/>
            <a:rect l="0" t="0" r="0" b="0"/>
            <a:pathLst>
              <a:path w="151131" h="232411">
                <a:moveTo>
                  <a:pt x="151130" y="0"/>
                </a:moveTo>
                <a:lnTo>
                  <a:pt x="106680" y="36830"/>
                </a:lnTo>
                <a:lnTo>
                  <a:pt x="97790" y="54610"/>
                </a:lnTo>
                <a:lnTo>
                  <a:pt x="80010" y="99060"/>
                </a:lnTo>
                <a:lnTo>
                  <a:pt x="62230" y="143510"/>
                </a:lnTo>
                <a:lnTo>
                  <a:pt x="35560" y="179070"/>
                </a:lnTo>
                <a:lnTo>
                  <a:pt x="17780" y="22352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7894320" y="2733040"/>
            <a:ext cx="213361" cy="248921"/>
          </a:xfrm>
          <a:custGeom>
            <a:avLst/>
            <a:gdLst/>
            <a:ahLst/>
            <a:cxnLst/>
            <a:rect l="0" t="0" r="0" b="0"/>
            <a:pathLst>
              <a:path w="213361" h="248921">
                <a:moveTo>
                  <a:pt x="0" y="0"/>
                </a:moveTo>
                <a:lnTo>
                  <a:pt x="53340" y="44450"/>
                </a:lnTo>
                <a:lnTo>
                  <a:pt x="88900" y="71120"/>
                </a:lnTo>
                <a:lnTo>
                  <a:pt x="124460" y="97790"/>
                </a:lnTo>
                <a:lnTo>
                  <a:pt x="151130" y="133350"/>
                </a:lnTo>
                <a:lnTo>
                  <a:pt x="177800" y="177800"/>
                </a:lnTo>
                <a:lnTo>
                  <a:pt x="195580" y="213360"/>
                </a:lnTo>
                <a:lnTo>
                  <a:pt x="213360" y="248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6304280" y="355346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0" y="0"/>
                </a:moveTo>
                <a:lnTo>
                  <a:pt x="8890" y="17780"/>
                </a:lnTo>
                <a:lnTo>
                  <a:pt x="53340" y="54610"/>
                </a:lnTo>
                <a:lnTo>
                  <a:pt x="88900" y="99060"/>
                </a:lnTo>
                <a:lnTo>
                  <a:pt x="115570" y="152400"/>
                </a:lnTo>
                <a:lnTo>
                  <a:pt x="134620" y="196850"/>
                </a:lnTo>
                <a:lnTo>
                  <a:pt x="161290" y="232410"/>
                </a:lnTo>
                <a:lnTo>
                  <a:pt x="1701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6474460" y="3464560"/>
            <a:ext cx="80011" cy="491491"/>
          </a:xfrm>
          <a:custGeom>
            <a:avLst/>
            <a:gdLst/>
            <a:ahLst/>
            <a:cxnLst/>
            <a:rect l="0" t="0" r="0" b="0"/>
            <a:pathLst>
              <a:path w="80011" h="491491">
                <a:moveTo>
                  <a:pt x="80010" y="0"/>
                </a:moveTo>
                <a:lnTo>
                  <a:pt x="53340" y="35560"/>
                </a:lnTo>
                <a:lnTo>
                  <a:pt x="44450" y="80010"/>
                </a:lnTo>
                <a:lnTo>
                  <a:pt x="35560" y="116840"/>
                </a:lnTo>
                <a:lnTo>
                  <a:pt x="26670" y="161290"/>
                </a:lnTo>
                <a:lnTo>
                  <a:pt x="26670" y="196850"/>
                </a:lnTo>
                <a:lnTo>
                  <a:pt x="17780" y="232410"/>
                </a:lnTo>
                <a:lnTo>
                  <a:pt x="17780" y="259080"/>
                </a:lnTo>
                <a:lnTo>
                  <a:pt x="1778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0" y="411480"/>
                </a:lnTo>
                <a:lnTo>
                  <a:pt x="0" y="447040"/>
                </a:lnTo>
                <a:lnTo>
                  <a:pt x="88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625590" y="3446780"/>
            <a:ext cx="179071" cy="53341"/>
          </a:xfrm>
          <a:custGeom>
            <a:avLst/>
            <a:gdLst/>
            <a:ahLst/>
            <a:cxnLst/>
            <a:rect l="0" t="0" r="0" b="0"/>
            <a:pathLst>
              <a:path w="179071" h="53341">
                <a:moveTo>
                  <a:pt x="0" y="5334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6840" y="0"/>
                </a:lnTo>
                <a:lnTo>
                  <a:pt x="16129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705600" y="3509010"/>
            <a:ext cx="107951" cy="81281"/>
          </a:xfrm>
          <a:custGeom>
            <a:avLst/>
            <a:gdLst/>
            <a:ahLst/>
            <a:cxnLst/>
            <a:rect l="0" t="0" r="0" b="0"/>
            <a:pathLst>
              <a:path w="107951" h="81281">
                <a:moveTo>
                  <a:pt x="0" y="81280"/>
                </a:moveTo>
                <a:lnTo>
                  <a:pt x="36830" y="44450"/>
                </a:lnTo>
                <a:lnTo>
                  <a:pt x="72390" y="17780"/>
                </a:lnTo>
                <a:lnTo>
                  <a:pt x="9017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6027420" y="2545080"/>
            <a:ext cx="2465071" cy="1732281"/>
          </a:xfrm>
          <a:custGeom>
            <a:avLst/>
            <a:gdLst/>
            <a:ahLst/>
            <a:cxnLst/>
            <a:rect l="0" t="0" r="0" b="0"/>
            <a:pathLst>
              <a:path w="2465071" h="1732281">
                <a:moveTo>
                  <a:pt x="143510" y="589280"/>
                </a:moveTo>
                <a:lnTo>
                  <a:pt x="125730" y="624840"/>
                </a:lnTo>
                <a:lnTo>
                  <a:pt x="125730" y="660400"/>
                </a:lnTo>
                <a:lnTo>
                  <a:pt x="116840" y="695960"/>
                </a:lnTo>
                <a:lnTo>
                  <a:pt x="116840" y="731520"/>
                </a:lnTo>
                <a:lnTo>
                  <a:pt x="116840" y="777240"/>
                </a:lnTo>
                <a:lnTo>
                  <a:pt x="116840" y="812800"/>
                </a:lnTo>
                <a:lnTo>
                  <a:pt x="116840" y="848360"/>
                </a:lnTo>
                <a:lnTo>
                  <a:pt x="116840" y="883920"/>
                </a:lnTo>
                <a:lnTo>
                  <a:pt x="116840" y="919480"/>
                </a:lnTo>
                <a:lnTo>
                  <a:pt x="116840" y="963930"/>
                </a:lnTo>
                <a:lnTo>
                  <a:pt x="116840" y="999490"/>
                </a:lnTo>
                <a:lnTo>
                  <a:pt x="116840" y="1045210"/>
                </a:lnTo>
                <a:lnTo>
                  <a:pt x="116840" y="1089660"/>
                </a:lnTo>
                <a:lnTo>
                  <a:pt x="116840" y="1107440"/>
                </a:lnTo>
                <a:lnTo>
                  <a:pt x="125730" y="1151890"/>
                </a:lnTo>
                <a:lnTo>
                  <a:pt x="125730" y="1196340"/>
                </a:lnTo>
                <a:lnTo>
                  <a:pt x="125730" y="1240790"/>
                </a:lnTo>
                <a:lnTo>
                  <a:pt x="134620" y="1276350"/>
                </a:lnTo>
                <a:lnTo>
                  <a:pt x="134620" y="1322070"/>
                </a:lnTo>
                <a:lnTo>
                  <a:pt x="143510" y="1366520"/>
                </a:lnTo>
                <a:lnTo>
                  <a:pt x="152400" y="1402080"/>
                </a:lnTo>
                <a:lnTo>
                  <a:pt x="152400" y="1437640"/>
                </a:lnTo>
                <a:lnTo>
                  <a:pt x="161290" y="1473200"/>
                </a:lnTo>
                <a:lnTo>
                  <a:pt x="170180" y="1508760"/>
                </a:lnTo>
                <a:lnTo>
                  <a:pt x="179070" y="1544320"/>
                </a:lnTo>
                <a:lnTo>
                  <a:pt x="187960" y="1579880"/>
                </a:lnTo>
                <a:lnTo>
                  <a:pt x="205740" y="1625600"/>
                </a:lnTo>
                <a:lnTo>
                  <a:pt x="223520" y="1661160"/>
                </a:lnTo>
                <a:lnTo>
                  <a:pt x="250190" y="1687830"/>
                </a:lnTo>
                <a:lnTo>
                  <a:pt x="285750" y="1714500"/>
                </a:lnTo>
                <a:lnTo>
                  <a:pt x="330200" y="1723390"/>
                </a:lnTo>
                <a:lnTo>
                  <a:pt x="365760" y="1732280"/>
                </a:lnTo>
                <a:lnTo>
                  <a:pt x="401320" y="1732280"/>
                </a:lnTo>
                <a:lnTo>
                  <a:pt x="429260" y="1732280"/>
                </a:lnTo>
                <a:lnTo>
                  <a:pt x="464820" y="1723390"/>
                </a:lnTo>
                <a:lnTo>
                  <a:pt x="491490" y="1714500"/>
                </a:lnTo>
                <a:lnTo>
                  <a:pt x="527050" y="1705610"/>
                </a:lnTo>
                <a:lnTo>
                  <a:pt x="562610" y="1687830"/>
                </a:lnTo>
                <a:lnTo>
                  <a:pt x="598170" y="1670050"/>
                </a:lnTo>
                <a:lnTo>
                  <a:pt x="633730" y="1652270"/>
                </a:lnTo>
                <a:lnTo>
                  <a:pt x="678180" y="1625600"/>
                </a:lnTo>
                <a:lnTo>
                  <a:pt x="723900" y="1597660"/>
                </a:lnTo>
                <a:lnTo>
                  <a:pt x="741680" y="1588770"/>
                </a:lnTo>
                <a:lnTo>
                  <a:pt x="768350" y="1579880"/>
                </a:lnTo>
                <a:lnTo>
                  <a:pt x="795020" y="1562100"/>
                </a:lnTo>
                <a:lnTo>
                  <a:pt x="812800" y="1553210"/>
                </a:lnTo>
                <a:lnTo>
                  <a:pt x="839470" y="1544320"/>
                </a:lnTo>
                <a:lnTo>
                  <a:pt x="866140" y="1526540"/>
                </a:lnTo>
                <a:lnTo>
                  <a:pt x="892810" y="1517650"/>
                </a:lnTo>
                <a:lnTo>
                  <a:pt x="919480" y="1508760"/>
                </a:lnTo>
                <a:lnTo>
                  <a:pt x="946150" y="1490980"/>
                </a:lnTo>
                <a:lnTo>
                  <a:pt x="972820" y="1482090"/>
                </a:lnTo>
                <a:lnTo>
                  <a:pt x="1000760" y="1473200"/>
                </a:lnTo>
                <a:lnTo>
                  <a:pt x="1027430" y="1455420"/>
                </a:lnTo>
                <a:lnTo>
                  <a:pt x="1054100" y="1446530"/>
                </a:lnTo>
                <a:lnTo>
                  <a:pt x="1089660" y="1437640"/>
                </a:lnTo>
                <a:lnTo>
                  <a:pt x="1116330" y="1419860"/>
                </a:lnTo>
                <a:lnTo>
                  <a:pt x="1143000" y="1410970"/>
                </a:lnTo>
                <a:lnTo>
                  <a:pt x="1169670" y="1402080"/>
                </a:lnTo>
                <a:lnTo>
                  <a:pt x="1205230" y="1384300"/>
                </a:lnTo>
                <a:lnTo>
                  <a:pt x="1231900" y="1375410"/>
                </a:lnTo>
                <a:lnTo>
                  <a:pt x="1259840" y="1366520"/>
                </a:lnTo>
                <a:lnTo>
                  <a:pt x="1295400" y="1357630"/>
                </a:lnTo>
                <a:lnTo>
                  <a:pt x="1322070" y="1339850"/>
                </a:lnTo>
                <a:lnTo>
                  <a:pt x="1357630" y="1330960"/>
                </a:lnTo>
                <a:lnTo>
                  <a:pt x="1393190" y="1322070"/>
                </a:lnTo>
                <a:lnTo>
                  <a:pt x="1419860" y="1303020"/>
                </a:lnTo>
                <a:lnTo>
                  <a:pt x="1455420" y="1294130"/>
                </a:lnTo>
                <a:lnTo>
                  <a:pt x="1490980" y="1285240"/>
                </a:lnTo>
                <a:lnTo>
                  <a:pt x="1517650" y="1267460"/>
                </a:lnTo>
                <a:lnTo>
                  <a:pt x="1554480" y="1258570"/>
                </a:lnTo>
                <a:lnTo>
                  <a:pt x="1590040" y="1249680"/>
                </a:lnTo>
                <a:lnTo>
                  <a:pt x="1616710" y="1231900"/>
                </a:lnTo>
                <a:lnTo>
                  <a:pt x="1652270" y="1223010"/>
                </a:lnTo>
                <a:lnTo>
                  <a:pt x="1687830" y="1214120"/>
                </a:lnTo>
                <a:lnTo>
                  <a:pt x="1714500" y="1205230"/>
                </a:lnTo>
                <a:lnTo>
                  <a:pt x="1750060" y="1196340"/>
                </a:lnTo>
                <a:lnTo>
                  <a:pt x="1785620" y="1187450"/>
                </a:lnTo>
                <a:lnTo>
                  <a:pt x="1812290" y="1178560"/>
                </a:lnTo>
                <a:lnTo>
                  <a:pt x="1849120" y="1169670"/>
                </a:lnTo>
                <a:lnTo>
                  <a:pt x="1875790" y="1160780"/>
                </a:lnTo>
                <a:lnTo>
                  <a:pt x="1911350" y="1151890"/>
                </a:lnTo>
                <a:lnTo>
                  <a:pt x="1938020" y="1143000"/>
                </a:lnTo>
                <a:lnTo>
                  <a:pt x="1964690" y="1134110"/>
                </a:lnTo>
                <a:lnTo>
                  <a:pt x="1991360" y="1125220"/>
                </a:lnTo>
                <a:lnTo>
                  <a:pt x="2018030" y="1116330"/>
                </a:lnTo>
                <a:lnTo>
                  <a:pt x="2044700" y="1107440"/>
                </a:lnTo>
                <a:lnTo>
                  <a:pt x="2071370" y="1098550"/>
                </a:lnTo>
                <a:lnTo>
                  <a:pt x="2098040" y="1089660"/>
                </a:lnTo>
                <a:lnTo>
                  <a:pt x="2115820" y="1089660"/>
                </a:lnTo>
                <a:lnTo>
                  <a:pt x="2161540" y="1071880"/>
                </a:lnTo>
                <a:lnTo>
                  <a:pt x="2205990" y="1062990"/>
                </a:lnTo>
                <a:lnTo>
                  <a:pt x="2241550" y="1054100"/>
                </a:lnTo>
                <a:lnTo>
                  <a:pt x="2268220" y="1045210"/>
                </a:lnTo>
                <a:lnTo>
                  <a:pt x="2312670" y="1026160"/>
                </a:lnTo>
                <a:lnTo>
                  <a:pt x="2348230" y="1008380"/>
                </a:lnTo>
                <a:lnTo>
                  <a:pt x="2383790" y="981710"/>
                </a:lnTo>
                <a:lnTo>
                  <a:pt x="2429510" y="937260"/>
                </a:lnTo>
                <a:lnTo>
                  <a:pt x="2447290" y="910590"/>
                </a:lnTo>
                <a:lnTo>
                  <a:pt x="2456180" y="883920"/>
                </a:lnTo>
                <a:lnTo>
                  <a:pt x="2456180" y="848360"/>
                </a:lnTo>
                <a:lnTo>
                  <a:pt x="2465070" y="812800"/>
                </a:lnTo>
                <a:lnTo>
                  <a:pt x="2465070" y="768350"/>
                </a:lnTo>
                <a:lnTo>
                  <a:pt x="2465070" y="722630"/>
                </a:lnTo>
                <a:lnTo>
                  <a:pt x="2465070" y="695960"/>
                </a:lnTo>
                <a:lnTo>
                  <a:pt x="2465070" y="660400"/>
                </a:lnTo>
                <a:lnTo>
                  <a:pt x="2465070" y="624840"/>
                </a:lnTo>
                <a:lnTo>
                  <a:pt x="2465070" y="589280"/>
                </a:lnTo>
                <a:lnTo>
                  <a:pt x="2465070" y="553720"/>
                </a:lnTo>
                <a:lnTo>
                  <a:pt x="2465070" y="518160"/>
                </a:lnTo>
                <a:lnTo>
                  <a:pt x="2465070" y="482600"/>
                </a:lnTo>
                <a:lnTo>
                  <a:pt x="2465070" y="445770"/>
                </a:lnTo>
                <a:lnTo>
                  <a:pt x="2465070" y="410210"/>
                </a:lnTo>
                <a:lnTo>
                  <a:pt x="2465070" y="374650"/>
                </a:lnTo>
                <a:lnTo>
                  <a:pt x="2465070" y="347980"/>
                </a:lnTo>
                <a:lnTo>
                  <a:pt x="2465070" y="312420"/>
                </a:lnTo>
                <a:lnTo>
                  <a:pt x="2465070" y="276860"/>
                </a:lnTo>
                <a:lnTo>
                  <a:pt x="2465070" y="250190"/>
                </a:lnTo>
                <a:lnTo>
                  <a:pt x="2465070" y="205740"/>
                </a:lnTo>
                <a:lnTo>
                  <a:pt x="2456180" y="160020"/>
                </a:lnTo>
                <a:lnTo>
                  <a:pt x="2456180" y="124460"/>
                </a:lnTo>
                <a:lnTo>
                  <a:pt x="2456180" y="88900"/>
                </a:lnTo>
                <a:lnTo>
                  <a:pt x="2438400" y="44450"/>
                </a:lnTo>
                <a:lnTo>
                  <a:pt x="2438400" y="26670"/>
                </a:lnTo>
                <a:lnTo>
                  <a:pt x="2402840" y="0"/>
                </a:lnTo>
                <a:lnTo>
                  <a:pt x="2348230" y="8890"/>
                </a:lnTo>
                <a:lnTo>
                  <a:pt x="2312670" y="26670"/>
                </a:lnTo>
                <a:lnTo>
                  <a:pt x="2268220" y="35560"/>
                </a:lnTo>
                <a:lnTo>
                  <a:pt x="2232660" y="44450"/>
                </a:lnTo>
                <a:lnTo>
                  <a:pt x="2197100" y="53340"/>
                </a:lnTo>
                <a:lnTo>
                  <a:pt x="2152650" y="71120"/>
                </a:lnTo>
                <a:lnTo>
                  <a:pt x="2115820" y="80010"/>
                </a:lnTo>
                <a:lnTo>
                  <a:pt x="2080260" y="88900"/>
                </a:lnTo>
                <a:lnTo>
                  <a:pt x="2044700" y="97790"/>
                </a:lnTo>
                <a:lnTo>
                  <a:pt x="2000250" y="106680"/>
                </a:lnTo>
                <a:lnTo>
                  <a:pt x="1982470" y="106680"/>
                </a:lnTo>
                <a:lnTo>
                  <a:pt x="1955800" y="115570"/>
                </a:lnTo>
                <a:lnTo>
                  <a:pt x="1929130" y="115570"/>
                </a:lnTo>
                <a:lnTo>
                  <a:pt x="1911350" y="124460"/>
                </a:lnTo>
                <a:lnTo>
                  <a:pt x="1884680" y="124460"/>
                </a:lnTo>
                <a:lnTo>
                  <a:pt x="1858010" y="133350"/>
                </a:lnTo>
                <a:lnTo>
                  <a:pt x="1831340" y="133350"/>
                </a:lnTo>
                <a:lnTo>
                  <a:pt x="1803400" y="142240"/>
                </a:lnTo>
                <a:lnTo>
                  <a:pt x="1776730" y="142240"/>
                </a:lnTo>
                <a:lnTo>
                  <a:pt x="1750060" y="151130"/>
                </a:lnTo>
                <a:lnTo>
                  <a:pt x="1723390" y="151130"/>
                </a:lnTo>
                <a:lnTo>
                  <a:pt x="1687830" y="160020"/>
                </a:lnTo>
                <a:lnTo>
                  <a:pt x="1661160" y="160020"/>
                </a:lnTo>
                <a:lnTo>
                  <a:pt x="1634490" y="170180"/>
                </a:lnTo>
                <a:lnTo>
                  <a:pt x="1598930" y="179070"/>
                </a:lnTo>
                <a:lnTo>
                  <a:pt x="1572260" y="179070"/>
                </a:lnTo>
                <a:lnTo>
                  <a:pt x="1535430" y="187960"/>
                </a:lnTo>
                <a:lnTo>
                  <a:pt x="1499870" y="196850"/>
                </a:lnTo>
                <a:lnTo>
                  <a:pt x="1473200" y="196850"/>
                </a:lnTo>
                <a:lnTo>
                  <a:pt x="1437640" y="205740"/>
                </a:lnTo>
                <a:lnTo>
                  <a:pt x="1402080" y="214630"/>
                </a:lnTo>
                <a:lnTo>
                  <a:pt x="1375410" y="214630"/>
                </a:lnTo>
                <a:lnTo>
                  <a:pt x="1339850" y="223520"/>
                </a:lnTo>
                <a:lnTo>
                  <a:pt x="1304290" y="232410"/>
                </a:lnTo>
                <a:lnTo>
                  <a:pt x="1268730" y="241300"/>
                </a:lnTo>
                <a:lnTo>
                  <a:pt x="1231900" y="250190"/>
                </a:lnTo>
                <a:lnTo>
                  <a:pt x="1187450" y="259080"/>
                </a:lnTo>
                <a:lnTo>
                  <a:pt x="1151890" y="267970"/>
                </a:lnTo>
                <a:lnTo>
                  <a:pt x="1116330" y="276860"/>
                </a:lnTo>
                <a:lnTo>
                  <a:pt x="1071880" y="285750"/>
                </a:lnTo>
                <a:lnTo>
                  <a:pt x="1036320" y="294640"/>
                </a:lnTo>
                <a:lnTo>
                  <a:pt x="1000760" y="303530"/>
                </a:lnTo>
                <a:lnTo>
                  <a:pt x="955040" y="312420"/>
                </a:lnTo>
                <a:lnTo>
                  <a:pt x="919480" y="330200"/>
                </a:lnTo>
                <a:lnTo>
                  <a:pt x="875030" y="339090"/>
                </a:lnTo>
                <a:lnTo>
                  <a:pt x="830580" y="356870"/>
                </a:lnTo>
                <a:lnTo>
                  <a:pt x="786130" y="365760"/>
                </a:lnTo>
                <a:lnTo>
                  <a:pt x="741680" y="383540"/>
                </a:lnTo>
                <a:lnTo>
                  <a:pt x="697230" y="401320"/>
                </a:lnTo>
                <a:lnTo>
                  <a:pt x="651510" y="419100"/>
                </a:lnTo>
                <a:lnTo>
                  <a:pt x="607060" y="436880"/>
                </a:lnTo>
                <a:lnTo>
                  <a:pt x="562610" y="464820"/>
                </a:lnTo>
                <a:lnTo>
                  <a:pt x="518160" y="482600"/>
                </a:lnTo>
                <a:lnTo>
                  <a:pt x="482600" y="500380"/>
                </a:lnTo>
                <a:lnTo>
                  <a:pt x="438150" y="527050"/>
                </a:lnTo>
                <a:lnTo>
                  <a:pt x="392430" y="553720"/>
                </a:lnTo>
                <a:lnTo>
                  <a:pt x="347980" y="580390"/>
                </a:lnTo>
                <a:lnTo>
                  <a:pt x="312420" y="607060"/>
                </a:lnTo>
                <a:lnTo>
                  <a:pt x="267970" y="633730"/>
                </a:lnTo>
                <a:lnTo>
                  <a:pt x="232410" y="660400"/>
                </a:lnTo>
                <a:lnTo>
                  <a:pt x="196850" y="695960"/>
                </a:lnTo>
                <a:lnTo>
                  <a:pt x="152400" y="722630"/>
                </a:lnTo>
                <a:lnTo>
                  <a:pt x="116840" y="750570"/>
                </a:lnTo>
                <a:lnTo>
                  <a:pt x="88900" y="786130"/>
                </a:lnTo>
                <a:lnTo>
                  <a:pt x="53340" y="812800"/>
                </a:lnTo>
                <a:lnTo>
                  <a:pt x="17780" y="857250"/>
                </a:lnTo>
                <a:lnTo>
                  <a:pt x="0" y="875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7054850" y="4036060"/>
            <a:ext cx="186691" cy="482601"/>
          </a:xfrm>
          <a:custGeom>
            <a:avLst/>
            <a:gdLst/>
            <a:ahLst/>
            <a:cxnLst/>
            <a:rect l="0" t="0" r="0" b="0"/>
            <a:pathLst>
              <a:path w="186691" h="482601">
                <a:moveTo>
                  <a:pt x="0" y="411480"/>
                </a:moveTo>
                <a:lnTo>
                  <a:pt x="8890" y="429260"/>
                </a:lnTo>
                <a:lnTo>
                  <a:pt x="26670" y="438150"/>
                </a:lnTo>
                <a:lnTo>
                  <a:pt x="53340" y="429260"/>
                </a:lnTo>
                <a:lnTo>
                  <a:pt x="80010" y="411480"/>
                </a:lnTo>
                <a:lnTo>
                  <a:pt x="106680" y="374650"/>
                </a:lnTo>
                <a:lnTo>
                  <a:pt x="133350" y="339090"/>
                </a:lnTo>
                <a:lnTo>
                  <a:pt x="142240" y="294640"/>
                </a:lnTo>
                <a:lnTo>
                  <a:pt x="160020" y="259080"/>
                </a:lnTo>
                <a:lnTo>
                  <a:pt x="168910" y="223520"/>
                </a:lnTo>
                <a:lnTo>
                  <a:pt x="177800" y="187960"/>
                </a:lnTo>
                <a:lnTo>
                  <a:pt x="177800" y="152400"/>
                </a:lnTo>
                <a:lnTo>
                  <a:pt x="177800" y="106680"/>
                </a:lnTo>
                <a:lnTo>
                  <a:pt x="177800" y="71120"/>
                </a:lnTo>
                <a:lnTo>
                  <a:pt x="168910" y="26670"/>
                </a:lnTo>
                <a:lnTo>
                  <a:pt x="142240" y="0"/>
                </a:lnTo>
                <a:lnTo>
                  <a:pt x="124460" y="0"/>
                </a:lnTo>
                <a:lnTo>
                  <a:pt x="106680" y="8890"/>
                </a:lnTo>
                <a:lnTo>
                  <a:pt x="88900" y="44450"/>
                </a:lnTo>
                <a:lnTo>
                  <a:pt x="71120" y="71120"/>
                </a:lnTo>
                <a:lnTo>
                  <a:pt x="62230" y="116840"/>
                </a:lnTo>
                <a:lnTo>
                  <a:pt x="53340" y="152400"/>
                </a:lnTo>
                <a:lnTo>
                  <a:pt x="53340" y="187960"/>
                </a:lnTo>
                <a:lnTo>
                  <a:pt x="53340" y="214630"/>
                </a:lnTo>
                <a:lnTo>
                  <a:pt x="53340" y="232410"/>
                </a:lnTo>
                <a:lnTo>
                  <a:pt x="53340" y="259080"/>
                </a:lnTo>
                <a:lnTo>
                  <a:pt x="53340" y="285750"/>
                </a:lnTo>
                <a:lnTo>
                  <a:pt x="53340" y="312420"/>
                </a:lnTo>
                <a:lnTo>
                  <a:pt x="53340" y="330200"/>
                </a:lnTo>
                <a:lnTo>
                  <a:pt x="62230" y="374650"/>
                </a:lnTo>
                <a:lnTo>
                  <a:pt x="71120" y="411480"/>
                </a:lnTo>
                <a:lnTo>
                  <a:pt x="88900" y="455930"/>
                </a:lnTo>
                <a:lnTo>
                  <a:pt x="97790" y="473710"/>
                </a:lnTo>
                <a:lnTo>
                  <a:pt x="124460" y="482600"/>
                </a:lnTo>
                <a:lnTo>
                  <a:pt x="142240" y="473710"/>
                </a:lnTo>
                <a:lnTo>
                  <a:pt x="18669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7393940" y="4009390"/>
            <a:ext cx="71121" cy="455931"/>
          </a:xfrm>
          <a:custGeom>
            <a:avLst/>
            <a:gdLst/>
            <a:ahLst/>
            <a:cxnLst/>
            <a:rect l="0" t="0" r="0" b="0"/>
            <a:pathLst>
              <a:path w="71121" h="455931">
                <a:moveTo>
                  <a:pt x="71120" y="0"/>
                </a:moveTo>
                <a:lnTo>
                  <a:pt x="62230" y="26670"/>
                </a:lnTo>
                <a:lnTo>
                  <a:pt x="53340" y="53340"/>
                </a:lnTo>
                <a:lnTo>
                  <a:pt x="44450" y="80010"/>
                </a:lnTo>
                <a:lnTo>
                  <a:pt x="35560" y="115570"/>
                </a:lnTo>
                <a:lnTo>
                  <a:pt x="26670" y="161290"/>
                </a:lnTo>
                <a:lnTo>
                  <a:pt x="17780" y="187960"/>
                </a:lnTo>
                <a:lnTo>
                  <a:pt x="17780" y="205740"/>
                </a:lnTo>
                <a:lnTo>
                  <a:pt x="17780" y="232410"/>
                </a:lnTo>
                <a:lnTo>
                  <a:pt x="8890" y="250190"/>
                </a:lnTo>
                <a:lnTo>
                  <a:pt x="8890" y="294640"/>
                </a:lnTo>
                <a:lnTo>
                  <a:pt x="8890" y="339090"/>
                </a:lnTo>
                <a:lnTo>
                  <a:pt x="8890" y="374650"/>
                </a:lnTo>
                <a:lnTo>
                  <a:pt x="0" y="410210"/>
                </a:lnTo>
                <a:lnTo>
                  <a:pt x="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7358380" y="4053840"/>
            <a:ext cx="241301" cy="402591"/>
          </a:xfrm>
          <a:custGeom>
            <a:avLst/>
            <a:gdLst/>
            <a:ahLst/>
            <a:cxnLst/>
            <a:rect l="0" t="0" r="0" b="0"/>
            <a:pathLst>
              <a:path w="241301" h="40259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44450" y="116840"/>
                </a:lnTo>
                <a:lnTo>
                  <a:pt x="53340" y="152400"/>
                </a:lnTo>
                <a:lnTo>
                  <a:pt x="62230" y="187960"/>
                </a:lnTo>
                <a:lnTo>
                  <a:pt x="80010" y="232410"/>
                </a:lnTo>
                <a:lnTo>
                  <a:pt x="97790" y="267970"/>
                </a:lnTo>
                <a:lnTo>
                  <a:pt x="115570" y="303530"/>
                </a:lnTo>
                <a:lnTo>
                  <a:pt x="142240" y="347980"/>
                </a:lnTo>
                <a:lnTo>
                  <a:pt x="168910" y="375920"/>
                </a:lnTo>
                <a:lnTo>
                  <a:pt x="195580" y="384810"/>
                </a:lnTo>
                <a:lnTo>
                  <a:pt x="24130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7599680" y="4036060"/>
            <a:ext cx="177801" cy="518161"/>
          </a:xfrm>
          <a:custGeom>
            <a:avLst/>
            <a:gdLst/>
            <a:ahLst/>
            <a:cxnLst/>
            <a:rect l="0" t="0" r="0" b="0"/>
            <a:pathLst>
              <a:path w="177801" h="5181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97790"/>
                </a:lnTo>
                <a:lnTo>
                  <a:pt x="8890" y="143510"/>
                </a:lnTo>
                <a:lnTo>
                  <a:pt x="17780" y="179070"/>
                </a:lnTo>
                <a:lnTo>
                  <a:pt x="35560" y="223520"/>
                </a:lnTo>
                <a:lnTo>
                  <a:pt x="44450" y="259080"/>
                </a:lnTo>
                <a:lnTo>
                  <a:pt x="53340" y="303530"/>
                </a:lnTo>
                <a:lnTo>
                  <a:pt x="71120" y="339090"/>
                </a:lnTo>
                <a:lnTo>
                  <a:pt x="88900" y="374650"/>
                </a:lnTo>
                <a:lnTo>
                  <a:pt x="106680" y="411480"/>
                </a:lnTo>
                <a:lnTo>
                  <a:pt x="133350" y="455930"/>
                </a:lnTo>
                <a:lnTo>
                  <a:pt x="160020" y="491490"/>
                </a:lnTo>
                <a:lnTo>
                  <a:pt x="168910" y="509270"/>
                </a:lnTo>
                <a:lnTo>
                  <a:pt x="17780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7590790" y="3956050"/>
            <a:ext cx="160021" cy="356871"/>
          </a:xfrm>
          <a:custGeom>
            <a:avLst/>
            <a:gdLst/>
            <a:ahLst/>
            <a:cxnLst/>
            <a:rect l="0" t="0" r="0" b="0"/>
            <a:pathLst>
              <a:path w="160021" h="356871">
                <a:moveTo>
                  <a:pt x="0" y="124460"/>
                </a:moveTo>
                <a:lnTo>
                  <a:pt x="0" y="97790"/>
                </a:lnTo>
                <a:lnTo>
                  <a:pt x="8890" y="71120"/>
                </a:lnTo>
                <a:lnTo>
                  <a:pt x="17780" y="44450"/>
                </a:lnTo>
                <a:lnTo>
                  <a:pt x="35560" y="35560"/>
                </a:lnTo>
                <a:lnTo>
                  <a:pt x="80010" y="889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8890"/>
                </a:lnTo>
                <a:lnTo>
                  <a:pt x="151130" y="26670"/>
                </a:lnTo>
                <a:lnTo>
                  <a:pt x="160020" y="44450"/>
                </a:lnTo>
                <a:lnTo>
                  <a:pt x="160020" y="62230"/>
                </a:lnTo>
                <a:lnTo>
                  <a:pt x="160020" y="88900"/>
                </a:lnTo>
                <a:lnTo>
                  <a:pt x="151130" y="133350"/>
                </a:lnTo>
                <a:lnTo>
                  <a:pt x="133350" y="160020"/>
                </a:lnTo>
                <a:lnTo>
                  <a:pt x="124460" y="196850"/>
                </a:lnTo>
                <a:lnTo>
                  <a:pt x="115570" y="223520"/>
                </a:lnTo>
                <a:lnTo>
                  <a:pt x="97790" y="250190"/>
                </a:lnTo>
                <a:lnTo>
                  <a:pt x="80010" y="294640"/>
                </a:lnTo>
                <a:lnTo>
                  <a:pt x="62230" y="33020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7795260" y="3964940"/>
            <a:ext cx="99061" cy="330201"/>
          </a:xfrm>
          <a:custGeom>
            <a:avLst/>
            <a:gdLst/>
            <a:ahLst/>
            <a:cxnLst/>
            <a:rect l="0" t="0" r="0" b="0"/>
            <a:pathLst>
              <a:path w="99061" h="330201">
                <a:moveTo>
                  <a:pt x="1778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214630"/>
                </a:lnTo>
                <a:lnTo>
                  <a:pt x="8890" y="250190"/>
                </a:lnTo>
                <a:lnTo>
                  <a:pt x="17780" y="294640"/>
                </a:lnTo>
                <a:lnTo>
                  <a:pt x="26670" y="321310"/>
                </a:lnTo>
                <a:lnTo>
                  <a:pt x="44450" y="330200"/>
                </a:lnTo>
                <a:lnTo>
                  <a:pt x="63500" y="321310"/>
                </a:lnTo>
                <a:lnTo>
                  <a:pt x="81280" y="294640"/>
                </a:lnTo>
                <a:lnTo>
                  <a:pt x="90170" y="276860"/>
                </a:lnTo>
                <a:lnTo>
                  <a:pt x="99060" y="241300"/>
                </a:lnTo>
                <a:lnTo>
                  <a:pt x="99060" y="205740"/>
                </a:lnTo>
                <a:lnTo>
                  <a:pt x="99060" y="160020"/>
                </a:lnTo>
                <a:lnTo>
                  <a:pt x="99060" y="124460"/>
                </a:lnTo>
                <a:lnTo>
                  <a:pt x="81280" y="80010"/>
                </a:lnTo>
                <a:lnTo>
                  <a:pt x="63500" y="44450"/>
                </a:lnTo>
                <a:lnTo>
                  <a:pt x="53340" y="26670"/>
                </a:lnTo>
                <a:lnTo>
                  <a:pt x="26670" y="17780"/>
                </a:lnTo>
                <a:lnTo>
                  <a:pt x="0" y="2667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7894320" y="3830320"/>
            <a:ext cx="356871" cy="384811"/>
          </a:xfrm>
          <a:custGeom>
            <a:avLst/>
            <a:gdLst/>
            <a:ahLst/>
            <a:cxnLst/>
            <a:rect l="0" t="0" r="0" b="0"/>
            <a:pathLst>
              <a:path w="356871" h="384811">
                <a:moveTo>
                  <a:pt x="0" y="36830"/>
                </a:moveTo>
                <a:lnTo>
                  <a:pt x="0" y="81280"/>
                </a:lnTo>
                <a:lnTo>
                  <a:pt x="8890" y="125730"/>
                </a:lnTo>
                <a:lnTo>
                  <a:pt x="17780" y="15240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59080"/>
                </a:lnTo>
                <a:lnTo>
                  <a:pt x="35560" y="294640"/>
                </a:lnTo>
                <a:lnTo>
                  <a:pt x="44450" y="331470"/>
                </a:lnTo>
                <a:lnTo>
                  <a:pt x="53340" y="367030"/>
                </a:lnTo>
                <a:lnTo>
                  <a:pt x="53340" y="384810"/>
                </a:lnTo>
                <a:lnTo>
                  <a:pt x="44450" y="340360"/>
                </a:lnTo>
                <a:lnTo>
                  <a:pt x="35560" y="294640"/>
                </a:lnTo>
                <a:lnTo>
                  <a:pt x="35560" y="259080"/>
                </a:lnTo>
                <a:lnTo>
                  <a:pt x="35560" y="232410"/>
                </a:lnTo>
                <a:lnTo>
                  <a:pt x="35560" y="187960"/>
                </a:lnTo>
                <a:lnTo>
                  <a:pt x="35560" y="152400"/>
                </a:lnTo>
                <a:lnTo>
                  <a:pt x="44450" y="107950"/>
                </a:lnTo>
                <a:lnTo>
                  <a:pt x="53340" y="90170"/>
                </a:lnTo>
                <a:lnTo>
                  <a:pt x="71120" y="72390"/>
                </a:lnTo>
                <a:lnTo>
                  <a:pt x="88900" y="81280"/>
                </a:lnTo>
                <a:lnTo>
                  <a:pt x="106680" y="107950"/>
                </a:lnTo>
                <a:lnTo>
                  <a:pt x="124460" y="143510"/>
                </a:lnTo>
                <a:lnTo>
                  <a:pt x="133350" y="187960"/>
                </a:lnTo>
                <a:lnTo>
                  <a:pt x="151130" y="232410"/>
                </a:lnTo>
                <a:lnTo>
                  <a:pt x="151130" y="276860"/>
                </a:lnTo>
                <a:lnTo>
                  <a:pt x="160020" y="322580"/>
                </a:lnTo>
                <a:lnTo>
                  <a:pt x="177800" y="358140"/>
                </a:lnTo>
                <a:lnTo>
                  <a:pt x="186690" y="375920"/>
                </a:lnTo>
                <a:lnTo>
                  <a:pt x="204470" y="384810"/>
                </a:lnTo>
                <a:lnTo>
                  <a:pt x="240030" y="331470"/>
                </a:lnTo>
                <a:lnTo>
                  <a:pt x="259080" y="294640"/>
                </a:lnTo>
                <a:lnTo>
                  <a:pt x="267970" y="259080"/>
                </a:lnTo>
                <a:lnTo>
                  <a:pt x="276860" y="214630"/>
                </a:lnTo>
                <a:lnTo>
                  <a:pt x="276860" y="179070"/>
                </a:lnTo>
                <a:lnTo>
                  <a:pt x="276860" y="143510"/>
                </a:lnTo>
                <a:lnTo>
                  <a:pt x="276860" y="116840"/>
                </a:lnTo>
                <a:lnTo>
                  <a:pt x="276860" y="72390"/>
                </a:lnTo>
                <a:lnTo>
                  <a:pt x="276860" y="36830"/>
                </a:lnTo>
                <a:lnTo>
                  <a:pt x="267970" y="17780"/>
                </a:lnTo>
                <a:lnTo>
                  <a:pt x="240030" y="0"/>
                </a:lnTo>
                <a:lnTo>
                  <a:pt x="222250" y="27940"/>
                </a:lnTo>
                <a:lnTo>
                  <a:pt x="213360" y="45720"/>
                </a:lnTo>
                <a:lnTo>
                  <a:pt x="213360" y="81280"/>
                </a:lnTo>
                <a:lnTo>
                  <a:pt x="213360" y="116840"/>
                </a:lnTo>
                <a:lnTo>
                  <a:pt x="213360" y="152400"/>
                </a:lnTo>
                <a:lnTo>
                  <a:pt x="213360" y="196850"/>
                </a:lnTo>
                <a:lnTo>
                  <a:pt x="222250" y="232410"/>
                </a:lnTo>
                <a:lnTo>
                  <a:pt x="240030" y="267970"/>
                </a:lnTo>
                <a:lnTo>
                  <a:pt x="248920" y="294640"/>
                </a:lnTo>
                <a:lnTo>
                  <a:pt x="267970" y="340360"/>
                </a:lnTo>
                <a:lnTo>
                  <a:pt x="276860" y="358140"/>
                </a:lnTo>
                <a:lnTo>
                  <a:pt x="303530" y="358140"/>
                </a:lnTo>
                <a:lnTo>
                  <a:pt x="321310" y="358140"/>
                </a:lnTo>
                <a:lnTo>
                  <a:pt x="339090" y="340360"/>
                </a:lnTo>
                <a:lnTo>
                  <a:pt x="347980" y="303530"/>
                </a:lnTo>
                <a:lnTo>
                  <a:pt x="347980" y="267970"/>
                </a:lnTo>
                <a:lnTo>
                  <a:pt x="347980" y="232410"/>
                </a:lnTo>
                <a:lnTo>
                  <a:pt x="347980" y="187960"/>
                </a:lnTo>
                <a:lnTo>
                  <a:pt x="35687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8233410" y="3830320"/>
            <a:ext cx="205741" cy="312421"/>
          </a:xfrm>
          <a:custGeom>
            <a:avLst/>
            <a:gdLst/>
            <a:ahLst/>
            <a:cxnLst/>
            <a:rect l="0" t="0" r="0" b="0"/>
            <a:pathLst>
              <a:path w="205741" h="312421">
                <a:moveTo>
                  <a:pt x="0" y="54610"/>
                </a:moveTo>
                <a:lnTo>
                  <a:pt x="0" y="81280"/>
                </a:lnTo>
                <a:lnTo>
                  <a:pt x="8890" y="116840"/>
                </a:lnTo>
                <a:lnTo>
                  <a:pt x="17780" y="152400"/>
                </a:lnTo>
                <a:lnTo>
                  <a:pt x="26670" y="187960"/>
                </a:lnTo>
                <a:lnTo>
                  <a:pt x="44450" y="223520"/>
                </a:lnTo>
                <a:lnTo>
                  <a:pt x="62230" y="267970"/>
                </a:lnTo>
                <a:lnTo>
                  <a:pt x="71120" y="294640"/>
                </a:lnTo>
                <a:lnTo>
                  <a:pt x="71120" y="259080"/>
                </a:lnTo>
                <a:lnTo>
                  <a:pt x="62230" y="214630"/>
                </a:lnTo>
                <a:lnTo>
                  <a:pt x="62230" y="179070"/>
                </a:lnTo>
                <a:lnTo>
                  <a:pt x="62230" y="143510"/>
                </a:lnTo>
                <a:lnTo>
                  <a:pt x="53340" y="116840"/>
                </a:lnTo>
                <a:lnTo>
                  <a:pt x="53340" y="81280"/>
                </a:lnTo>
                <a:lnTo>
                  <a:pt x="53340" y="36830"/>
                </a:lnTo>
                <a:lnTo>
                  <a:pt x="62230" y="8890"/>
                </a:lnTo>
                <a:lnTo>
                  <a:pt x="88900" y="0"/>
                </a:lnTo>
                <a:lnTo>
                  <a:pt x="115570" y="45720"/>
                </a:lnTo>
                <a:lnTo>
                  <a:pt x="133350" y="90170"/>
                </a:lnTo>
                <a:lnTo>
                  <a:pt x="142240" y="125730"/>
                </a:lnTo>
                <a:lnTo>
                  <a:pt x="151130" y="161290"/>
                </a:lnTo>
                <a:lnTo>
                  <a:pt x="160020" y="196850"/>
                </a:lnTo>
                <a:lnTo>
                  <a:pt x="177800" y="232410"/>
                </a:lnTo>
                <a:lnTo>
                  <a:pt x="186690" y="276860"/>
                </a:lnTo>
                <a:lnTo>
                  <a:pt x="196850" y="312420"/>
                </a:lnTo>
                <a:lnTo>
                  <a:pt x="205740" y="267970"/>
                </a:lnTo>
                <a:lnTo>
                  <a:pt x="205740" y="232410"/>
                </a:lnTo>
                <a:lnTo>
                  <a:pt x="20574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8430260" y="3679190"/>
            <a:ext cx="106681" cy="445771"/>
          </a:xfrm>
          <a:custGeom>
            <a:avLst/>
            <a:gdLst/>
            <a:ahLst/>
            <a:cxnLst/>
            <a:rect l="0" t="0" r="0" b="0"/>
            <a:pathLst>
              <a:path w="106681" h="44577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06680"/>
                </a:lnTo>
                <a:lnTo>
                  <a:pt x="26670" y="142240"/>
                </a:lnTo>
                <a:lnTo>
                  <a:pt x="35560" y="179070"/>
                </a:lnTo>
                <a:lnTo>
                  <a:pt x="44450" y="223520"/>
                </a:lnTo>
                <a:lnTo>
                  <a:pt x="53340" y="267970"/>
                </a:lnTo>
                <a:lnTo>
                  <a:pt x="62230" y="303530"/>
                </a:lnTo>
                <a:lnTo>
                  <a:pt x="80010" y="339090"/>
                </a:lnTo>
                <a:lnTo>
                  <a:pt x="88900" y="374650"/>
                </a:lnTo>
                <a:lnTo>
                  <a:pt x="97790" y="410210"/>
                </a:lnTo>
                <a:lnTo>
                  <a:pt x="106680" y="445770"/>
                </a:lnTo>
                <a:lnTo>
                  <a:pt x="10668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8393430" y="3670300"/>
            <a:ext cx="294641" cy="347981"/>
          </a:xfrm>
          <a:custGeom>
            <a:avLst/>
            <a:gdLst/>
            <a:ahLst/>
            <a:cxnLst/>
            <a:rect l="0" t="0" r="0" b="0"/>
            <a:pathLst>
              <a:path w="294641" h="347981">
                <a:moveTo>
                  <a:pt x="0" y="223520"/>
                </a:moveTo>
                <a:lnTo>
                  <a:pt x="36830" y="177800"/>
                </a:lnTo>
                <a:lnTo>
                  <a:pt x="81280" y="142240"/>
                </a:lnTo>
                <a:lnTo>
                  <a:pt x="125730" y="97790"/>
                </a:lnTo>
                <a:lnTo>
                  <a:pt x="170180" y="62230"/>
                </a:lnTo>
                <a:lnTo>
                  <a:pt x="187960" y="44450"/>
                </a:lnTo>
                <a:lnTo>
                  <a:pt x="205740" y="35560"/>
                </a:lnTo>
                <a:lnTo>
                  <a:pt x="223520" y="88900"/>
                </a:lnTo>
                <a:lnTo>
                  <a:pt x="232410" y="133350"/>
                </a:lnTo>
                <a:lnTo>
                  <a:pt x="232410" y="160020"/>
                </a:lnTo>
                <a:lnTo>
                  <a:pt x="241300" y="196850"/>
                </a:lnTo>
                <a:lnTo>
                  <a:pt x="250190" y="232410"/>
                </a:lnTo>
                <a:lnTo>
                  <a:pt x="259080" y="267970"/>
                </a:lnTo>
                <a:lnTo>
                  <a:pt x="267970" y="312420"/>
                </a:lnTo>
                <a:lnTo>
                  <a:pt x="285750" y="347980"/>
                </a:lnTo>
                <a:lnTo>
                  <a:pt x="294640" y="312420"/>
                </a:lnTo>
                <a:lnTo>
                  <a:pt x="267970" y="276860"/>
                </a:lnTo>
                <a:lnTo>
                  <a:pt x="259080" y="241300"/>
                </a:lnTo>
                <a:lnTo>
                  <a:pt x="241300" y="196850"/>
                </a:lnTo>
                <a:lnTo>
                  <a:pt x="232410" y="151130"/>
                </a:lnTo>
                <a:lnTo>
                  <a:pt x="214630" y="115570"/>
                </a:lnTo>
                <a:lnTo>
                  <a:pt x="205740" y="80010"/>
                </a:lnTo>
                <a:lnTo>
                  <a:pt x="187960" y="35560"/>
                </a:lnTo>
                <a:lnTo>
                  <a:pt x="179070" y="17780"/>
                </a:lnTo>
                <a:lnTo>
                  <a:pt x="18796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8742680" y="3643630"/>
            <a:ext cx="142241" cy="339091"/>
          </a:xfrm>
          <a:custGeom>
            <a:avLst/>
            <a:gdLst/>
            <a:ahLst/>
            <a:cxnLst/>
            <a:rect l="0" t="0" r="0" b="0"/>
            <a:pathLst>
              <a:path w="142241" h="339091">
                <a:moveTo>
                  <a:pt x="88900" y="8890"/>
                </a:moveTo>
                <a:lnTo>
                  <a:pt x="44450" y="2667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94640"/>
                </a:lnTo>
                <a:lnTo>
                  <a:pt x="8890" y="321310"/>
                </a:lnTo>
                <a:lnTo>
                  <a:pt x="17780" y="339090"/>
                </a:lnTo>
                <a:lnTo>
                  <a:pt x="35560" y="339090"/>
                </a:lnTo>
                <a:lnTo>
                  <a:pt x="62230" y="294640"/>
                </a:lnTo>
                <a:lnTo>
                  <a:pt x="62230" y="259080"/>
                </a:lnTo>
                <a:lnTo>
                  <a:pt x="71120" y="232410"/>
                </a:lnTo>
                <a:lnTo>
                  <a:pt x="71120" y="186690"/>
                </a:lnTo>
                <a:lnTo>
                  <a:pt x="80010" y="142240"/>
                </a:lnTo>
                <a:lnTo>
                  <a:pt x="80010" y="97790"/>
                </a:lnTo>
                <a:lnTo>
                  <a:pt x="80010" y="62230"/>
                </a:lnTo>
                <a:lnTo>
                  <a:pt x="80010" y="26670"/>
                </a:lnTo>
                <a:lnTo>
                  <a:pt x="80010" y="0"/>
                </a:lnTo>
                <a:lnTo>
                  <a:pt x="80010" y="26670"/>
                </a:lnTo>
                <a:lnTo>
                  <a:pt x="80010" y="71120"/>
                </a:lnTo>
                <a:lnTo>
                  <a:pt x="80010" y="97790"/>
                </a:lnTo>
                <a:lnTo>
                  <a:pt x="88900" y="133350"/>
                </a:lnTo>
                <a:lnTo>
                  <a:pt x="88900" y="168910"/>
                </a:lnTo>
                <a:lnTo>
                  <a:pt x="97790" y="195580"/>
                </a:lnTo>
                <a:lnTo>
                  <a:pt x="106680" y="241300"/>
                </a:lnTo>
                <a:lnTo>
                  <a:pt x="124460" y="276860"/>
                </a:lnTo>
                <a:lnTo>
                  <a:pt x="133350" y="259080"/>
                </a:lnTo>
                <a:lnTo>
                  <a:pt x="14224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8902700" y="3411220"/>
            <a:ext cx="107951" cy="713741"/>
          </a:xfrm>
          <a:custGeom>
            <a:avLst/>
            <a:gdLst/>
            <a:ahLst/>
            <a:cxnLst/>
            <a:rect l="0" t="0" r="0" b="0"/>
            <a:pathLst>
              <a:path w="107951" h="71374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7018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35560" y="374650"/>
                </a:lnTo>
                <a:lnTo>
                  <a:pt x="35560" y="419100"/>
                </a:lnTo>
                <a:lnTo>
                  <a:pt x="44450" y="447040"/>
                </a:lnTo>
                <a:lnTo>
                  <a:pt x="44450" y="464820"/>
                </a:lnTo>
                <a:lnTo>
                  <a:pt x="62230" y="509270"/>
                </a:lnTo>
                <a:lnTo>
                  <a:pt x="71120" y="553720"/>
                </a:lnTo>
                <a:lnTo>
                  <a:pt x="71120" y="580390"/>
                </a:lnTo>
                <a:lnTo>
                  <a:pt x="80010" y="598170"/>
                </a:lnTo>
                <a:lnTo>
                  <a:pt x="88900" y="642620"/>
                </a:lnTo>
                <a:lnTo>
                  <a:pt x="99060" y="678180"/>
                </a:lnTo>
                <a:lnTo>
                  <a:pt x="107950" y="713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6715760" y="2768600"/>
            <a:ext cx="1338581" cy="963931"/>
          </a:xfrm>
          <a:custGeom>
            <a:avLst/>
            <a:gdLst/>
            <a:ahLst/>
            <a:cxnLst/>
            <a:rect l="0" t="0" r="0" b="0"/>
            <a:pathLst>
              <a:path w="1338581" h="963931">
                <a:moveTo>
                  <a:pt x="1097280" y="53340"/>
                </a:moveTo>
                <a:lnTo>
                  <a:pt x="1070610" y="44450"/>
                </a:lnTo>
                <a:lnTo>
                  <a:pt x="1026160" y="35560"/>
                </a:lnTo>
                <a:lnTo>
                  <a:pt x="999490" y="35560"/>
                </a:lnTo>
                <a:lnTo>
                  <a:pt x="963930" y="35560"/>
                </a:lnTo>
                <a:lnTo>
                  <a:pt x="937260" y="35560"/>
                </a:lnTo>
                <a:lnTo>
                  <a:pt x="892810" y="35560"/>
                </a:lnTo>
                <a:lnTo>
                  <a:pt x="847090" y="35560"/>
                </a:lnTo>
                <a:lnTo>
                  <a:pt x="820420" y="44450"/>
                </a:lnTo>
                <a:lnTo>
                  <a:pt x="784860" y="44450"/>
                </a:lnTo>
                <a:lnTo>
                  <a:pt x="749300" y="53340"/>
                </a:lnTo>
                <a:lnTo>
                  <a:pt x="704850" y="71120"/>
                </a:lnTo>
                <a:lnTo>
                  <a:pt x="669290" y="80010"/>
                </a:lnTo>
                <a:lnTo>
                  <a:pt x="633730" y="88900"/>
                </a:lnTo>
                <a:lnTo>
                  <a:pt x="598170" y="97790"/>
                </a:lnTo>
                <a:lnTo>
                  <a:pt x="561340" y="106680"/>
                </a:lnTo>
                <a:lnTo>
                  <a:pt x="525780" y="124460"/>
                </a:lnTo>
                <a:lnTo>
                  <a:pt x="490220" y="142240"/>
                </a:lnTo>
                <a:lnTo>
                  <a:pt x="454660" y="160020"/>
                </a:lnTo>
                <a:lnTo>
                  <a:pt x="419100" y="177800"/>
                </a:lnTo>
                <a:lnTo>
                  <a:pt x="383540" y="195580"/>
                </a:lnTo>
                <a:lnTo>
                  <a:pt x="339090" y="213360"/>
                </a:lnTo>
                <a:lnTo>
                  <a:pt x="294640" y="241300"/>
                </a:lnTo>
                <a:lnTo>
                  <a:pt x="257810" y="267970"/>
                </a:lnTo>
                <a:lnTo>
                  <a:pt x="222250" y="285750"/>
                </a:lnTo>
                <a:lnTo>
                  <a:pt x="186690" y="321310"/>
                </a:lnTo>
                <a:lnTo>
                  <a:pt x="151130" y="347980"/>
                </a:lnTo>
                <a:lnTo>
                  <a:pt x="115570" y="383540"/>
                </a:lnTo>
                <a:lnTo>
                  <a:pt x="80010" y="419100"/>
                </a:lnTo>
                <a:lnTo>
                  <a:pt x="62230" y="454660"/>
                </a:lnTo>
                <a:lnTo>
                  <a:pt x="35560" y="490220"/>
                </a:lnTo>
                <a:lnTo>
                  <a:pt x="17780" y="527050"/>
                </a:lnTo>
                <a:lnTo>
                  <a:pt x="8890" y="562610"/>
                </a:lnTo>
                <a:lnTo>
                  <a:pt x="0" y="607060"/>
                </a:lnTo>
                <a:lnTo>
                  <a:pt x="0" y="642620"/>
                </a:lnTo>
                <a:lnTo>
                  <a:pt x="0" y="678180"/>
                </a:lnTo>
                <a:lnTo>
                  <a:pt x="0" y="713740"/>
                </a:lnTo>
                <a:lnTo>
                  <a:pt x="0" y="740410"/>
                </a:lnTo>
                <a:lnTo>
                  <a:pt x="8890" y="775970"/>
                </a:lnTo>
                <a:lnTo>
                  <a:pt x="17780" y="812800"/>
                </a:lnTo>
                <a:lnTo>
                  <a:pt x="44450" y="848360"/>
                </a:lnTo>
                <a:lnTo>
                  <a:pt x="88900" y="875030"/>
                </a:lnTo>
                <a:lnTo>
                  <a:pt x="133350" y="901700"/>
                </a:lnTo>
                <a:lnTo>
                  <a:pt x="177800" y="928370"/>
                </a:lnTo>
                <a:lnTo>
                  <a:pt x="213360" y="946150"/>
                </a:lnTo>
                <a:lnTo>
                  <a:pt x="248920" y="946150"/>
                </a:lnTo>
                <a:lnTo>
                  <a:pt x="284480" y="955040"/>
                </a:lnTo>
                <a:lnTo>
                  <a:pt x="330200" y="963930"/>
                </a:lnTo>
                <a:lnTo>
                  <a:pt x="365760" y="963930"/>
                </a:lnTo>
                <a:lnTo>
                  <a:pt x="410210" y="963930"/>
                </a:lnTo>
                <a:lnTo>
                  <a:pt x="454660" y="963930"/>
                </a:lnTo>
                <a:lnTo>
                  <a:pt x="499110" y="963930"/>
                </a:lnTo>
                <a:lnTo>
                  <a:pt x="543560" y="963930"/>
                </a:lnTo>
                <a:lnTo>
                  <a:pt x="589280" y="963930"/>
                </a:lnTo>
                <a:lnTo>
                  <a:pt x="615950" y="963930"/>
                </a:lnTo>
                <a:lnTo>
                  <a:pt x="651510" y="955040"/>
                </a:lnTo>
                <a:lnTo>
                  <a:pt x="687070" y="955040"/>
                </a:lnTo>
                <a:lnTo>
                  <a:pt x="713740" y="946150"/>
                </a:lnTo>
                <a:lnTo>
                  <a:pt x="740410" y="937260"/>
                </a:lnTo>
                <a:lnTo>
                  <a:pt x="775970" y="928370"/>
                </a:lnTo>
                <a:lnTo>
                  <a:pt x="802640" y="919480"/>
                </a:lnTo>
                <a:lnTo>
                  <a:pt x="829310" y="910590"/>
                </a:lnTo>
                <a:lnTo>
                  <a:pt x="866140" y="901700"/>
                </a:lnTo>
                <a:lnTo>
                  <a:pt x="892810" y="892810"/>
                </a:lnTo>
                <a:lnTo>
                  <a:pt x="919480" y="875030"/>
                </a:lnTo>
                <a:lnTo>
                  <a:pt x="963930" y="857250"/>
                </a:lnTo>
                <a:lnTo>
                  <a:pt x="999490" y="830580"/>
                </a:lnTo>
                <a:lnTo>
                  <a:pt x="1035050" y="802640"/>
                </a:lnTo>
                <a:lnTo>
                  <a:pt x="1070610" y="775970"/>
                </a:lnTo>
                <a:lnTo>
                  <a:pt x="1115060" y="740410"/>
                </a:lnTo>
                <a:lnTo>
                  <a:pt x="1160780" y="704850"/>
                </a:lnTo>
                <a:lnTo>
                  <a:pt x="1196340" y="660400"/>
                </a:lnTo>
                <a:lnTo>
                  <a:pt x="1231900" y="624840"/>
                </a:lnTo>
                <a:lnTo>
                  <a:pt x="1258570" y="580390"/>
                </a:lnTo>
                <a:lnTo>
                  <a:pt x="1276350" y="544830"/>
                </a:lnTo>
                <a:lnTo>
                  <a:pt x="1294130" y="508000"/>
                </a:lnTo>
                <a:lnTo>
                  <a:pt x="1303020" y="472440"/>
                </a:lnTo>
                <a:lnTo>
                  <a:pt x="1320800" y="436880"/>
                </a:lnTo>
                <a:lnTo>
                  <a:pt x="1320800" y="401320"/>
                </a:lnTo>
                <a:lnTo>
                  <a:pt x="1329690" y="365760"/>
                </a:lnTo>
                <a:lnTo>
                  <a:pt x="1329690" y="330200"/>
                </a:lnTo>
                <a:lnTo>
                  <a:pt x="1338580" y="294640"/>
                </a:lnTo>
                <a:lnTo>
                  <a:pt x="1338580" y="259080"/>
                </a:lnTo>
                <a:lnTo>
                  <a:pt x="1329690" y="222250"/>
                </a:lnTo>
                <a:lnTo>
                  <a:pt x="1320800" y="186690"/>
                </a:lnTo>
                <a:lnTo>
                  <a:pt x="1294130" y="151130"/>
                </a:lnTo>
                <a:lnTo>
                  <a:pt x="1267460" y="115570"/>
                </a:lnTo>
                <a:lnTo>
                  <a:pt x="1231900" y="80010"/>
                </a:lnTo>
                <a:lnTo>
                  <a:pt x="1196340" y="53340"/>
                </a:lnTo>
                <a:lnTo>
                  <a:pt x="1160780" y="35560"/>
                </a:lnTo>
                <a:lnTo>
                  <a:pt x="1123950" y="17780"/>
                </a:lnTo>
                <a:lnTo>
                  <a:pt x="1088390" y="8890"/>
                </a:lnTo>
                <a:lnTo>
                  <a:pt x="1052830" y="8890"/>
                </a:lnTo>
                <a:lnTo>
                  <a:pt x="1017270" y="0"/>
                </a:lnTo>
                <a:lnTo>
                  <a:pt x="981710" y="0"/>
                </a:lnTo>
                <a:lnTo>
                  <a:pt x="946150" y="0"/>
                </a:lnTo>
                <a:lnTo>
                  <a:pt x="910590" y="0"/>
                </a:lnTo>
                <a:lnTo>
                  <a:pt x="866140" y="0"/>
                </a:lnTo>
                <a:lnTo>
                  <a:pt x="820420" y="8890"/>
                </a:lnTo>
                <a:lnTo>
                  <a:pt x="784860" y="17780"/>
                </a:lnTo>
                <a:lnTo>
                  <a:pt x="749300" y="26670"/>
                </a:lnTo>
                <a:lnTo>
                  <a:pt x="71374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0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68350" y="518160"/>
            <a:ext cx="26671" cy="454661"/>
          </a:xfrm>
          <a:custGeom>
            <a:avLst/>
            <a:gdLst/>
            <a:ahLst/>
            <a:cxnLst/>
            <a:rect l="0" t="0" r="0" b="0"/>
            <a:pathLst>
              <a:path w="26671" h="4546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0020"/>
                </a:lnTo>
                <a:lnTo>
                  <a:pt x="8890" y="195580"/>
                </a:lnTo>
                <a:lnTo>
                  <a:pt x="17780" y="232410"/>
                </a:lnTo>
                <a:lnTo>
                  <a:pt x="17780" y="276860"/>
                </a:lnTo>
                <a:lnTo>
                  <a:pt x="26670" y="321310"/>
                </a:lnTo>
                <a:lnTo>
                  <a:pt x="26670" y="365760"/>
                </a:lnTo>
                <a:lnTo>
                  <a:pt x="26670" y="401320"/>
                </a:lnTo>
                <a:lnTo>
                  <a:pt x="26670" y="436880"/>
                </a:lnTo>
                <a:lnTo>
                  <a:pt x="2667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75030" y="535940"/>
            <a:ext cx="71121" cy="383541"/>
          </a:xfrm>
          <a:custGeom>
            <a:avLst/>
            <a:gdLst/>
            <a:ahLst/>
            <a:cxnLst/>
            <a:rect l="0" t="0" r="0" b="0"/>
            <a:pathLst>
              <a:path w="71121" h="3835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39090"/>
                </a:lnTo>
                <a:lnTo>
                  <a:pt x="44450" y="356870"/>
                </a:lnTo>
                <a:lnTo>
                  <a:pt x="711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633730" y="678180"/>
            <a:ext cx="375921" cy="63501"/>
          </a:xfrm>
          <a:custGeom>
            <a:avLst/>
            <a:gdLst/>
            <a:ahLst/>
            <a:cxnLst/>
            <a:rect l="0" t="0" r="0" b="0"/>
            <a:pathLst>
              <a:path w="375921" h="63501">
                <a:moveTo>
                  <a:pt x="0" y="63500"/>
                </a:moveTo>
                <a:lnTo>
                  <a:pt x="26670" y="63500"/>
                </a:lnTo>
                <a:lnTo>
                  <a:pt x="62230" y="54610"/>
                </a:lnTo>
                <a:lnTo>
                  <a:pt x="99060" y="45720"/>
                </a:lnTo>
                <a:lnTo>
                  <a:pt x="143510" y="35560"/>
                </a:lnTo>
                <a:lnTo>
                  <a:pt x="179070" y="17780"/>
                </a:lnTo>
                <a:lnTo>
                  <a:pt x="223520" y="8890"/>
                </a:lnTo>
                <a:lnTo>
                  <a:pt x="259080" y="8890"/>
                </a:lnTo>
                <a:lnTo>
                  <a:pt x="294640" y="0"/>
                </a:lnTo>
                <a:lnTo>
                  <a:pt x="339090" y="0"/>
                </a:lnTo>
                <a:lnTo>
                  <a:pt x="356870" y="0"/>
                </a:lnTo>
                <a:lnTo>
                  <a:pt x="3759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642620" y="830580"/>
            <a:ext cx="402591" cy="53341"/>
          </a:xfrm>
          <a:custGeom>
            <a:avLst/>
            <a:gdLst/>
            <a:ahLst/>
            <a:cxnLst/>
            <a:rect l="0" t="0" r="0" b="0"/>
            <a:pathLst>
              <a:path w="402591" h="53341">
                <a:moveTo>
                  <a:pt x="0" y="53340"/>
                </a:moveTo>
                <a:lnTo>
                  <a:pt x="17780" y="44450"/>
                </a:lnTo>
                <a:lnTo>
                  <a:pt x="62230" y="44450"/>
                </a:lnTo>
                <a:lnTo>
                  <a:pt x="99060" y="35560"/>
                </a:lnTo>
                <a:lnTo>
                  <a:pt x="134620" y="26670"/>
                </a:lnTo>
                <a:lnTo>
                  <a:pt x="170180" y="26670"/>
                </a:lnTo>
                <a:lnTo>
                  <a:pt x="205740" y="17780"/>
                </a:lnTo>
                <a:lnTo>
                  <a:pt x="250190" y="8890"/>
                </a:lnTo>
                <a:lnTo>
                  <a:pt x="285750" y="8890"/>
                </a:lnTo>
                <a:lnTo>
                  <a:pt x="321310" y="8890"/>
                </a:lnTo>
                <a:lnTo>
                  <a:pt x="358140" y="0"/>
                </a:lnTo>
                <a:lnTo>
                  <a:pt x="4025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098550" y="500380"/>
            <a:ext cx="259081" cy="401321"/>
          </a:xfrm>
          <a:custGeom>
            <a:avLst/>
            <a:gdLst/>
            <a:ahLst/>
            <a:cxnLst/>
            <a:rect l="0" t="0" r="0" b="0"/>
            <a:pathLst>
              <a:path w="259081" h="401321">
                <a:moveTo>
                  <a:pt x="0" y="26670"/>
                </a:moveTo>
                <a:lnTo>
                  <a:pt x="26670" y="26670"/>
                </a:lnTo>
                <a:lnTo>
                  <a:pt x="62230" y="26670"/>
                </a:lnTo>
                <a:lnTo>
                  <a:pt x="106680" y="17780"/>
                </a:lnTo>
                <a:lnTo>
                  <a:pt x="133350" y="8890"/>
                </a:lnTo>
                <a:lnTo>
                  <a:pt x="168910" y="0"/>
                </a:lnTo>
                <a:lnTo>
                  <a:pt x="205740" y="0"/>
                </a:lnTo>
                <a:lnTo>
                  <a:pt x="232410" y="0"/>
                </a:lnTo>
                <a:lnTo>
                  <a:pt x="250190" y="0"/>
                </a:lnTo>
                <a:lnTo>
                  <a:pt x="259080" y="17780"/>
                </a:lnTo>
                <a:lnTo>
                  <a:pt x="259080" y="44450"/>
                </a:lnTo>
                <a:lnTo>
                  <a:pt x="259080" y="80010"/>
                </a:lnTo>
                <a:lnTo>
                  <a:pt x="250190" y="115570"/>
                </a:lnTo>
                <a:lnTo>
                  <a:pt x="241300" y="151130"/>
                </a:lnTo>
                <a:lnTo>
                  <a:pt x="232410" y="186690"/>
                </a:lnTo>
                <a:lnTo>
                  <a:pt x="223520" y="223520"/>
                </a:lnTo>
                <a:lnTo>
                  <a:pt x="214630" y="259080"/>
                </a:lnTo>
                <a:lnTo>
                  <a:pt x="196850" y="294640"/>
                </a:lnTo>
                <a:lnTo>
                  <a:pt x="186690" y="330200"/>
                </a:lnTo>
                <a:lnTo>
                  <a:pt x="186690" y="374650"/>
                </a:lnTo>
                <a:lnTo>
                  <a:pt x="18669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929130" y="473710"/>
            <a:ext cx="168911" cy="410211"/>
          </a:xfrm>
          <a:custGeom>
            <a:avLst/>
            <a:gdLst/>
            <a:ahLst/>
            <a:cxnLst/>
            <a:rect l="0" t="0" r="0" b="0"/>
            <a:pathLst>
              <a:path w="168911" h="410211">
                <a:moveTo>
                  <a:pt x="168910" y="142240"/>
                </a:moveTo>
                <a:lnTo>
                  <a:pt x="142240" y="97790"/>
                </a:lnTo>
                <a:lnTo>
                  <a:pt x="124460" y="71120"/>
                </a:lnTo>
                <a:lnTo>
                  <a:pt x="80010" y="26670"/>
                </a:lnTo>
                <a:lnTo>
                  <a:pt x="44450" y="0"/>
                </a:lnTo>
                <a:lnTo>
                  <a:pt x="26670" y="0"/>
                </a:lnTo>
                <a:lnTo>
                  <a:pt x="0" y="2667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13360"/>
                </a:lnTo>
                <a:lnTo>
                  <a:pt x="17780" y="259080"/>
                </a:lnTo>
                <a:lnTo>
                  <a:pt x="26670" y="303530"/>
                </a:lnTo>
                <a:lnTo>
                  <a:pt x="35560" y="321310"/>
                </a:lnTo>
                <a:lnTo>
                  <a:pt x="35560" y="339090"/>
                </a:lnTo>
                <a:lnTo>
                  <a:pt x="35560" y="383540"/>
                </a:lnTo>
                <a:lnTo>
                  <a:pt x="35560" y="410210"/>
                </a:lnTo>
                <a:lnTo>
                  <a:pt x="1778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866900" y="732790"/>
            <a:ext cx="213361" cy="17781"/>
          </a:xfrm>
          <a:custGeom>
            <a:avLst/>
            <a:gdLst/>
            <a:ahLst/>
            <a:cxnLst/>
            <a:rect l="0" t="0" r="0" b="0"/>
            <a:pathLst>
              <a:path w="213361" h="17781">
                <a:moveTo>
                  <a:pt x="0" y="0"/>
                </a:moveTo>
                <a:lnTo>
                  <a:pt x="17780" y="8890"/>
                </a:lnTo>
                <a:lnTo>
                  <a:pt x="62230" y="17780"/>
                </a:lnTo>
                <a:lnTo>
                  <a:pt x="80010" y="17780"/>
                </a:lnTo>
                <a:lnTo>
                  <a:pt x="124460" y="17780"/>
                </a:lnTo>
                <a:lnTo>
                  <a:pt x="160020" y="17780"/>
                </a:lnTo>
                <a:lnTo>
                  <a:pt x="195580" y="0"/>
                </a:lnTo>
                <a:lnTo>
                  <a:pt x="2133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133600" y="438150"/>
            <a:ext cx="134621" cy="436881"/>
          </a:xfrm>
          <a:custGeom>
            <a:avLst/>
            <a:gdLst/>
            <a:ahLst/>
            <a:cxnLst/>
            <a:rect l="0" t="0" r="0" b="0"/>
            <a:pathLst>
              <a:path w="134621" h="436881">
                <a:moveTo>
                  <a:pt x="63500" y="0"/>
                </a:moveTo>
                <a:lnTo>
                  <a:pt x="45720" y="17780"/>
                </a:lnTo>
                <a:lnTo>
                  <a:pt x="27940" y="44450"/>
                </a:lnTo>
                <a:lnTo>
                  <a:pt x="1016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0" y="275590"/>
                </a:lnTo>
                <a:lnTo>
                  <a:pt x="10160" y="312420"/>
                </a:lnTo>
                <a:lnTo>
                  <a:pt x="19050" y="339090"/>
                </a:lnTo>
                <a:lnTo>
                  <a:pt x="45720" y="383540"/>
                </a:lnTo>
                <a:lnTo>
                  <a:pt x="54610" y="401320"/>
                </a:lnTo>
                <a:lnTo>
                  <a:pt x="81280" y="419100"/>
                </a:lnTo>
                <a:lnTo>
                  <a:pt x="116840" y="427990"/>
                </a:lnTo>
                <a:lnTo>
                  <a:pt x="13462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268220" y="518160"/>
            <a:ext cx="106681" cy="294641"/>
          </a:xfrm>
          <a:custGeom>
            <a:avLst/>
            <a:gdLst/>
            <a:ahLst/>
            <a:cxnLst/>
            <a:rect l="0" t="0" r="0" b="0"/>
            <a:pathLst>
              <a:path w="106681" h="294641">
                <a:moveTo>
                  <a:pt x="106680" y="0"/>
                </a:moveTo>
                <a:lnTo>
                  <a:pt x="88900" y="17780"/>
                </a:lnTo>
                <a:lnTo>
                  <a:pt x="71120" y="53340"/>
                </a:lnTo>
                <a:lnTo>
                  <a:pt x="44450" y="97790"/>
                </a:lnTo>
                <a:lnTo>
                  <a:pt x="35560" y="133350"/>
                </a:lnTo>
                <a:lnTo>
                  <a:pt x="26670" y="177800"/>
                </a:lnTo>
                <a:lnTo>
                  <a:pt x="17780" y="214630"/>
                </a:lnTo>
                <a:lnTo>
                  <a:pt x="8890" y="25019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232660" y="589280"/>
            <a:ext cx="195581" cy="223521"/>
          </a:xfrm>
          <a:custGeom>
            <a:avLst/>
            <a:gdLst/>
            <a:ahLst/>
            <a:cxnLst/>
            <a:rect l="0" t="0" r="0" b="0"/>
            <a:pathLst>
              <a:path w="195581" h="22352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71120" y="97790"/>
                </a:lnTo>
                <a:lnTo>
                  <a:pt x="106680" y="134620"/>
                </a:lnTo>
                <a:lnTo>
                  <a:pt x="142240" y="179070"/>
                </a:lnTo>
                <a:lnTo>
                  <a:pt x="186690" y="214630"/>
                </a:lnTo>
                <a:lnTo>
                  <a:pt x="1955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357120" y="438150"/>
            <a:ext cx="152401" cy="436881"/>
          </a:xfrm>
          <a:custGeom>
            <a:avLst/>
            <a:gdLst/>
            <a:ahLst/>
            <a:cxnLst/>
            <a:rect l="0" t="0" r="0" b="0"/>
            <a:pathLst>
              <a:path w="152401" h="436881">
                <a:moveTo>
                  <a:pt x="0" y="0"/>
                </a:moveTo>
                <a:lnTo>
                  <a:pt x="26670" y="8890"/>
                </a:lnTo>
                <a:lnTo>
                  <a:pt x="44450" y="17780"/>
                </a:lnTo>
                <a:lnTo>
                  <a:pt x="81280" y="62230"/>
                </a:lnTo>
                <a:lnTo>
                  <a:pt x="116840" y="106680"/>
                </a:lnTo>
                <a:lnTo>
                  <a:pt x="134620" y="142240"/>
                </a:lnTo>
                <a:lnTo>
                  <a:pt x="143510" y="177800"/>
                </a:lnTo>
                <a:lnTo>
                  <a:pt x="152400" y="213360"/>
                </a:lnTo>
                <a:lnTo>
                  <a:pt x="152400" y="248920"/>
                </a:lnTo>
                <a:lnTo>
                  <a:pt x="143510" y="285750"/>
                </a:lnTo>
                <a:lnTo>
                  <a:pt x="134620" y="321310"/>
                </a:lnTo>
                <a:lnTo>
                  <a:pt x="116840" y="365760"/>
                </a:lnTo>
                <a:lnTo>
                  <a:pt x="90170" y="410210"/>
                </a:lnTo>
                <a:lnTo>
                  <a:pt x="71120" y="427990"/>
                </a:lnTo>
                <a:lnTo>
                  <a:pt x="53340" y="436880"/>
                </a:lnTo>
                <a:lnTo>
                  <a:pt x="5334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616200" y="57150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99060" y="0"/>
                </a:lnTo>
                <a:lnTo>
                  <a:pt x="13462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669540" y="695960"/>
            <a:ext cx="187961" cy="8891"/>
          </a:xfrm>
          <a:custGeom>
            <a:avLst/>
            <a:gdLst/>
            <a:ahLst/>
            <a:cxnLst/>
            <a:rect l="0" t="0" r="0" b="0"/>
            <a:pathLst>
              <a:path w="187961" h="8891">
                <a:moveTo>
                  <a:pt x="0" y="0"/>
                </a:moveTo>
                <a:lnTo>
                  <a:pt x="45720" y="8890"/>
                </a:lnTo>
                <a:lnTo>
                  <a:pt x="90170" y="8890"/>
                </a:lnTo>
                <a:lnTo>
                  <a:pt x="125730" y="8890"/>
                </a:lnTo>
                <a:lnTo>
                  <a:pt x="152400" y="889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946400" y="356870"/>
            <a:ext cx="1134111" cy="535941"/>
          </a:xfrm>
          <a:custGeom>
            <a:avLst/>
            <a:gdLst/>
            <a:ahLst/>
            <a:cxnLst/>
            <a:rect l="0" t="0" r="0" b="0"/>
            <a:pathLst>
              <a:path w="1134111" h="535941">
                <a:moveTo>
                  <a:pt x="0" y="321310"/>
                </a:moveTo>
                <a:lnTo>
                  <a:pt x="8890" y="356870"/>
                </a:lnTo>
                <a:lnTo>
                  <a:pt x="17780" y="393700"/>
                </a:lnTo>
                <a:lnTo>
                  <a:pt x="26670" y="429260"/>
                </a:lnTo>
                <a:lnTo>
                  <a:pt x="53340" y="473710"/>
                </a:lnTo>
                <a:lnTo>
                  <a:pt x="81280" y="518160"/>
                </a:lnTo>
                <a:lnTo>
                  <a:pt x="90170" y="535940"/>
                </a:lnTo>
                <a:lnTo>
                  <a:pt x="107950" y="535940"/>
                </a:lnTo>
                <a:lnTo>
                  <a:pt x="107950" y="491490"/>
                </a:lnTo>
                <a:lnTo>
                  <a:pt x="107950" y="447040"/>
                </a:lnTo>
                <a:lnTo>
                  <a:pt x="107950" y="402590"/>
                </a:lnTo>
                <a:lnTo>
                  <a:pt x="99060" y="367030"/>
                </a:lnTo>
                <a:lnTo>
                  <a:pt x="99060" y="330200"/>
                </a:lnTo>
                <a:lnTo>
                  <a:pt x="90170" y="294640"/>
                </a:lnTo>
                <a:lnTo>
                  <a:pt x="90170" y="259080"/>
                </a:lnTo>
                <a:lnTo>
                  <a:pt x="90170" y="214630"/>
                </a:lnTo>
                <a:lnTo>
                  <a:pt x="81280" y="179070"/>
                </a:lnTo>
                <a:lnTo>
                  <a:pt x="72390" y="134620"/>
                </a:lnTo>
                <a:lnTo>
                  <a:pt x="63500" y="90170"/>
                </a:lnTo>
                <a:lnTo>
                  <a:pt x="53340" y="72390"/>
                </a:lnTo>
                <a:lnTo>
                  <a:pt x="44450" y="35560"/>
                </a:lnTo>
                <a:lnTo>
                  <a:pt x="53340" y="17780"/>
                </a:lnTo>
                <a:lnTo>
                  <a:pt x="99060" y="26670"/>
                </a:lnTo>
                <a:lnTo>
                  <a:pt x="143510" y="26670"/>
                </a:lnTo>
                <a:lnTo>
                  <a:pt x="179070" y="35560"/>
                </a:lnTo>
                <a:lnTo>
                  <a:pt x="205740" y="35560"/>
                </a:lnTo>
                <a:lnTo>
                  <a:pt x="250190" y="35560"/>
                </a:lnTo>
                <a:lnTo>
                  <a:pt x="294640" y="35560"/>
                </a:lnTo>
                <a:lnTo>
                  <a:pt x="330200" y="35560"/>
                </a:lnTo>
                <a:lnTo>
                  <a:pt x="358140" y="35560"/>
                </a:lnTo>
                <a:lnTo>
                  <a:pt x="393700" y="35560"/>
                </a:lnTo>
                <a:lnTo>
                  <a:pt x="438150" y="35560"/>
                </a:lnTo>
                <a:lnTo>
                  <a:pt x="482600" y="35560"/>
                </a:lnTo>
                <a:lnTo>
                  <a:pt x="527050" y="35560"/>
                </a:lnTo>
                <a:lnTo>
                  <a:pt x="562610" y="26670"/>
                </a:lnTo>
                <a:lnTo>
                  <a:pt x="598170" y="26670"/>
                </a:lnTo>
                <a:lnTo>
                  <a:pt x="635000" y="26670"/>
                </a:lnTo>
                <a:lnTo>
                  <a:pt x="670560" y="17780"/>
                </a:lnTo>
                <a:lnTo>
                  <a:pt x="715010" y="17780"/>
                </a:lnTo>
                <a:lnTo>
                  <a:pt x="750570" y="8890"/>
                </a:lnTo>
                <a:lnTo>
                  <a:pt x="795020" y="8890"/>
                </a:lnTo>
                <a:lnTo>
                  <a:pt x="821690" y="8890"/>
                </a:lnTo>
                <a:lnTo>
                  <a:pt x="857250" y="0"/>
                </a:lnTo>
                <a:lnTo>
                  <a:pt x="892810" y="0"/>
                </a:lnTo>
                <a:lnTo>
                  <a:pt x="938530" y="0"/>
                </a:lnTo>
                <a:lnTo>
                  <a:pt x="974090" y="0"/>
                </a:lnTo>
                <a:lnTo>
                  <a:pt x="1009650" y="0"/>
                </a:lnTo>
                <a:lnTo>
                  <a:pt x="1045210" y="0"/>
                </a:lnTo>
                <a:lnTo>
                  <a:pt x="1080770" y="0"/>
                </a:lnTo>
                <a:lnTo>
                  <a:pt x="1107440" y="8890"/>
                </a:lnTo>
                <a:lnTo>
                  <a:pt x="11341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267710" y="509270"/>
            <a:ext cx="116841" cy="339091"/>
          </a:xfrm>
          <a:custGeom>
            <a:avLst/>
            <a:gdLst/>
            <a:ahLst/>
            <a:cxnLst/>
            <a:rect l="0" t="0" r="0" b="0"/>
            <a:pathLst>
              <a:path w="116841" h="339091">
                <a:moveTo>
                  <a:pt x="116840" y="0"/>
                </a:moveTo>
                <a:lnTo>
                  <a:pt x="99060" y="26670"/>
                </a:lnTo>
                <a:lnTo>
                  <a:pt x="81280" y="62230"/>
                </a:lnTo>
                <a:lnTo>
                  <a:pt x="72390" y="97790"/>
                </a:lnTo>
                <a:lnTo>
                  <a:pt x="63500" y="142240"/>
                </a:lnTo>
                <a:lnTo>
                  <a:pt x="45720" y="177800"/>
                </a:lnTo>
                <a:lnTo>
                  <a:pt x="36830" y="223520"/>
                </a:lnTo>
                <a:lnTo>
                  <a:pt x="27940" y="259080"/>
                </a:lnTo>
                <a:lnTo>
                  <a:pt x="19050" y="294640"/>
                </a:lnTo>
                <a:lnTo>
                  <a:pt x="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258820" y="553720"/>
            <a:ext cx="214631" cy="241301"/>
          </a:xfrm>
          <a:custGeom>
            <a:avLst/>
            <a:gdLst/>
            <a:ahLst/>
            <a:cxnLst/>
            <a:rect l="0" t="0" r="0" b="0"/>
            <a:pathLst>
              <a:path w="214631" h="241301">
                <a:moveTo>
                  <a:pt x="0" y="0"/>
                </a:moveTo>
                <a:lnTo>
                  <a:pt x="8890" y="17780"/>
                </a:lnTo>
                <a:lnTo>
                  <a:pt x="27940" y="53340"/>
                </a:lnTo>
                <a:lnTo>
                  <a:pt x="45720" y="97790"/>
                </a:lnTo>
                <a:lnTo>
                  <a:pt x="72390" y="133350"/>
                </a:lnTo>
                <a:lnTo>
                  <a:pt x="90170" y="170180"/>
                </a:lnTo>
                <a:lnTo>
                  <a:pt x="134620" y="205740"/>
                </a:lnTo>
                <a:lnTo>
                  <a:pt x="170180" y="232410"/>
                </a:lnTo>
                <a:lnTo>
                  <a:pt x="2146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571240" y="66929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803650" y="50038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0" y="44450"/>
                </a:moveTo>
                <a:lnTo>
                  <a:pt x="0" y="26670"/>
                </a:lnTo>
                <a:lnTo>
                  <a:pt x="26670" y="17780"/>
                </a:lnTo>
                <a:lnTo>
                  <a:pt x="63500" y="0"/>
                </a:lnTo>
                <a:lnTo>
                  <a:pt x="90170" y="0"/>
                </a:lnTo>
                <a:lnTo>
                  <a:pt x="116840" y="8890"/>
                </a:lnTo>
                <a:lnTo>
                  <a:pt x="152400" y="17780"/>
                </a:lnTo>
                <a:lnTo>
                  <a:pt x="161290" y="35560"/>
                </a:lnTo>
                <a:lnTo>
                  <a:pt x="179070" y="71120"/>
                </a:lnTo>
                <a:lnTo>
                  <a:pt x="187960" y="88900"/>
                </a:lnTo>
                <a:lnTo>
                  <a:pt x="187960" y="124460"/>
                </a:lnTo>
                <a:lnTo>
                  <a:pt x="187960" y="160020"/>
                </a:lnTo>
                <a:lnTo>
                  <a:pt x="187960" y="186690"/>
                </a:lnTo>
                <a:lnTo>
                  <a:pt x="179070" y="223520"/>
                </a:lnTo>
                <a:lnTo>
                  <a:pt x="170180" y="250190"/>
                </a:lnTo>
                <a:lnTo>
                  <a:pt x="143510" y="276860"/>
                </a:lnTo>
                <a:lnTo>
                  <a:pt x="107950" y="303530"/>
                </a:lnTo>
                <a:lnTo>
                  <a:pt x="90170" y="312420"/>
                </a:lnTo>
                <a:lnTo>
                  <a:pt x="72390" y="312420"/>
                </a:lnTo>
                <a:lnTo>
                  <a:pt x="54610" y="303530"/>
                </a:lnTo>
                <a:lnTo>
                  <a:pt x="35560" y="276860"/>
                </a:lnTo>
                <a:lnTo>
                  <a:pt x="35560" y="259080"/>
                </a:lnTo>
                <a:lnTo>
                  <a:pt x="44450" y="223520"/>
                </a:lnTo>
                <a:lnTo>
                  <a:pt x="54610" y="204470"/>
                </a:lnTo>
                <a:lnTo>
                  <a:pt x="72390" y="195580"/>
                </a:lnTo>
                <a:lnTo>
                  <a:pt x="99060" y="195580"/>
                </a:lnTo>
                <a:lnTo>
                  <a:pt x="125730" y="223520"/>
                </a:lnTo>
                <a:lnTo>
                  <a:pt x="170180" y="259080"/>
                </a:lnTo>
                <a:lnTo>
                  <a:pt x="214630" y="285750"/>
                </a:lnTo>
                <a:lnTo>
                  <a:pt x="24130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678680" y="518160"/>
            <a:ext cx="241301" cy="518161"/>
          </a:xfrm>
          <a:custGeom>
            <a:avLst/>
            <a:gdLst/>
            <a:ahLst/>
            <a:cxnLst/>
            <a:rect l="0" t="0" r="0" b="0"/>
            <a:pathLst>
              <a:path w="241301" h="518161">
                <a:moveTo>
                  <a:pt x="223520" y="53340"/>
                </a:moveTo>
                <a:lnTo>
                  <a:pt x="179070" y="8890"/>
                </a:lnTo>
                <a:lnTo>
                  <a:pt x="143510" y="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8890"/>
                </a:lnTo>
                <a:lnTo>
                  <a:pt x="63500" y="26670"/>
                </a:lnTo>
                <a:lnTo>
                  <a:pt x="35560" y="62230"/>
                </a:lnTo>
                <a:lnTo>
                  <a:pt x="17780" y="97790"/>
                </a:lnTo>
                <a:lnTo>
                  <a:pt x="8890" y="133350"/>
                </a:lnTo>
                <a:lnTo>
                  <a:pt x="0" y="168910"/>
                </a:lnTo>
                <a:lnTo>
                  <a:pt x="0" y="195580"/>
                </a:lnTo>
                <a:lnTo>
                  <a:pt x="0" y="214630"/>
                </a:lnTo>
                <a:lnTo>
                  <a:pt x="26670" y="241300"/>
                </a:lnTo>
                <a:lnTo>
                  <a:pt x="45720" y="250190"/>
                </a:lnTo>
                <a:lnTo>
                  <a:pt x="72390" y="250190"/>
                </a:lnTo>
                <a:lnTo>
                  <a:pt x="107950" y="241300"/>
                </a:lnTo>
                <a:lnTo>
                  <a:pt x="134620" y="232410"/>
                </a:lnTo>
                <a:lnTo>
                  <a:pt x="170180" y="186690"/>
                </a:lnTo>
                <a:lnTo>
                  <a:pt x="187960" y="177800"/>
                </a:lnTo>
                <a:lnTo>
                  <a:pt x="205740" y="133350"/>
                </a:lnTo>
                <a:lnTo>
                  <a:pt x="223520" y="88900"/>
                </a:lnTo>
                <a:lnTo>
                  <a:pt x="223520" y="62230"/>
                </a:lnTo>
                <a:lnTo>
                  <a:pt x="232410" y="97790"/>
                </a:lnTo>
                <a:lnTo>
                  <a:pt x="232410" y="142240"/>
                </a:lnTo>
                <a:lnTo>
                  <a:pt x="232410" y="177800"/>
                </a:lnTo>
                <a:lnTo>
                  <a:pt x="232410" y="214630"/>
                </a:lnTo>
                <a:lnTo>
                  <a:pt x="232410" y="250190"/>
                </a:lnTo>
                <a:lnTo>
                  <a:pt x="232410" y="294640"/>
                </a:lnTo>
                <a:lnTo>
                  <a:pt x="232410" y="339090"/>
                </a:lnTo>
                <a:lnTo>
                  <a:pt x="241300" y="374650"/>
                </a:lnTo>
                <a:lnTo>
                  <a:pt x="232410" y="401320"/>
                </a:lnTo>
                <a:lnTo>
                  <a:pt x="223520" y="445770"/>
                </a:lnTo>
                <a:lnTo>
                  <a:pt x="205740" y="482600"/>
                </a:lnTo>
                <a:lnTo>
                  <a:pt x="161290" y="518160"/>
                </a:lnTo>
                <a:lnTo>
                  <a:pt x="143510" y="518160"/>
                </a:lnTo>
                <a:lnTo>
                  <a:pt x="125730" y="509270"/>
                </a:lnTo>
                <a:lnTo>
                  <a:pt x="107950" y="482600"/>
                </a:lnTo>
                <a:lnTo>
                  <a:pt x="99060" y="445770"/>
                </a:lnTo>
                <a:lnTo>
                  <a:pt x="9906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001260" y="356870"/>
            <a:ext cx="168911" cy="455931"/>
          </a:xfrm>
          <a:custGeom>
            <a:avLst/>
            <a:gdLst/>
            <a:ahLst/>
            <a:cxnLst/>
            <a:rect l="0" t="0" r="0" b="0"/>
            <a:pathLst>
              <a:path w="168911" h="455931">
                <a:moveTo>
                  <a:pt x="35560" y="0"/>
                </a:moveTo>
                <a:lnTo>
                  <a:pt x="17780" y="26670"/>
                </a:lnTo>
                <a:lnTo>
                  <a:pt x="8890" y="72390"/>
                </a:lnTo>
                <a:lnTo>
                  <a:pt x="0" y="9906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39090"/>
                </a:lnTo>
                <a:lnTo>
                  <a:pt x="35560" y="375920"/>
                </a:lnTo>
                <a:lnTo>
                  <a:pt x="71120" y="411480"/>
                </a:lnTo>
                <a:lnTo>
                  <a:pt x="106680" y="455930"/>
                </a:lnTo>
                <a:lnTo>
                  <a:pt x="133350" y="455930"/>
                </a:lnTo>
                <a:lnTo>
                  <a:pt x="16891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170170" y="429260"/>
            <a:ext cx="125731" cy="339091"/>
          </a:xfrm>
          <a:custGeom>
            <a:avLst/>
            <a:gdLst/>
            <a:ahLst/>
            <a:cxnLst/>
            <a:rect l="0" t="0" r="0" b="0"/>
            <a:pathLst>
              <a:path w="125731" h="339091">
                <a:moveTo>
                  <a:pt x="125730" y="0"/>
                </a:moveTo>
                <a:lnTo>
                  <a:pt x="88900" y="35560"/>
                </a:lnTo>
                <a:lnTo>
                  <a:pt x="71120" y="71120"/>
                </a:lnTo>
                <a:lnTo>
                  <a:pt x="53340" y="106680"/>
                </a:lnTo>
                <a:lnTo>
                  <a:pt x="44450" y="142240"/>
                </a:lnTo>
                <a:lnTo>
                  <a:pt x="26670" y="168910"/>
                </a:lnTo>
                <a:lnTo>
                  <a:pt x="17780" y="195580"/>
                </a:lnTo>
                <a:lnTo>
                  <a:pt x="8890" y="240030"/>
                </a:lnTo>
                <a:lnTo>
                  <a:pt x="0" y="275590"/>
                </a:lnTo>
                <a:lnTo>
                  <a:pt x="0" y="321310"/>
                </a:lnTo>
                <a:lnTo>
                  <a:pt x="88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161280" y="473710"/>
            <a:ext cx="179071" cy="294641"/>
          </a:xfrm>
          <a:custGeom>
            <a:avLst/>
            <a:gdLst/>
            <a:ahLst/>
            <a:cxnLst/>
            <a:rect l="0" t="0" r="0" b="0"/>
            <a:pathLst>
              <a:path w="179071" h="29464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53340" y="151130"/>
                </a:lnTo>
                <a:lnTo>
                  <a:pt x="71120" y="186690"/>
                </a:lnTo>
                <a:lnTo>
                  <a:pt x="97790" y="231140"/>
                </a:lnTo>
                <a:lnTo>
                  <a:pt x="134620" y="267970"/>
                </a:lnTo>
                <a:lnTo>
                  <a:pt x="17907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358130" y="365760"/>
            <a:ext cx="106681" cy="438151"/>
          </a:xfrm>
          <a:custGeom>
            <a:avLst/>
            <a:gdLst/>
            <a:ahLst/>
            <a:cxnLst/>
            <a:rect l="0" t="0" r="0" b="0"/>
            <a:pathLst>
              <a:path w="106681" h="43815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71120" y="99060"/>
                </a:lnTo>
                <a:lnTo>
                  <a:pt x="97790" y="134620"/>
                </a:lnTo>
                <a:lnTo>
                  <a:pt x="106680" y="179070"/>
                </a:lnTo>
                <a:lnTo>
                  <a:pt x="106680" y="205740"/>
                </a:lnTo>
                <a:lnTo>
                  <a:pt x="106680" y="241300"/>
                </a:lnTo>
                <a:lnTo>
                  <a:pt x="97790" y="285750"/>
                </a:lnTo>
                <a:lnTo>
                  <a:pt x="88900" y="330200"/>
                </a:lnTo>
                <a:lnTo>
                  <a:pt x="80010" y="367030"/>
                </a:lnTo>
                <a:lnTo>
                  <a:pt x="62230" y="411480"/>
                </a:lnTo>
                <a:lnTo>
                  <a:pt x="6223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706110" y="54483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  <a:lnTo>
                  <a:pt x="13335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759450" y="669290"/>
            <a:ext cx="107951" cy="1"/>
          </a:xfrm>
          <a:custGeom>
            <a:avLst/>
            <a:gdLst/>
            <a:ahLst/>
            <a:cxnLst/>
            <a:rect l="0" t="0" r="0" b="0"/>
            <a:pathLst>
              <a:path w="10795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009640" y="347980"/>
            <a:ext cx="241301" cy="438151"/>
          </a:xfrm>
          <a:custGeom>
            <a:avLst/>
            <a:gdLst/>
            <a:ahLst/>
            <a:cxnLst/>
            <a:rect l="0" t="0" r="0" b="0"/>
            <a:pathLst>
              <a:path w="241301" h="438151">
                <a:moveTo>
                  <a:pt x="0" y="8890"/>
                </a:move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115570" y="35560"/>
                </a:lnTo>
                <a:lnTo>
                  <a:pt x="115570" y="62230"/>
                </a:lnTo>
                <a:lnTo>
                  <a:pt x="106680" y="107950"/>
                </a:lnTo>
                <a:lnTo>
                  <a:pt x="97790" y="143510"/>
                </a:lnTo>
                <a:lnTo>
                  <a:pt x="71120" y="187960"/>
                </a:lnTo>
                <a:lnTo>
                  <a:pt x="35560" y="205740"/>
                </a:lnTo>
                <a:lnTo>
                  <a:pt x="88900" y="170180"/>
                </a:lnTo>
                <a:lnTo>
                  <a:pt x="124460" y="170180"/>
                </a:lnTo>
                <a:lnTo>
                  <a:pt x="161290" y="170180"/>
                </a:lnTo>
                <a:lnTo>
                  <a:pt x="187960" y="179070"/>
                </a:lnTo>
                <a:lnTo>
                  <a:pt x="214630" y="196850"/>
                </a:lnTo>
                <a:lnTo>
                  <a:pt x="232410" y="223520"/>
                </a:lnTo>
                <a:lnTo>
                  <a:pt x="241300" y="267970"/>
                </a:lnTo>
                <a:lnTo>
                  <a:pt x="241300" y="303530"/>
                </a:lnTo>
                <a:lnTo>
                  <a:pt x="232410" y="330200"/>
                </a:lnTo>
                <a:lnTo>
                  <a:pt x="232410" y="347980"/>
                </a:lnTo>
                <a:lnTo>
                  <a:pt x="187960" y="384810"/>
                </a:lnTo>
                <a:lnTo>
                  <a:pt x="152400" y="420370"/>
                </a:lnTo>
                <a:lnTo>
                  <a:pt x="124460" y="438150"/>
                </a:lnTo>
                <a:lnTo>
                  <a:pt x="106680" y="438150"/>
                </a:lnTo>
                <a:lnTo>
                  <a:pt x="88900" y="429260"/>
                </a:lnTo>
                <a:lnTo>
                  <a:pt x="71120" y="411480"/>
                </a:lnTo>
                <a:lnTo>
                  <a:pt x="71120" y="393700"/>
                </a:lnTo>
                <a:lnTo>
                  <a:pt x="8001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6393180" y="50927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26670" y="8890"/>
                </a:lnTo>
                <a:lnTo>
                  <a:pt x="63500" y="0"/>
                </a:lnTo>
                <a:lnTo>
                  <a:pt x="99060" y="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678930" y="410210"/>
            <a:ext cx="179071" cy="367031"/>
          </a:xfrm>
          <a:custGeom>
            <a:avLst/>
            <a:gdLst/>
            <a:ahLst/>
            <a:cxnLst/>
            <a:rect l="0" t="0" r="0" b="0"/>
            <a:pathLst>
              <a:path w="179071" h="367031">
                <a:moveTo>
                  <a:pt x="179070" y="0"/>
                </a:moveTo>
                <a:lnTo>
                  <a:pt x="152400" y="36830"/>
                </a:lnTo>
                <a:lnTo>
                  <a:pt x="134620" y="72390"/>
                </a:lnTo>
                <a:lnTo>
                  <a:pt x="107950" y="107950"/>
                </a:lnTo>
                <a:lnTo>
                  <a:pt x="90170" y="143510"/>
                </a:lnTo>
                <a:lnTo>
                  <a:pt x="63500" y="179070"/>
                </a:lnTo>
                <a:lnTo>
                  <a:pt x="45720" y="223520"/>
                </a:lnTo>
                <a:lnTo>
                  <a:pt x="26670" y="267970"/>
                </a:lnTo>
                <a:lnTo>
                  <a:pt x="8890" y="303530"/>
                </a:lnTo>
                <a:lnTo>
                  <a:pt x="0" y="331470"/>
                </a:lnTo>
                <a:lnTo>
                  <a:pt x="889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678930" y="429260"/>
            <a:ext cx="205741" cy="321311"/>
          </a:xfrm>
          <a:custGeom>
            <a:avLst/>
            <a:gdLst/>
            <a:ahLst/>
            <a:cxnLst/>
            <a:rect l="0" t="0" r="0" b="0"/>
            <a:pathLst>
              <a:path w="205741" h="321311">
                <a:moveTo>
                  <a:pt x="0" y="0"/>
                </a:moveTo>
                <a:lnTo>
                  <a:pt x="17780" y="35560"/>
                </a:lnTo>
                <a:lnTo>
                  <a:pt x="36830" y="80010"/>
                </a:lnTo>
                <a:lnTo>
                  <a:pt x="63500" y="124460"/>
                </a:lnTo>
                <a:lnTo>
                  <a:pt x="90170" y="168910"/>
                </a:lnTo>
                <a:lnTo>
                  <a:pt x="125730" y="213360"/>
                </a:lnTo>
                <a:lnTo>
                  <a:pt x="143510" y="240030"/>
                </a:lnTo>
                <a:lnTo>
                  <a:pt x="161290" y="266700"/>
                </a:lnTo>
                <a:lnTo>
                  <a:pt x="179070" y="294640"/>
                </a:lnTo>
                <a:lnTo>
                  <a:pt x="20574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938010" y="142240"/>
            <a:ext cx="179071" cy="232411"/>
          </a:xfrm>
          <a:custGeom>
            <a:avLst/>
            <a:gdLst/>
            <a:ahLst/>
            <a:cxnLst/>
            <a:rect l="0" t="0" r="0" b="0"/>
            <a:pathLst>
              <a:path w="179071" h="232411">
                <a:moveTo>
                  <a:pt x="8890" y="45720"/>
                </a:moveTo>
                <a:lnTo>
                  <a:pt x="0" y="27940"/>
                </a:lnTo>
                <a:lnTo>
                  <a:pt x="0" y="10160"/>
                </a:lnTo>
                <a:lnTo>
                  <a:pt x="26670" y="0"/>
                </a:lnTo>
                <a:lnTo>
                  <a:pt x="53340" y="0"/>
                </a:lnTo>
                <a:lnTo>
                  <a:pt x="90170" y="19050"/>
                </a:lnTo>
                <a:lnTo>
                  <a:pt x="107950" y="27940"/>
                </a:lnTo>
                <a:lnTo>
                  <a:pt x="134620" y="63500"/>
                </a:lnTo>
                <a:lnTo>
                  <a:pt x="152400" y="107950"/>
                </a:lnTo>
                <a:lnTo>
                  <a:pt x="152400" y="134620"/>
                </a:lnTo>
                <a:lnTo>
                  <a:pt x="152400" y="152400"/>
                </a:lnTo>
                <a:lnTo>
                  <a:pt x="143510" y="170180"/>
                </a:lnTo>
                <a:lnTo>
                  <a:pt x="107950" y="196850"/>
                </a:lnTo>
                <a:lnTo>
                  <a:pt x="81280" y="214630"/>
                </a:lnTo>
                <a:lnTo>
                  <a:pt x="53340" y="214630"/>
                </a:lnTo>
                <a:lnTo>
                  <a:pt x="26670" y="214630"/>
                </a:lnTo>
                <a:lnTo>
                  <a:pt x="8890" y="205740"/>
                </a:lnTo>
                <a:lnTo>
                  <a:pt x="0" y="179070"/>
                </a:lnTo>
                <a:lnTo>
                  <a:pt x="17780" y="152400"/>
                </a:lnTo>
                <a:lnTo>
                  <a:pt x="53340" y="143510"/>
                </a:lnTo>
                <a:lnTo>
                  <a:pt x="81280" y="143510"/>
                </a:lnTo>
                <a:lnTo>
                  <a:pt x="125730" y="161290"/>
                </a:lnTo>
                <a:lnTo>
                  <a:pt x="143510" y="179070"/>
                </a:lnTo>
                <a:lnTo>
                  <a:pt x="161290" y="196850"/>
                </a:lnTo>
                <a:lnTo>
                  <a:pt x="17907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69290" y="1295400"/>
            <a:ext cx="170181" cy="383541"/>
          </a:xfrm>
          <a:custGeom>
            <a:avLst/>
            <a:gdLst/>
            <a:ahLst/>
            <a:cxnLst/>
            <a:rect l="0" t="0" r="0" b="0"/>
            <a:pathLst>
              <a:path w="170181" h="383541">
                <a:moveTo>
                  <a:pt x="8890" y="0"/>
                </a:moveTo>
                <a:lnTo>
                  <a:pt x="17780" y="44450"/>
                </a:lnTo>
                <a:lnTo>
                  <a:pt x="17780" y="88900"/>
                </a:lnTo>
                <a:lnTo>
                  <a:pt x="26670" y="124460"/>
                </a:lnTo>
                <a:lnTo>
                  <a:pt x="35560" y="160020"/>
                </a:lnTo>
                <a:lnTo>
                  <a:pt x="44450" y="204470"/>
                </a:lnTo>
                <a:lnTo>
                  <a:pt x="44450" y="240030"/>
                </a:lnTo>
                <a:lnTo>
                  <a:pt x="54610" y="285750"/>
                </a:lnTo>
                <a:lnTo>
                  <a:pt x="63500" y="330200"/>
                </a:lnTo>
                <a:lnTo>
                  <a:pt x="63500" y="374650"/>
                </a:lnTo>
                <a:lnTo>
                  <a:pt x="44450" y="383540"/>
                </a:lnTo>
                <a:lnTo>
                  <a:pt x="26670" y="356870"/>
                </a:lnTo>
                <a:lnTo>
                  <a:pt x="17780" y="321310"/>
                </a:lnTo>
                <a:lnTo>
                  <a:pt x="26670" y="285750"/>
                </a:lnTo>
                <a:lnTo>
                  <a:pt x="44450" y="240030"/>
                </a:lnTo>
                <a:lnTo>
                  <a:pt x="63500" y="213360"/>
                </a:lnTo>
                <a:lnTo>
                  <a:pt x="81280" y="195580"/>
                </a:lnTo>
                <a:lnTo>
                  <a:pt x="116840" y="168910"/>
                </a:lnTo>
                <a:lnTo>
                  <a:pt x="143510" y="168910"/>
                </a:lnTo>
                <a:lnTo>
                  <a:pt x="170180" y="195580"/>
                </a:lnTo>
                <a:lnTo>
                  <a:pt x="170180" y="222250"/>
                </a:lnTo>
                <a:lnTo>
                  <a:pt x="170180" y="257810"/>
                </a:lnTo>
                <a:lnTo>
                  <a:pt x="152400" y="294640"/>
                </a:lnTo>
                <a:lnTo>
                  <a:pt x="134620" y="321310"/>
                </a:lnTo>
                <a:lnTo>
                  <a:pt x="99060" y="356870"/>
                </a:lnTo>
                <a:lnTo>
                  <a:pt x="63500" y="374650"/>
                </a:lnTo>
                <a:lnTo>
                  <a:pt x="44450" y="383540"/>
                </a:lnTo>
                <a:lnTo>
                  <a:pt x="26670" y="38354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32790" y="1240790"/>
            <a:ext cx="248921" cy="589281"/>
          </a:xfrm>
          <a:custGeom>
            <a:avLst/>
            <a:gdLst/>
            <a:ahLst/>
            <a:cxnLst/>
            <a:rect l="0" t="0" r="0" b="0"/>
            <a:pathLst>
              <a:path w="248921" h="589281">
                <a:moveTo>
                  <a:pt x="88900" y="0"/>
                </a:moveTo>
                <a:lnTo>
                  <a:pt x="97790" y="17780"/>
                </a:lnTo>
                <a:lnTo>
                  <a:pt x="151130" y="63500"/>
                </a:lnTo>
                <a:lnTo>
                  <a:pt x="186690" y="107950"/>
                </a:lnTo>
                <a:lnTo>
                  <a:pt x="213360" y="152400"/>
                </a:lnTo>
                <a:lnTo>
                  <a:pt x="231140" y="196850"/>
                </a:lnTo>
                <a:lnTo>
                  <a:pt x="240030" y="232410"/>
                </a:lnTo>
                <a:lnTo>
                  <a:pt x="248920" y="259080"/>
                </a:lnTo>
                <a:lnTo>
                  <a:pt x="248920" y="303530"/>
                </a:lnTo>
                <a:lnTo>
                  <a:pt x="240030" y="321310"/>
                </a:lnTo>
                <a:lnTo>
                  <a:pt x="231140" y="358140"/>
                </a:lnTo>
                <a:lnTo>
                  <a:pt x="213360" y="393700"/>
                </a:lnTo>
                <a:lnTo>
                  <a:pt x="177800" y="438150"/>
                </a:lnTo>
                <a:lnTo>
                  <a:pt x="133350" y="473710"/>
                </a:lnTo>
                <a:lnTo>
                  <a:pt x="88900" y="509270"/>
                </a:lnTo>
                <a:lnTo>
                  <a:pt x="53340" y="535940"/>
                </a:lnTo>
                <a:lnTo>
                  <a:pt x="17780" y="571500"/>
                </a:lnTo>
                <a:lnTo>
                  <a:pt x="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1437640" y="1384300"/>
            <a:ext cx="232411" cy="615951"/>
          </a:xfrm>
          <a:custGeom>
            <a:avLst/>
            <a:gdLst/>
            <a:ahLst/>
            <a:cxnLst/>
            <a:rect l="0" t="0" r="0" b="0"/>
            <a:pathLst>
              <a:path w="232411" h="615951">
                <a:moveTo>
                  <a:pt x="232410" y="44450"/>
                </a:moveTo>
                <a:lnTo>
                  <a:pt x="214630" y="17780"/>
                </a:lnTo>
                <a:lnTo>
                  <a:pt x="196850" y="8890"/>
                </a:lnTo>
                <a:lnTo>
                  <a:pt x="170180" y="0"/>
                </a:lnTo>
                <a:lnTo>
                  <a:pt x="152400" y="8890"/>
                </a:lnTo>
                <a:lnTo>
                  <a:pt x="134620" y="8890"/>
                </a:lnTo>
                <a:lnTo>
                  <a:pt x="115570" y="26670"/>
                </a:lnTo>
                <a:lnTo>
                  <a:pt x="88900" y="71120"/>
                </a:lnTo>
                <a:lnTo>
                  <a:pt x="62230" y="106680"/>
                </a:lnTo>
                <a:lnTo>
                  <a:pt x="53340" y="151130"/>
                </a:lnTo>
                <a:lnTo>
                  <a:pt x="44450" y="187960"/>
                </a:lnTo>
                <a:lnTo>
                  <a:pt x="44450" y="205740"/>
                </a:lnTo>
                <a:lnTo>
                  <a:pt x="71120" y="223520"/>
                </a:lnTo>
                <a:lnTo>
                  <a:pt x="88900" y="223520"/>
                </a:lnTo>
                <a:lnTo>
                  <a:pt x="115570" y="214630"/>
                </a:lnTo>
                <a:lnTo>
                  <a:pt x="134620" y="205740"/>
                </a:lnTo>
                <a:lnTo>
                  <a:pt x="170180" y="160020"/>
                </a:lnTo>
                <a:lnTo>
                  <a:pt x="205740" y="115570"/>
                </a:lnTo>
                <a:lnTo>
                  <a:pt x="223520" y="80010"/>
                </a:lnTo>
                <a:lnTo>
                  <a:pt x="232410" y="62230"/>
                </a:lnTo>
                <a:lnTo>
                  <a:pt x="232410" y="44450"/>
                </a:lnTo>
                <a:lnTo>
                  <a:pt x="223520" y="80010"/>
                </a:lnTo>
                <a:lnTo>
                  <a:pt x="223520" y="115570"/>
                </a:lnTo>
                <a:lnTo>
                  <a:pt x="223520" y="151130"/>
                </a:lnTo>
                <a:lnTo>
                  <a:pt x="223520" y="196850"/>
                </a:lnTo>
                <a:lnTo>
                  <a:pt x="214630" y="232410"/>
                </a:lnTo>
                <a:lnTo>
                  <a:pt x="214630" y="276860"/>
                </a:lnTo>
                <a:lnTo>
                  <a:pt x="214630" y="321310"/>
                </a:lnTo>
                <a:lnTo>
                  <a:pt x="214630" y="356870"/>
                </a:lnTo>
                <a:lnTo>
                  <a:pt x="214630" y="392430"/>
                </a:lnTo>
                <a:lnTo>
                  <a:pt x="214630" y="436880"/>
                </a:lnTo>
                <a:lnTo>
                  <a:pt x="214630" y="472440"/>
                </a:lnTo>
                <a:lnTo>
                  <a:pt x="205740" y="518160"/>
                </a:lnTo>
                <a:lnTo>
                  <a:pt x="187960" y="553720"/>
                </a:lnTo>
                <a:lnTo>
                  <a:pt x="152400" y="598170"/>
                </a:lnTo>
                <a:lnTo>
                  <a:pt x="134620" y="607060"/>
                </a:lnTo>
                <a:lnTo>
                  <a:pt x="115570" y="615950"/>
                </a:lnTo>
                <a:lnTo>
                  <a:pt x="80010" y="615950"/>
                </a:lnTo>
                <a:lnTo>
                  <a:pt x="62230" y="615950"/>
                </a:lnTo>
                <a:lnTo>
                  <a:pt x="44450" y="607060"/>
                </a:lnTo>
                <a:lnTo>
                  <a:pt x="26670" y="589280"/>
                </a:lnTo>
                <a:lnTo>
                  <a:pt x="8890" y="562610"/>
                </a:lnTo>
                <a:lnTo>
                  <a:pt x="8890" y="527050"/>
                </a:lnTo>
                <a:lnTo>
                  <a:pt x="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1803400" y="1446530"/>
            <a:ext cx="90171" cy="88901"/>
          </a:xfrm>
          <a:custGeom>
            <a:avLst/>
            <a:gdLst/>
            <a:ahLst/>
            <a:cxnLst/>
            <a:rect l="0" t="0" r="0" b="0"/>
            <a:pathLst>
              <a:path w="90171" h="88901">
                <a:moveTo>
                  <a:pt x="17780" y="26670"/>
                </a:moveTo>
                <a:lnTo>
                  <a:pt x="0" y="44450"/>
                </a:lnTo>
                <a:lnTo>
                  <a:pt x="0" y="62230"/>
                </a:lnTo>
                <a:lnTo>
                  <a:pt x="8890" y="80010"/>
                </a:lnTo>
                <a:lnTo>
                  <a:pt x="35560" y="88900"/>
                </a:lnTo>
                <a:lnTo>
                  <a:pt x="53340" y="80010"/>
                </a:lnTo>
                <a:lnTo>
                  <a:pt x="72390" y="71120"/>
                </a:lnTo>
                <a:lnTo>
                  <a:pt x="90170" y="44450"/>
                </a:lnTo>
                <a:lnTo>
                  <a:pt x="90170" y="26670"/>
                </a:lnTo>
                <a:lnTo>
                  <a:pt x="81280" y="8890"/>
                </a:lnTo>
                <a:lnTo>
                  <a:pt x="63500" y="0"/>
                </a:lnTo>
                <a:lnTo>
                  <a:pt x="4445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035810" y="1249680"/>
            <a:ext cx="152401" cy="322581"/>
          </a:xfrm>
          <a:custGeom>
            <a:avLst/>
            <a:gdLst/>
            <a:ahLst/>
            <a:cxnLst/>
            <a:rect l="0" t="0" r="0" b="0"/>
            <a:pathLst>
              <a:path w="152401" h="322581">
                <a:moveTo>
                  <a:pt x="152400" y="35560"/>
                </a:moveTo>
                <a:lnTo>
                  <a:pt x="125730" y="17780"/>
                </a:lnTo>
                <a:lnTo>
                  <a:pt x="107950" y="0"/>
                </a:lnTo>
                <a:lnTo>
                  <a:pt x="88900" y="0"/>
                </a:lnTo>
                <a:lnTo>
                  <a:pt x="53340" y="8890"/>
                </a:lnTo>
                <a:lnTo>
                  <a:pt x="26670" y="17780"/>
                </a:lnTo>
                <a:lnTo>
                  <a:pt x="8890" y="3556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22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000250" y="144653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214880" y="1258570"/>
            <a:ext cx="151131" cy="411481"/>
          </a:xfrm>
          <a:custGeom>
            <a:avLst/>
            <a:gdLst/>
            <a:ahLst/>
            <a:cxnLst/>
            <a:rect l="0" t="0" r="0" b="0"/>
            <a:pathLst>
              <a:path w="151131" h="411481">
                <a:moveTo>
                  <a:pt x="124460" y="0"/>
                </a:moveTo>
                <a:lnTo>
                  <a:pt x="133350" y="36830"/>
                </a:lnTo>
                <a:lnTo>
                  <a:pt x="142240" y="72390"/>
                </a:lnTo>
                <a:lnTo>
                  <a:pt x="151130" y="107950"/>
                </a:lnTo>
                <a:lnTo>
                  <a:pt x="151130" y="143510"/>
                </a:lnTo>
                <a:lnTo>
                  <a:pt x="151130" y="179070"/>
                </a:lnTo>
                <a:lnTo>
                  <a:pt x="133350" y="214630"/>
                </a:lnTo>
                <a:lnTo>
                  <a:pt x="124460" y="259080"/>
                </a:lnTo>
                <a:lnTo>
                  <a:pt x="106680" y="294640"/>
                </a:lnTo>
                <a:lnTo>
                  <a:pt x="80010" y="331470"/>
                </a:lnTo>
                <a:lnTo>
                  <a:pt x="44450" y="375920"/>
                </a:lnTo>
                <a:lnTo>
                  <a:pt x="0" y="40259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267460" y="1178560"/>
            <a:ext cx="179071" cy="580391"/>
          </a:xfrm>
          <a:custGeom>
            <a:avLst/>
            <a:gdLst/>
            <a:ahLst/>
            <a:cxnLst/>
            <a:rect l="0" t="0" r="0" b="0"/>
            <a:pathLst>
              <a:path w="179071" h="580391">
                <a:moveTo>
                  <a:pt x="143510" y="0"/>
                </a:moveTo>
                <a:lnTo>
                  <a:pt x="99060" y="35560"/>
                </a:lnTo>
                <a:lnTo>
                  <a:pt x="81280" y="53340"/>
                </a:lnTo>
                <a:lnTo>
                  <a:pt x="54610" y="88900"/>
                </a:lnTo>
                <a:lnTo>
                  <a:pt x="36830" y="125730"/>
                </a:lnTo>
                <a:lnTo>
                  <a:pt x="27940" y="161290"/>
                </a:lnTo>
                <a:lnTo>
                  <a:pt x="17780" y="19685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65760"/>
                </a:lnTo>
                <a:lnTo>
                  <a:pt x="17780" y="402590"/>
                </a:lnTo>
                <a:lnTo>
                  <a:pt x="27940" y="438150"/>
                </a:lnTo>
                <a:lnTo>
                  <a:pt x="45720" y="473710"/>
                </a:lnTo>
                <a:lnTo>
                  <a:pt x="72390" y="509270"/>
                </a:lnTo>
                <a:lnTo>
                  <a:pt x="116840" y="544830"/>
                </a:lnTo>
                <a:lnTo>
                  <a:pt x="152400" y="562610"/>
                </a:lnTo>
                <a:lnTo>
                  <a:pt x="17907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392680" y="1285240"/>
            <a:ext cx="179071" cy="349251"/>
          </a:xfrm>
          <a:custGeom>
            <a:avLst/>
            <a:gdLst/>
            <a:ahLst/>
            <a:cxnLst/>
            <a:rect l="0" t="0" r="0" b="0"/>
            <a:pathLst>
              <a:path w="179071" h="349251">
                <a:moveTo>
                  <a:pt x="63500" y="0"/>
                </a:moveTo>
                <a:lnTo>
                  <a:pt x="35560" y="36830"/>
                </a:lnTo>
                <a:lnTo>
                  <a:pt x="1778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05740"/>
                </a:lnTo>
                <a:lnTo>
                  <a:pt x="17780" y="250190"/>
                </a:lnTo>
                <a:lnTo>
                  <a:pt x="72390" y="304800"/>
                </a:lnTo>
                <a:lnTo>
                  <a:pt x="90170" y="322580"/>
                </a:lnTo>
                <a:lnTo>
                  <a:pt x="125730" y="340360"/>
                </a:lnTo>
                <a:lnTo>
                  <a:pt x="170180" y="340360"/>
                </a:lnTo>
                <a:lnTo>
                  <a:pt x="17907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562860" y="1357630"/>
            <a:ext cx="142241" cy="214631"/>
          </a:xfrm>
          <a:custGeom>
            <a:avLst/>
            <a:gdLst/>
            <a:ahLst/>
            <a:cxnLst/>
            <a:rect l="0" t="0" r="0" b="0"/>
            <a:pathLst>
              <a:path w="142241" h="214631">
                <a:moveTo>
                  <a:pt x="142240" y="0"/>
                </a:moveTo>
                <a:lnTo>
                  <a:pt x="124460" y="17780"/>
                </a:lnTo>
                <a:lnTo>
                  <a:pt x="97790" y="53340"/>
                </a:lnTo>
                <a:lnTo>
                  <a:pt x="71120" y="97790"/>
                </a:lnTo>
                <a:lnTo>
                  <a:pt x="44450" y="133350"/>
                </a:lnTo>
                <a:lnTo>
                  <a:pt x="17780" y="177800"/>
                </a:lnTo>
                <a:lnTo>
                  <a:pt x="8890" y="20447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562860" y="133985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0" y="0"/>
                </a:moveTo>
                <a:lnTo>
                  <a:pt x="26670" y="35560"/>
                </a:lnTo>
                <a:lnTo>
                  <a:pt x="53340" y="80010"/>
                </a:lnTo>
                <a:lnTo>
                  <a:pt x="80010" y="124460"/>
                </a:lnTo>
                <a:lnTo>
                  <a:pt x="106680" y="168910"/>
                </a:lnTo>
                <a:lnTo>
                  <a:pt x="133350" y="204470"/>
                </a:lnTo>
                <a:lnTo>
                  <a:pt x="142240" y="232410"/>
                </a:lnTo>
                <a:lnTo>
                  <a:pt x="1701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795270" y="1231900"/>
            <a:ext cx="80011" cy="393701"/>
          </a:xfrm>
          <a:custGeom>
            <a:avLst/>
            <a:gdLst/>
            <a:ahLst/>
            <a:cxnLst/>
            <a:rect l="0" t="0" r="0" b="0"/>
            <a:pathLst>
              <a:path w="80011" h="393701">
                <a:moveTo>
                  <a:pt x="0" y="0"/>
                </a:moveTo>
                <a:lnTo>
                  <a:pt x="17780" y="8890"/>
                </a:lnTo>
                <a:lnTo>
                  <a:pt x="44450" y="53340"/>
                </a:lnTo>
                <a:lnTo>
                  <a:pt x="62230" y="90170"/>
                </a:lnTo>
                <a:lnTo>
                  <a:pt x="71120" y="134620"/>
                </a:lnTo>
                <a:lnTo>
                  <a:pt x="80010" y="179070"/>
                </a:lnTo>
                <a:lnTo>
                  <a:pt x="80010" y="223520"/>
                </a:lnTo>
                <a:lnTo>
                  <a:pt x="80010" y="259080"/>
                </a:lnTo>
                <a:lnTo>
                  <a:pt x="71120" y="294640"/>
                </a:lnTo>
                <a:lnTo>
                  <a:pt x="53340" y="330200"/>
                </a:lnTo>
                <a:lnTo>
                  <a:pt x="26670" y="375920"/>
                </a:lnTo>
                <a:lnTo>
                  <a:pt x="2667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152140" y="1464310"/>
            <a:ext cx="259081" cy="8891"/>
          </a:xfrm>
          <a:custGeom>
            <a:avLst/>
            <a:gdLst/>
            <a:ahLst/>
            <a:cxnLst/>
            <a:rect l="0" t="0" r="0" b="0"/>
            <a:pathLst>
              <a:path w="25908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232150" y="1598930"/>
            <a:ext cx="170181" cy="1"/>
          </a:xfrm>
          <a:custGeom>
            <a:avLst/>
            <a:gdLst/>
            <a:ahLst/>
            <a:cxnLst/>
            <a:rect l="0" t="0" r="0" b="0"/>
            <a:pathLst>
              <a:path w="170181" h="1">
                <a:moveTo>
                  <a:pt x="0" y="0"/>
                </a:moveTo>
                <a:lnTo>
                  <a:pt x="26670" y="0"/>
                </a:lnTo>
                <a:lnTo>
                  <a:pt x="72390" y="0"/>
                </a:lnTo>
                <a:lnTo>
                  <a:pt x="116840" y="0"/>
                </a:lnTo>
                <a:lnTo>
                  <a:pt x="15240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599180" y="1295400"/>
            <a:ext cx="259081" cy="695961"/>
          </a:xfrm>
          <a:custGeom>
            <a:avLst/>
            <a:gdLst/>
            <a:ahLst/>
            <a:cxnLst/>
            <a:rect l="0" t="0" r="0" b="0"/>
            <a:pathLst>
              <a:path w="259081" h="695961">
                <a:moveTo>
                  <a:pt x="213360" y="80010"/>
                </a:moveTo>
                <a:lnTo>
                  <a:pt x="186690" y="62230"/>
                </a:lnTo>
                <a:lnTo>
                  <a:pt x="168910" y="44450"/>
                </a:lnTo>
                <a:lnTo>
                  <a:pt x="142240" y="44450"/>
                </a:lnTo>
                <a:lnTo>
                  <a:pt x="115570" y="44450"/>
                </a:lnTo>
                <a:lnTo>
                  <a:pt x="97790" y="53340"/>
                </a:lnTo>
                <a:lnTo>
                  <a:pt x="71120" y="80010"/>
                </a:lnTo>
                <a:lnTo>
                  <a:pt x="3556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0" y="231140"/>
                </a:lnTo>
                <a:lnTo>
                  <a:pt x="0" y="248920"/>
                </a:lnTo>
                <a:lnTo>
                  <a:pt x="0" y="266700"/>
                </a:lnTo>
                <a:lnTo>
                  <a:pt x="17780" y="276860"/>
                </a:lnTo>
                <a:lnTo>
                  <a:pt x="71120" y="257810"/>
                </a:lnTo>
                <a:lnTo>
                  <a:pt x="106680" y="222250"/>
                </a:lnTo>
                <a:lnTo>
                  <a:pt x="142240" y="177800"/>
                </a:lnTo>
                <a:lnTo>
                  <a:pt x="177800" y="133350"/>
                </a:lnTo>
                <a:lnTo>
                  <a:pt x="204470" y="88900"/>
                </a:lnTo>
                <a:lnTo>
                  <a:pt x="222250" y="53340"/>
                </a:lnTo>
                <a:lnTo>
                  <a:pt x="231140" y="35560"/>
                </a:lnTo>
                <a:lnTo>
                  <a:pt x="231140" y="17780"/>
                </a:lnTo>
                <a:lnTo>
                  <a:pt x="231140" y="0"/>
                </a:lnTo>
                <a:lnTo>
                  <a:pt x="231140" y="44450"/>
                </a:lnTo>
                <a:lnTo>
                  <a:pt x="231140" y="80010"/>
                </a:lnTo>
                <a:lnTo>
                  <a:pt x="231140" y="115570"/>
                </a:lnTo>
                <a:lnTo>
                  <a:pt x="231140" y="160020"/>
                </a:lnTo>
                <a:lnTo>
                  <a:pt x="231140" y="195580"/>
                </a:lnTo>
                <a:lnTo>
                  <a:pt x="231140" y="240030"/>
                </a:lnTo>
                <a:lnTo>
                  <a:pt x="240030" y="276860"/>
                </a:lnTo>
                <a:lnTo>
                  <a:pt x="248920" y="321310"/>
                </a:lnTo>
                <a:lnTo>
                  <a:pt x="248920" y="365760"/>
                </a:lnTo>
                <a:lnTo>
                  <a:pt x="259080" y="410210"/>
                </a:lnTo>
                <a:lnTo>
                  <a:pt x="259080" y="454660"/>
                </a:lnTo>
                <a:lnTo>
                  <a:pt x="259080" y="499110"/>
                </a:lnTo>
                <a:lnTo>
                  <a:pt x="248920" y="543560"/>
                </a:lnTo>
                <a:lnTo>
                  <a:pt x="240030" y="580390"/>
                </a:lnTo>
                <a:lnTo>
                  <a:pt x="222250" y="624840"/>
                </a:lnTo>
                <a:lnTo>
                  <a:pt x="204470" y="660400"/>
                </a:lnTo>
                <a:lnTo>
                  <a:pt x="195580" y="678180"/>
                </a:lnTo>
                <a:lnTo>
                  <a:pt x="168910" y="695960"/>
                </a:lnTo>
                <a:lnTo>
                  <a:pt x="133350" y="695960"/>
                </a:lnTo>
                <a:lnTo>
                  <a:pt x="106680" y="695960"/>
                </a:lnTo>
                <a:lnTo>
                  <a:pt x="62230" y="669290"/>
                </a:lnTo>
                <a:lnTo>
                  <a:pt x="53340" y="651510"/>
                </a:lnTo>
                <a:lnTo>
                  <a:pt x="44450" y="633730"/>
                </a:lnTo>
                <a:lnTo>
                  <a:pt x="4445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964940" y="1143000"/>
            <a:ext cx="177801" cy="615951"/>
          </a:xfrm>
          <a:custGeom>
            <a:avLst/>
            <a:gdLst/>
            <a:ahLst/>
            <a:cxnLst/>
            <a:rect l="0" t="0" r="0" b="0"/>
            <a:pathLst>
              <a:path w="177801" h="615951">
                <a:moveTo>
                  <a:pt x="7112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2400"/>
                </a:lnTo>
                <a:lnTo>
                  <a:pt x="8890" y="196850"/>
                </a:lnTo>
                <a:lnTo>
                  <a:pt x="0" y="23241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8890" y="347980"/>
                </a:lnTo>
                <a:lnTo>
                  <a:pt x="8890" y="383540"/>
                </a:lnTo>
                <a:lnTo>
                  <a:pt x="17780" y="429260"/>
                </a:lnTo>
                <a:lnTo>
                  <a:pt x="26670" y="464820"/>
                </a:lnTo>
                <a:lnTo>
                  <a:pt x="44450" y="500380"/>
                </a:lnTo>
                <a:lnTo>
                  <a:pt x="62230" y="544830"/>
                </a:lnTo>
                <a:lnTo>
                  <a:pt x="88900" y="580390"/>
                </a:lnTo>
                <a:lnTo>
                  <a:pt x="97790" y="598170"/>
                </a:lnTo>
                <a:lnTo>
                  <a:pt x="115570" y="607060"/>
                </a:lnTo>
                <a:lnTo>
                  <a:pt x="133350" y="615950"/>
                </a:lnTo>
                <a:lnTo>
                  <a:pt x="151130" y="607060"/>
                </a:lnTo>
                <a:lnTo>
                  <a:pt x="17780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124960" y="1214120"/>
            <a:ext cx="72391" cy="491491"/>
          </a:xfrm>
          <a:custGeom>
            <a:avLst/>
            <a:gdLst/>
            <a:ahLst/>
            <a:cxnLst/>
            <a:rect l="0" t="0" r="0" b="0"/>
            <a:pathLst>
              <a:path w="72391" h="491491">
                <a:moveTo>
                  <a:pt x="63500" y="0"/>
                </a:moveTo>
                <a:lnTo>
                  <a:pt x="36830" y="8890"/>
                </a:lnTo>
                <a:lnTo>
                  <a:pt x="17780" y="4445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8890" y="339090"/>
                </a:lnTo>
                <a:lnTo>
                  <a:pt x="17780" y="384810"/>
                </a:lnTo>
                <a:lnTo>
                  <a:pt x="27940" y="420370"/>
                </a:lnTo>
                <a:lnTo>
                  <a:pt x="36830" y="455930"/>
                </a:lnTo>
                <a:lnTo>
                  <a:pt x="45720" y="473710"/>
                </a:lnTo>
                <a:lnTo>
                  <a:pt x="723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071620" y="1419860"/>
            <a:ext cx="241301" cy="71121"/>
          </a:xfrm>
          <a:custGeom>
            <a:avLst/>
            <a:gdLst/>
            <a:ahLst/>
            <a:cxnLst/>
            <a:rect l="0" t="0" r="0" b="0"/>
            <a:pathLst>
              <a:path w="241301" h="71121">
                <a:moveTo>
                  <a:pt x="0" y="71120"/>
                </a:moveTo>
                <a:lnTo>
                  <a:pt x="26670" y="71120"/>
                </a:lnTo>
                <a:lnTo>
                  <a:pt x="44450" y="71120"/>
                </a:lnTo>
                <a:lnTo>
                  <a:pt x="90170" y="71120"/>
                </a:lnTo>
                <a:lnTo>
                  <a:pt x="134620" y="53340"/>
                </a:lnTo>
                <a:lnTo>
                  <a:pt x="170180" y="35560"/>
                </a:lnTo>
                <a:lnTo>
                  <a:pt x="214630" y="889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348480" y="1205230"/>
            <a:ext cx="143511" cy="535941"/>
          </a:xfrm>
          <a:custGeom>
            <a:avLst/>
            <a:gdLst/>
            <a:ahLst/>
            <a:cxnLst/>
            <a:rect l="0" t="0" r="0" b="0"/>
            <a:pathLst>
              <a:path w="143511" h="535941">
                <a:moveTo>
                  <a:pt x="44450" y="0"/>
                </a:moveTo>
                <a:lnTo>
                  <a:pt x="26670" y="8890"/>
                </a:lnTo>
                <a:lnTo>
                  <a:pt x="17780" y="26670"/>
                </a:lnTo>
                <a:lnTo>
                  <a:pt x="17780" y="7112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8890" y="367030"/>
                </a:lnTo>
                <a:lnTo>
                  <a:pt x="17780" y="402590"/>
                </a:lnTo>
                <a:lnTo>
                  <a:pt x="17780" y="429260"/>
                </a:lnTo>
                <a:lnTo>
                  <a:pt x="35560" y="473710"/>
                </a:lnTo>
                <a:lnTo>
                  <a:pt x="44450" y="500380"/>
                </a:lnTo>
                <a:lnTo>
                  <a:pt x="71120" y="527050"/>
                </a:lnTo>
                <a:lnTo>
                  <a:pt x="99060" y="535940"/>
                </a:lnTo>
                <a:lnTo>
                  <a:pt x="125730" y="527050"/>
                </a:lnTo>
                <a:lnTo>
                  <a:pt x="14351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500880" y="1304290"/>
            <a:ext cx="115571" cy="365761"/>
          </a:xfrm>
          <a:custGeom>
            <a:avLst/>
            <a:gdLst/>
            <a:ahLst/>
            <a:cxnLst/>
            <a:rect l="0" t="0" r="0" b="0"/>
            <a:pathLst>
              <a:path w="115571" h="365761">
                <a:moveTo>
                  <a:pt x="115570" y="0"/>
                </a:moveTo>
                <a:lnTo>
                  <a:pt x="80010" y="26670"/>
                </a:lnTo>
                <a:lnTo>
                  <a:pt x="71120" y="62230"/>
                </a:lnTo>
                <a:lnTo>
                  <a:pt x="53340" y="97790"/>
                </a:lnTo>
                <a:lnTo>
                  <a:pt x="44450" y="133350"/>
                </a:lnTo>
                <a:lnTo>
                  <a:pt x="35560" y="168910"/>
                </a:lnTo>
                <a:lnTo>
                  <a:pt x="26670" y="213360"/>
                </a:lnTo>
                <a:lnTo>
                  <a:pt x="26670" y="257810"/>
                </a:lnTo>
                <a:lnTo>
                  <a:pt x="26670" y="294640"/>
                </a:lnTo>
                <a:lnTo>
                  <a:pt x="17780" y="330200"/>
                </a:lnTo>
                <a:lnTo>
                  <a:pt x="17780" y="365760"/>
                </a:lnTo>
                <a:lnTo>
                  <a:pt x="0" y="36576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474210" y="1384300"/>
            <a:ext cx="151131" cy="294641"/>
          </a:xfrm>
          <a:custGeom>
            <a:avLst/>
            <a:gdLst/>
            <a:ahLst/>
            <a:cxnLst/>
            <a:rect l="0" t="0" r="0" b="0"/>
            <a:pathLst>
              <a:path w="151131" h="29464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26670" y="97790"/>
                </a:lnTo>
                <a:lnTo>
                  <a:pt x="35560" y="142240"/>
                </a:lnTo>
                <a:lnTo>
                  <a:pt x="44450" y="177800"/>
                </a:lnTo>
                <a:lnTo>
                  <a:pt x="62230" y="214630"/>
                </a:lnTo>
                <a:lnTo>
                  <a:pt x="80010" y="259080"/>
                </a:lnTo>
                <a:lnTo>
                  <a:pt x="97790" y="285750"/>
                </a:lnTo>
                <a:lnTo>
                  <a:pt x="115570" y="294640"/>
                </a:lnTo>
                <a:lnTo>
                  <a:pt x="133350" y="294640"/>
                </a:lnTo>
                <a:lnTo>
                  <a:pt x="15113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4678680" y="1258570"/>
            <a:ext cx="81281" cy="518161"/>
          </a:xfrm>
          <a:custGeom>
            <a:avLst/>
            <a:gdLst/>
            <a:ahLst/>
            <a:cxnLst/>
            <a:rect l="0" t="0" r="0" b="0"/>
            <a:pathLst>
              <a:path w="81281" h="518161">
                <a:moveTo>
                  <a:pt x="8890" y="0"/>
                </a:moveTo>
                <a:lnTo>
                  <a:pt x="8890" y="26670"/>
                </a:lnTo>
                <a:lnTo>
                  <a:pt x="17780" y="72390"/>
                </a:lnTo>
                <a:lnTo>
                  <a:pt x="35560" y="116840"/>
                </a:lnTo>
                <a:lnTo>
                  <a:pt x="54610" y="152400"/>
                </a:lnTo>
                <a:lnTo>
                  <a:pt x="63500" y="187960"/>
                </a:lnTo>
                <a:lnTo>
                  <a:pt x="72390" y="223520"/>
                </a:lnTo>
                <a:lnTo>
                  <a:pt x="81280" y="250190"/>
                </a:lnTo>
                <a:lnTo>
                  <a:pt x="81280" y="285750"/>
                </a:lnTo>
                <a:lnTo>
                  <a:pt x="81280" y="313690"/>
                </a:lnTo>
                <a:lnTo>
                  <a:pt x="81280" y="349250"/>
                </a:lnTo>
                <a:lnTo>
                  <a:pt x="81280" y="375920"/>
                </a:lnTo>
                <a:lnTo>
                  <a:pt x="72390" y="402590"/>
                </a:lnTo>
                <a:lnTo>
                  <a:pt x="63500" y="447040"/>
                </a:lnTo>
                <a:lnTo>
                  <a:pt x="45720" y="482600"/>
                </a:lnTo>
                <a:lnTo>
                  <a:pt x="26670" y="509270"/>
                </a:lnTo>
                <a:lnTo>
                  <a:pt x="8890" y="518160"/>
                </a:lnTo>
                <a:lnTo>
                  <a:pt x="0" y="500380"/>
                </a:lnTo>
                <a:lnTo>
                  <a:pt x="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4751070" y="1187450"/>
            <a:ext cx="177801" cy="732791"/>
          </a:xfrm>
          <a:custGeom>
            <a:avLst/>
            <a:gdLst/>
            <a:ahLst/>
            <a:cxnLst/>
            <a:rect l="0" t="0" r="0" b="0"/>
            <a:pathLst>
              <a:path w="177801" h="732791">
                <a:moveTo>
                  <a:pt x="0" y="0"/>
                </a:moveTo>
                <a:lnTo>
                  <a:pt x="26670" y="8890"/>
                </a:lnTo>
                <a:lnTo>
                  <a:pt x="62230" y="53340"/>
                </a:lnTo>
                <a:lnTo>
                  <a:pt x="88900" y="88900"/>
                </a:lnTo>
                <a:lnTo>
                  <a:pt x="106680" y="134620"/>
                </a:lnTo>
                <a:lnTo>
                  <a:pt x="124460" y="170180"/>
                </a:lnTo>
                <a:lnTo>
                  <a:pt x="142240" y="205740"/>
                </a:lnTo>
                <a:lnTo>
                  <a:pt x="160020" y="250190"/>
                </a:lnTo>
                <a:lnTo>
                  <a:pt x="168910" y="294640"/>
                </a:lnTo>
                <a:lnTo>
                  <a:pt x="177800" y="321310"/>
                </a:lnTo>
                <a:lnTo>
                  <a:pt x="177800" y="356870"/>
                </a:lnTo>
                <a:lnTo>
                  <a:pt x="177800" y="393700"/>
                </a:lnTo>
                <a:lnTo>
                  <a:pt x="177800" y="420370"/>
                </a:lnTo>
                <a:lnTo>
                  <a:pt x="177800" y="455930"/>
                </a:lnTo>
                <a:lnTo>
                  <a:pt x="168910" y="482600"/>
                </a:lnTo>
                <a:lnTo>
                  <a:pt x="168910" y="518160"/>
                </a:lnTo>
                <a:lnTo>
                  <a:pt x="160020" y="562610"/>
                </a:lnTo>
                <a:lnTo>
                  <a:pt x="142240" y="589280"/>
                </a:lnTo>
                <a:lnTo>
                  <a:pt x="115570" y="624840"/>
                </a:lnTo>
                <a:lnTo>
                  <a:pt x="80010" y="669290"/>
                </a:lnTo>
                <a:lnTo>
                  <a:pt x="44450" y="715010"/>
                </a:lnTo>
                <a:lnTo>
                  <a:pt x="35560" y="732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4215130" y="1803400"/>
            <a:ext cx="553721" cy="35561"/>
          </a:xfrm>
          <a:custGeom>
            <a:avLst/>
            <a:gdLst/>
            <a:ahLst/>
            <a:cxnLst/>
            <a:rect l="0" t="0" r="0" b="0"/>
            <a:pathLst>
              <a:path w="553721" h="3556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7800" y="0"/>
                </a:lnTo>
                <a:lnTo>
                  <a:pt x="214630" y="0"/>
                </a:lnTo>
                <a:lnTo>
                  <a:pt x="250190" y="0"/>
                </a:lnTo>
                <a:lnTo>
                  <a:pt x="294640" y="0"/>
                </a:lnTo>
                <a:lnTo>
                  <a:pt x="330200" y="0"/>
                </a:lnTo>
                <a:lnTo>
                  <a:pt x="365760" y="8890"/>
                </a:lnTo>
                <a:lnTo>
                  <a:pt x="401320" y="8890"/>
                </a:lnTo>
                <a:lnTo>
                  <a:pt x="436880" y="8890"/>
                </a:lnTo>
                <a:lnTo>
                  <a:pt x="481330" y="8890"/>
                </a:lnTo>
                <a:lnTo>
                  <a:pt x="436880" y="8890"/>
                </a:lnTo>
                <a:lnTo>
                  <a:pt x="401320" y="8890"/>
                </a:lnTo>
                <a:lnTo>
                  <a:pt x="356870" y="8890"/>
                </a:lnTo>
                <a:lnTo>
                  <a:pt x="321310" y="17780"/>
                </a:lnTo>
                <a:lnTo>
                  <a:pt x="285750" y="17780"/>
                </a:lnTo>
                <a:lnTo>
                  <a:pt x="250190" y="17780"/>
                </a:lnTo>
                <a:lnTo>
                  <a:pt x="214630" y="17780"/>
                </a:lnTo>
                <a:lnTo>
                  <a:pt x="177800" y="17780"/>
                </a:lnTo>
                <a:lnTo>
                  <a:pt x="142240" y="26670"/>
                </a:lnTo>
                <a:lnTo>
                  <a:pt x="106680" y="26670"/>
                </a:lnTo>
                <a:lnTo>
                  <a:pt x="71120" y="35560"/>
                </a:lnTo>
                <a:lnTo>
                  <a:pt x="26670" y="35560"/>
                </a:lnTo>
                <a:lnTo>
                  <a:pt x="62230" y="35560"/>
                </a:lnTo>
                <a:lnTo>
                  <a:pt x="97790" y="35560"/>
                </a:lnTo>
                <a:lnTo>
                  <a:pt x="133350" y="35560"/>
                </a:lnTo>
                <a:lnTo>
                  <a:pt x="177800" y="35560"/>
                </a:lnTo>
                <a:lnTo>
                  <a:pt x="214630" y="35560"/>
                </a:lnTo>
                <a:lnTo>
                  <a:pt x="250190" y="35560"/>
                </a:lnTo>
                <a:lnTo>
                  <a:pt x="285750" y="35560"/>
                </a:lnTo>
                <a:lnTo>
                  <a:pt x="330200" y="35560"/>
                </a:lnTo>
                <a:lnTo>
                  <a:pt x="374650" y="35560"/>
                </a:lnTo>
                <a:lnTo>
                  <a:pt x="410210" y="35560"/>
                </a:lnTo>
                <a:lnTo>
                  <a:pt x="445770" y="35560"/>
                </a:lnTo>
                <a:lnTo>
                  <a:pt x="490220" y="35560"/>
                </a:lnTo>
                <a:lnTo>
                  <a:pt x="527050" y="26670"/>
                </a:lnTo>
                <a:lnTo>
                  <a:pt x="55372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696970" y="2339340"/>
            <a:ext cx="303531" cy="857251"/>
          </a:xfrm>
          <a:custGeom>
            <a:avLst/>
            <a:gdLst/>
            <a:ahLst/>
            <a:cxnLst/>
            <a:rect l="0" t="0" r="0" b="0"/>
            <a:pathLst>
              <a:path w="303531" h="857251">
                <a:moveTo>
                  <a:pt x="303530" y="35560"/>
                </a:moveTo>
                <a:lnTo>
                  <a:pt x="285750" y="35560"/>
                </a:lnTo>
                <a:lnTo>
                  <a:pt x="232410" y="8890"/>
                </a:lnTo>
                <a:lnTo>
                  <a:pt x="214630" y="0"/>
                </a:lnTo>
                <a:lnTo>
                  <a:pt x="179070" y="0"/>
                </a:lnTo>
                <a:lnTo>
                  <a:pt x="161290" y="0"/>
                </a:lnTo>
                <a:lnTo>
                  <a:pt x="115570" y="8890"/>
                </a:lnTo>
                <a:lnTo>
                  <a:pt x="97790" y="17780"/>
                </a:lnTo>
                <a:lnTo>
                  <a:pt x="53340" y="62230"/>
                </a:lnTo>
                <a:lnTo>
                  <a:pt x="35560" y="99060"/>
                </a:lnTo>
                <a:lnTo>
                  <a:pt x="17780" y="125730"/>
                </a:lnTo>
                <a:lnTo>
                  <a:pt x="889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17780" y="330200"/>
                </a:lnTo>
                <a:lnTo>
                  <a:pt x="26670" y="347980"/>
                </a:lnTo>
                <a:lnTo>
                  <a:pt x="53340" y="365760"/>
                </a:lnTo>
                <a:lnTo>
                  <a:pt x="71120" y="365760"/>
                </a:lnTo>
                <a:lnTo>
                  <a:pt x="106680" y="365760"/>
                </a:lnTo>
                <a:lnTo>
                  <a:pt x="124460" y="356870"/>
                </a:lnTo>
                <a:lnTo>
                  <a:pt x="151130" y="312420"/>
                </a:lnTo>
                <a:lnTo>
                  <a:pt x="179070" y="276860"/>
                </a:lnTo>
                <a:lnTo>
                  <a:pt x="196850" y="241300"/>
                </a:lnTo>
                <a:lnTo>
                  <a:pt x="214630" y="205740"/>
                </a:lnTo>
                <a:lnTo>
                  <a:pt x="223520" y="161290"/>
                </a:lnTo>
                <a:lnTo>
                  <a:pt x="232410" y="125730"/>
                </a:lnTo>
                <a:lnTo>
                  <a:pt x="241300" y="88900"/>
                </a:lnTo>
                <a:lnTo>
                  <a:pt x="241300" y="44450"/>
                </a:lnTo>
                <a:lnTo>
                  <a:pt x="241300" y="17780"/>
                </a:lnTo>
                <a:lnTo>
                  <a:pt x="241300" y="62230"/>
                </a:lnTo>
                <a:lnTo>
                  <a:pt x="241300" y="107950"/>
                </a:lnTo>
                <a:lnTo>
                  <a:pt x="241300" y="143510"/>
                </a:lnTo>
                <a:lnTo>
                  <a:pt x="241300" y="187960"/>
                </a:lnTo>
                <a:lnTo>
                  <a:pt x="241300" y="214630"/>
                </a:lnTo>
                <a:lnTo>
                  <a:pt x="241300" y="250190"/>
                </a:lnTo>
                <a:lnTo>
                  <a:pt x="241300" y="276860"/>
                </a:lnTo>
                <a:lnTo>
                  <a:pt x="250190" y="312420"/>
                </a:lnTo>
                <a:lnTo>
                  <a:pt x="250190" y="339090"/>
                </a:lnTo>
                <a:lnTo>
                  <a:pt x="250190" y="365760"/>
                </a:lnTo>
                <a:lnTo>
                  <a:pt x="259080" y="402590"/>
                </a:lnTo>
                <a:lnTo>
                  <a:pt x="259080" y="438150"/>
                </a:lnTo>
                <a:lnTo>
                  <a:pt x="259080" y="473710"/>
                </a:lnTo>
                <a:lnTo>
                  <a:pt x="259080" y="509270"/>
                </a:lnTo>
                <a:lnTo>
                  <a:pt x="259080" y="544830"/>
                </a:lnTo>
                <a:lnTo>
                  <a:pt x="259080" y="580390"/>
                </a:lnTo>
                <a:lnTo>
                  <a:pt x="259080" y="615950"/>
                </a:lnTo>
                <a:lnTo>
                  <a:pt x="250190" y="651510"/>
                </a:lnTo>
                <a:lnTo>
                  <a:pt x="250190" y="679450"/>
                </a:lnTo>
                <a:lnTo>
                  <a:pt x="241300" y="715010"/>
                </a:lnTo>
                <a:lnTo>
                  <a:pt x="223520" y="759460"/>
                </a:lnTo>
                <a:lnTo>
                  <a:pt x="196850" y="795020"/>
                </a:lnTo>
                <a:lnTo>
                  <a:pt x="170180" y="830580"/>
                </a:lnTo>
                <a:lnTo>
                  <a:pt x="142240" y="857250"/>
                </a:lnTo>
                <a:lnTo>
                  <a:pt x="124460" y="857250"/>
                </a:lnTo>
                <a:lnTo>
                  <a:pt x="97790" y="848360"/>
                </a:lnTo>
                <a:lnTo>
                  <a:pt x="88900" y="839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4116070" y="2009140"/>
            <a:ext cx="143511" cy="857251"/>
          </a:xfrm>
          <a:custGeom>
            <a:avLst/>
            <a:gdLst/>
            <a:ahLst/>
            <a:cxnLst/>
            <a:rect l="0" t="0" r="0" b="0"/>
            <a:pathLst>
              <a:path w="143511" h="857251">
                <a:moveTo>
                  <a:pt x="107950" y="0"/>
                </a:moveTo>
                <a:lnTo>
                  <a:pt x="90170" y="0"/>
                </a:lnTo>
                <a:lnTo>
                  <a:pt x="81280" y="17780"/>
                </a:lnTo>
                <a:lnTo>
                  <a:pt x="63500" y="53340"/>
                </a:lnTo>
                <a:lnTo>
                  <a:pt x="45720" y="97790"/>
                </a:lnTo>
                <a:lnTo>
                  <a:pt x="36830" y="134620"/>
                </a:lnTo>
                <a:lnTo>
                  <a:pt x="26670" y="170180"/>
                </a:lnTo>
                <a:lnTo>
                  <a:pt x="17780" y="196850"/>
                </a:lnTo>
                <a:lnTo>
                  <a:pt x="17780" y="23241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83540"/>
                </a:lnTo>
                <a:lnTo>
                  <a:pt x="0" y="419100"/>
                </a:lnTo>
                <a:lnTo>
                  <a:pt x="8890" y="455930"/>
                </a:lnTo>
                <a:lnTo>
                  <a:pt x="8890" y="491490"/>
                </a:lnTo>
                <a:lnTo>
                  <a:pt x="17780" y="527050"/>
                </a:lnTo>
                <a:lnTo>
                  <a:pt x="26670" y="571500"/>
                </a:lnTo>
                <a:lnTo>
                  <a:pt x="36830" y="607060"/>
                </a:lnTo>
                <a:lnTo>
                  <a:pt x="45720" y="642620"/>
                </a:lnTo>
                <a:lnTo>
                  <a:pt x="54610" y="678180"/>
                </a:lnTo>
                <a:lnTo>
                  <a:pt x="72390" y="706120"/>
                </a:lnTo>
                <a:lnTo>
                  <a:pt x="81280" y="741680"/>
                </a:lnTo>
                <a:lnTo>
                  <a:pt x="90170" y="768350"/>
                </a:lnTo>
                <a:lnTo>
                  <a:pt x="116840" y="812800"/>
                </a:lnTo>
                <a:lnTo>
                  <a:pt x="143510" y="857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4366260" y="2000250"/>
            <a:ext cx="1178561" cy="786131"/>
          </a:xfrm>
          <a:custGeom>
            <a:avLst/>
            <a:gdLst/>
            <a:ahLst/>
            <a:cxnLst/>
            <a:rect l="0" t="0" r="0" b="0"/>
            <a:pathLst>
              <a:path w="1178561" h="786131">
                <a:moveTo>
                  <a:pt x="0" y="580390"/>
                </a:moveTo>
                <a:lnTo>
                  <a:pt x="8890" y="615950"/>
                </a:lnTo>
                <a:lnTo>
                  <a:pt x="26670" y="651510"/>
                </a:lnTo>
                <a:lnTo>
                  <a:pt x="44450" y="695960"/>
                </a:lnTo>
                <a:lnTo>
                  <a:pt x="72390" y="741680"/>
                </a:lnTo>
                <a:lnTo>
                  <a:pt x="90170" y="759460"/>
                </a:lnTo>
                <a:lnTo>
                  <a:pt x="116840" y="777240"/>
                </a:lnTo>
                <a:lnTo>
                  <a:pt x="134620" y="786130"/>
                </a:lnTo>
                <a:lnTo>
                  <a:pt x="143510" y="732790"/>
                </a:lnTo>
                <a:lnTo>
                  <a:pt x="134620" y="695960"/>
                </a:lnTo>
                <a:lnTo>
                  <a:pt x="134620" y="651510"/>
                </a:lnTo>
                <a:lnTo>
                  <a:pt x="134620" y="615950"/>
                </a:lnTo>
                <a:lnTo>
                  <a:pt x="125730" y="571500"/>
                </a:lnTo>
                <a:lnTo>
                  <a:pt x="116840" y="535940"/>
                </a:lnTo>
                <a:lnTo>
                  <a:pt x="116840" y="500380"/>
                </a:lnTo>
                <a:lnTo>
                  <a:pt x="107950" y="464820"/>
                </a:lnTo>
                <a:lnTo>
                  <a:pt x="107950" y="427990"/>
                </a:lnTo>
                <a:lnTo>
                  <a:pt x="99060" y="392430"/>
                </a:lnTo>
                <a:lnTo>
                  <a:pt x="99060" y="347980"/>
                </a:lnTo>
                <a:lnTo>
                  <a:pt x="90170" y="312420"/>
                </a:lnTo>
                <a:lnTo>
                  <a:pt x="90170" y="276860"/>
                </a:lnTo>
                <a:lnTo>
                  <a:pt x="81280" y="241300"/>
                </a:lnTo>
                <a:lnTo>
                  <a:pt x="72390" y="196850"/>
                </a:lnTo>
                <a:lnTo>
                  <a:pt x="72390" y="170180"/>
                </a:lnTo>
                <a:lnTo>
                  <a:pt x="63500" y="124460"/>
                </a:lnTo>
                <a:lnTo>
                  <a:pt x="53340" y="80010"/>
                </a:lnTo>
                <a:lnTo>
                  <a:pt x="44450" y="35560"/>
                </a:lnTo>
                <a:lnTo>
                  <a:pt x="44450" y="0"/>
                </a:lnTo>
                <a:lnTo>
                  <a:pt x="90170" y="0"/>
                </a:lnTo>
                <a:lnTo>
                  <a:pt x="125730" y="17780"/>
                </a:lnTo>
                <a:lnTo>
                  <a:pt x="152400" y="17780"/>
                </a:lnTo>
                <a:lnTo>
                  <a:pt x="196850" y="26670"/>
                </a:lnTo>
                <a:lnTo>
                  <a:pt x="232410" y="35560"/>
                </a:lnTo>
                <a:lnTo>
                  <a:pt x="267970" y="35560"/>
                </a:lnTo>
                <a:lnTo>
                  <a:pt x="303530" y="44450"/>
                </a:lnTo>
                <a:lnTo>
                  <a:pt x="339090" y="44450"/>
                </a:lnTo>
                <a:lnTo>
                  <a:pt x="375920" y="44450"/>
                </a:lnTo>
                <a:lnTo>
                  <a:pt x="411480" y="44450"/>
                </a:lnTo>
                <a:lnTo>
                  <a:pt x="455930" y="53340"/>
                </a:lnTo>
                <a:lnTo>
                  <a:pt x="500380" y="53340"/>
                </a:lnTo>
                <a:lnTo>
                  <a:pt x="544830" y="53340"/>
                </a:lnTo>
                <a:lnTo>
                  <a:pt x="571500" y="53340"/>
                </a:lnTo>
                <a:lnTo>
                  <a:pt x="607060" y="53340"/>
                </a:lnTo>
                <a:lnTo>
                  <a:pt x="635000" y="62230"/>
                </a:lnTo>
                <a:lnTo>
                  <a:pt x="670560" y="62230"/>
                </a:lnTo>
                <a:lnTo>
                  <a:pt x="697230" y="62230"/>
                </a:lnTo>
                <a:lnTo>
                  <a:pt x="723900" y="62230"/>
                </a:lnTo>
                <a:lnTo>
                  <a:pt x="759460" y="71120"/>
                </a:lnTo>
                <a:lnTo>
                  <a:pt x="795020" y="71120"/>
                </a:lnTo>
                <a:lnTo>
                  <a:pt x="821690" y="71120"/>
                </a:lnTo>
                <a:lnTo>
                  <a:pt x="857250" y="71120"/>
                </a:lnTo>
                <a:lnTo>
                  <a:pt x="883920" y="71120"/>
                </a:lnTo>
                <a:lnTo>
                  <a:pt x="910590" y="80010"/>
                </a:lnTo>
                <a:lnTo>
                  <a:pt x="956310" y="80010"/>
                </a:lnTo>
                <a:lnTo>
                  <a:pt x="991870" y="80010"/>
                </a:lnTo>
                <a:lnTo>
                  <a:pt x="1027430" y="88900"/>
                </a:lnTo>
                <a:lnTo>
                  <a:pt x="1071880" y="88900"/>
                </a:lnTo>
                <a:lnTo>
                  <a:pt x="1116330" y="97790"/>
                </a:lnTo>
                <a:lnTo>
                  <a:pt x="1151890" y="106680"/>
                </a:lnTo>
                <a:lnTo>
                  <a:pt x="1169670" y="106680"/>
                </a:lnTo>
                <a:lnTo>
                  <a:pt x="117856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669790" y="2214880"/>
            <a:ext cx="223521" cy="481331"/>
          </a:xfrm>
          <a:custGeom>
            <a:avLst/>
            <a:gdLst/>
            <a:ahLst/>
            <a:cxnLst/>
            <a:rect l="0" t="0" r="0" b="0"/>
            <a:pathLst>
              <a:path w="223521" h="481331">
                <a:moveTo>
                  <a:pt x="223520" y="0"/>
                </a:moveTo>
                <a:lnTo>
                  <a:pt x="205740" y="0"/>
                </a:lnTo>
                <a:lnTo>
                  <a:pt x="196850" y="17780"/>
                </a:lnTo>
                <a:lnTo>
                  <a:pt x="179070" y="53340"/>
                </a:lnTo>
                <a:lnTo>
                  <a:pt x="161290" y="97790"/>
                </a:lnTo>
                <a:lnTo>
                  <a:pt x="152400" y="133350"/>
                </a:lnTo>
                <a:lnTo>
                  <a:pt x="134620" y="168910"/>
                </a:lnTo>
                <a:lnTo>
                  <a:pt x="125730" y="204470"/>
                </a:lnTo>
                <a:lnTo>
                  <a:pt x="107950" y="250190"/>
                </a:lnTo>
                <a:lnTo>
                  <a:pt x="99060" y="294640"/>
                </a:lnTo>
                <a:lnTo>
                  <a:pt x="81280" y="330200"/>
                </a:lnTo>
                <a:lnTo>
                  <a:pt x="72390" y="365760"/>
                </a:lnTo>
                <a:lnTo>
                  <a:pt x="63500" y="401320"/>
                </a:lnTo>
                <a:lnTo>
                  <a:pt x="44450" y="445770"/>
                </a:lnTo>
                <a:lnTo>
                  <a:pt x="35560" y="463550"/>
                </a:lnTo>
                <a:lnTo>
                  <a:pt x="26670" y="481330"/>
                </a:lnTo>
                <a:lnTo>
                  <a:pt x="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652010" y="2250440"/>
            <a:ext cx="330201" cy="410211"/>
          </a:xfrm>
          <a:custGeom>
            <a:avLst/>
            <a:gdLst/>
            <a:ahLst/>
            <a:cxnLst/>
            <a:rect l="0" t="0" r="0" b="0"/>
            <a:pathLst>
              <a:path w="330201" h="410211">
                <a:moveTo>
                  <a:pt x="0" y="17780"/>
                </a:moveTo>
                <a:lnTo>
                  <a:pt x="0" y="0"/>
                </a:lnTo>
                <a:lnTo>
                  <a:pt x="8890" y="17780"/>
                </a:lnTo>
                <a:lnTo>
                  <a:pt x="35560" y="53340"/>
                </a:lnTo>
                <a:lnTo>
                  <a:pt x="53340" y="97790"/>
                </a:lnTo>
                <a:lnTo>
                  <a:pt x="81280" y="133350"/>
                </a:lnTo>
                <a:lnTo>
                  <a:pt x="107950" y="177800"/>
                </a:lnTo>
                <a:lnTo>
                  <a:pt x="143510" y="223520"/>
                </a:lnTo>
                <a:lnTo>
                  <a:pt x="170180" y="259080"/>
                </a:lnTo>
                <a:lnTo>
                  <a:pt x="196850" y="303530"/>
                </a:lnTo>
                <a:lnTo>
                  <a:pt x="223520" y="339090"/>
                </a:lnTo>
                <a:lnTo>
                  <a:pt x="250190" y="374650"/>
                </a:lnTo>
                <a:lnTo>
                  <a:pt x="267970" y="392430"/>
                </a:lnTo>
                <a:lnTo>
                  <a:pt x="285750" y="401320"/>
                </a:lnTo>
                <a:lnTo>
                  <a:pt x="303530" y="410210"/>
                </a:lnTo>
                <a:lnTo>
                  <a:pt x="33020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5019040" y="2438400"/>
            <a:ext cx="204471" cy="26671"/>
          </a:xfrm>
          <a:custGeom>
            <a:avLst/>
            <a:gdLst/>
            <a:ahLst/>
            <a:cxnLst/>
            <a:rect l="0" t="0" r="0" b="0"/>
            <a:pathLst>
              <a:path w="204471" h="26671">
                <a:moveTo>
                  <a:pt x="0" y="26670"/>
                </a:moveTo>
                <a:lnTo>
                  <a:pt x="44450" y="8890"/>
                </a:lnTo>
                <a:lnTo>
                  <a:pt x="80010" y="8890"/>
                </a:lnTo>
                <a:lnTo>
                  <a:pt x="124460" y="8890"/>
                </a:lnTo>
                <a:lnTo>
                  <a:pt x="16891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5295900" y="2259330"/>
            <a:ext cx="222251" cy="419101"/>
          </a:xfrm>
          <a:custGeom>
            <a:avLst/>
            <a:gdLst/>
            <a:ahLst/>
            <a:cxnLst/>
            <a:rect l="0" t="0" r="0" b="0"/>
            <a:pathLst>
              <a:path w="222251" h="419101">
                <a:moveTo>
                  <a:pt x="0" y="44450"/>
                </a:moveTo>
                <a:lnTo>
                  <a:pt x="0" y="26670"/>
                </a:lnTo>
                <a:lnTo>
                  <a:pt x="17780" y="8890"/>
                </a:lnTo>
                <a:lnTo>
                  <a:pt x="35560" y="0"/>
                </a:lnTo>
                <a:lnTo>
                  <a:pt x="53340" y="0"/>
                </a:lnTo>
                <a:lnTo>
                  <a:pt x="80010" y="0"/>
                </a:lnTo>
                <a:lnTo>
                  <a:pt x="106680" y="17780"/>
                </a:lnTo>
                <a:lnTo>
                  <a:pt x="142240" y="71120"/>
                </a:lnTo>
                <a:lnTo>
                  <a:pt x="160020" y="115570"/>
                </a:lnTo>
                <a:lnTo>
                  <a:pt x="168910" y="151130"/>
                </a:lnTo>
                <a:lnTo>
                  <a:pt x="168910" y="187960"/>
                </a:lnTo>
                <a:lnTo>
                  <a:pt x="168910" y="223520"/>
                </a:lnTo>
                <a:lnTo>
                  <a:pt x="168910" y="259080"/>
                </a:lnTo>
                <a:lnTo>
                  <a:pt x="160020" y="294640"/>
                </a:lnTo>
                <a:lnTo>
                  <a:pt x="142240" y="330200"/>
                </a:lnTo>
                <a:lnTo>
                  <a:pt x="115570" y="365760"/>
                </a:lnTo>
                <a:lnTo>
                  <a:pt x="88900" y="401320"/>
                </a:lnTo>
                <a:lnTo>
                  <a:pt x="62230" y="419100"/>
                </a:lnTo>
                <a:lnTo>
                  <a:pt x="44450" y="419100"/>
                </a:lnTo>
                <a:lnTo>
                  <a:pt x="26670" y="410210"/>
                </a:lnTo>
                <a:lnTo>
                  <a:pt x="0" y="383540"/>
                </a:lnTo>
                <a:lnTo>
                  <a:pt x="0" y="365760"/>
                </a:lnTo>
                <a:lnTo>
                  <a:pt x="8890" y="347980"/>
                </a:lnTo>
                <a:lnTo>
                  <a:pt x="17780" y="321310"/>
                </a:lnTo>
                <a:lnTo>
                  <a:pt x="53340" y="285750"/>
                </a:lnTo>
                <a:lnTo>
                  <a:pt x="97790" y="276860"/>
                </a:lnTo>
                <a:lnTo>
                  <a:pt x="124460" y="276860"/>
                </a:lnTo>
                <a:lnTo>
                  <a:pt x="142240" y="285750"/>
                </a:lnTo>
                <a:lnTo>
                  <a:pt x="195580" y="339090"/>
                </a:lnTo>
                <a:lnTo>
                  <a:pt x="22225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5553710" y="1964690"/>
            <a:ext cx="267971" cy="1008381"/>
          </a:xfrm>
          <a:custGeom>
            <a:avLst/>
            <a:gdLst/>
            <a:ahLst/>
            <a:cxnLst/>
            <a:rect l="0" t="0" r="0" b="0"/>
            <a:pathLst>
              <a:path w="267971" h="1008381">
                <a:moveTo>
                  <a:pt x="116840" y="0"/>
                </a:moveTo>
                <a:lnTo>
                  <a:pt x="134620" y="35560"/>
                </a:lnTo>
                <a:lnTo>
                  <a:pt x="152400" y="71120"/>
                </a:lnTo>
                <a:lnTo>
                  <a:pt x="179070" y="115570"/>
                </a:lnTo>
                <a:lnTo>
                  <a:pt x="196850" y="151130"/>
                </a:lnTo>
                <a:lnTo>
                  <a:pt x="214630" y="196850"/>
                </a:lnTo>
                <a:lnTo>
                  <a:pt x="232410" y="241300"/>
                </a:lnTo>
                <a:lnTo>
                  <a:pt x="250190" y="267970"/>
                </a:lnTo>
                <a:lnTo>
                  <a:pt x="259080" y="303530"/>
                </a:lnTo>
                <a:lnTo>
                  <a:pt x="259080" y="330200"/>
                </a:lnTo>
                <a:lnTo>
                  <a:pt x="267970" y="365760"/>
                </a:lnTo>
                <a:lnTo>
                  <a:pt x="267970" y="401320"/>
                </a:lnTo>
                <a:lnTo>
                  <a:pt x="267970" y="436880"/>
                </a:lnTo>
                <a:lnTo>
                  <a:pt x="267970" y="463550"/>
                </a:lnTo>
                <a:lnTo>
                  <a:pt x="267970" y="500380"/>
                </a:lnTo>
                <a:lnTo>
                  <a:pt x="267970" y="527050"/>
                </a:lnTo>
                <a:lnTo>
                  <a:pt x="267970" y="562610"/>
                </a:lnTo>
                <a:lnTo>
                  <a:pt x="259080" y="589280"/>
                </a:lnTo>
                <a:lnTo>
                  <a:pt x="241300" y="624840"/>
                </a:lnTo>
                <a:lnTo>
                  <a:pt x="232410" y="660400"/>
                </a:lnTo>
                <a:lnTo>
                  <a:pt x="223520" y="687070"/>
                </a:lnTo>
                <a:lnTo>
                  <a:pt x="205740" y="713740"/>
                </a:lnTo>
                <a:lnTo>
                  <a:pt x="187960" y="750570"/>
                </a:lnTo>
                <a:lnTo>
                  <a:pt x="170180" y="777240"/>
                </a:lnTo>
                <a:lnTo>
                  <a:pt x="152400" y="803910"/>
                </a:lnTo>
                <a:lnTo>
                  <a:pt x="125730" y="839470"/>
                </a:lnTo>
                <a:lnTo>
                  <a:pt x="99060" y="883920"/>
                </a:lnTo>
                <a:lnTo>
                  <a:pt x="63500" y="919480"/>
                </a:lnTo>
                <a:lnTo>
                  <a:pt x="36830" y="955040"/>
                </a:lnTo>
                <a:lnTo>
                  <a:pt x="0" y="999490"/>
                </a:lnTo>
                <a:lnTo>
                  <a:pt x="0" y="1008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027420" y="2330450"/>
            <a:ext cx="205741" cy="44451"/>
          </a:xfrm>
          <a:custGeom>
            <a:avLst/>
            <a:gdLst/>
            <a:ahLst/>
            <a:cxnLst/>
            <a:rect l="0" t="0" r="0" b="0"/>
            <a:pathLst>
              <a:path w="205741" h="44451">
                <a:moveTo>
                  <a:pt x="0" y="44450"/>
                </a:moveTo>
                <a:lnTo>
                  <a:pt x="35560" y="17780"/>
                </a:lnTo>
                <a:lnTo>
                  <a:pt x="80010" y="8890"/>
                </a:lnTo>
                <a:lnTo>
                  <a:pt x="116840" y="0"/>
                </a:lnTo>
                <a:lnTo>
                  <a:pt x="16129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045200" y="250063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17780" y="17780"/>
                </a:lnTo>
                <a:lnTo>
                  <a:pt x="62230" y="889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6419850" y="2115820"/>
            <a:ext cx="411481" cy="883921"/>
          </a:xfrm>
          <a:custGeom>
            <a:avLst/>
            <a:gdLst/>
            <a:ahLst/>
            <a:cxnLst/>
            <a:rect l="0" t="0" r="0" b="0"/>
            <a:pathLst>
              <a:path w="411481" h="883921">
                <a:moveTo>
                  <a:pt x="0" y="72390"/>
                </a:moveTo>
                <a:lnTo>
                  <a:pt x="8890" y="45720"/>
                </a:lnTo>
                <a:lnTo>
                  <a:pt x="27940" y="36830"/>
                </a:lnTo>
                <a:lnTo>
                  <a:pt x="63500" y="17780"/>
                </a:lnTo>
                <a:lnTo>
                  <a:pt x="107950" y="0"/>
                </a:lnTo>
                <a:lnTo>
                  <a:pt x="152400" y="0"/>
                </a:lnTo>
                <a:lnTo>
                  <a:pt x="179070" y="0"/>
                </a:lnTo>
                <a:lnTo>
                  <a:pt x="214630" y="8890"/>
                </a:lnTo>
                <a:lnTo>
                  <a:pt x="241300" y="45720"/>
                </a:lnTo>
                <a:lnTo>
                  <a:pt x="250190" y="63500"/>
                </a:lnTo>
                <a:lnTo>
                  <a:pt x="250190" y="99060"/>
                </a:lnTo>
                <a:lnTo>
                  <a:pt x="250190" y="143510"/>
                </a:lnTo>
                <a:lnTo>
                  <a:pt x="232410" y="179070"/>
                </a:lnTo>
                <a:lnTo>
                  <a:pt x="205740" y="223520"/>
                </a:lnTo>
                <a:lnTo>
                  <a:pt x="179070" y="259080"/>
                </a:lnTo>
                <a:lnTo>
                  <a:pt x="152400" y="294640"/>
                </a:lnTo>
                <a:lnTo>
                  <a:pt x="125730" y="331470"/>
                </a:lnTo>
                <a:lnTo>
                  <a:pt x="90170" y="367030"/>
                </a:lnTo>
                <a:lnTo>
                  <a:pt x="54610" y="411480"/>
                </a:lnTo>
                <a:lnTo>
                  <a:pt x="72390" y="393700"/>
                </a:lnTo>
                <a:lnTo>
                  <a:pt x="116840" y="358140"/>
                </a:lnTo>
                <a:lnTo>
                  <a:pt x="152400" y="340360"/>
                </a:lnTo>
                <a:lnTo>
                  <a:pt x="179070" y="331470"/>
                </a:lnTo>
                <a:lnTo>
                  <a:pt x="223520" y="331470"/>
                </a:lnTo>
                <a:lnTo>
                  <a:pt x="259080" y="340360"/>
                </a:lnTo>
                <a:lnTo>
                  <a:pt x="304800" y="358140"/>
                </a:lnTo>
                <a:lnTo>
                  <a:pt x="331470" y="375920"/>
                </a:lnTo>
                <a:lnTo>
                  <a:pt x="367030" y="402590"/>
                </a:lnTo>
                <a:lnTo>
                  <a:pt x="393700" y="420370"/>
                </a:lnTo>
                <a:lnTo>
                  <a:pt x="411480" y="464820"/>
                </a:lnTo>
                <a:lnTo>
                  <a:pt x="411480" y="500380"/>
                </a:lnTo>
                <a:lnTo>
                  <a:pt x="411480" y="527050"/>
                </a:lnTo>
                <a:lnTo>
                  <a:pt x="402590" y="562610"/>
                </a:lnTo>
                <a:lnTo>
                  <a:pt x="384810" y="599440"/>
                </a:lnTo>
                <a:lnTo>
                  <a:pt x="358140" y="643890"/>
                </a:lnTo>
                <a:lnTo>
                  <a:pt x="322580" y="679450"/>
                </a:lnTo>
                <a:lnTo>
                  <a:pt x="285750" y="715010"/>
                </a:lnTo>
                <a:lnTo>
                  <a:pt x="250190" y="750570"/>
                </a:lnTo>
                <a:lnTo>
                  <a:pt x="214630" y="786130"/>
                </a:lnTo>
                <a:lnTo>
                  <a:pt x="179070" y="821690"/>
                </a:lnTo>
                <a:lnTo>
                  <a:pt x="134620" y="857250"/>
                </a:lnTo>
                <a:lnTo>
                  <a:pt x="99060" y="883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929120" y="2428240"/>
            <a:ext cx="285751" cy="36831"/>
          </a:xfrm>
          <a:custGeom>
            <a:avLst/>
            <a:gdLst/>
            <a:ahLst/>
            <a:cxnLst/>
            <a:rect l="0" t="0" r="0" b="0"/>
            <a:pathLst>
              <a:path w="285751" h="36831">
                <a:moveTo>
                  <a:pt x="0" y="36830"/>
                </a:moveTo>
                <a:lnTo>
                  <a:pt x="35560" y="19050"/>
                </a:lnTo>
                <a:lnTo>
                  <a:pt x="71120" y="19050"/>
                </a:lnTo>
                <a:lnTo>
                  <a:pt x="116840" y="10160"/>
                </a:lnTo>
                <a:lnTo>
                  <a:pt x="152400" y="0"/>
                </a:lnTo>
                <a:lnTo>
                  <a:pt x="187960" y="0"/>
                </a:lnTo>
                <a:lnTo>
                  <a:pt x="214630" y="0"/>
                </a:lnTo>
                <a:lnTo>
                  <a:pt x="259080" y="10160"/>
                </a:lnTo>
                <a:lnTo>
                  <a:pt x="285750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7322820" y="1973580"/>
            <a:ext cx="195581" cy="1054101"/>
          </a:xfrm>
          <a:custGeom>
            <a:avLst/>
            <a:gdLst/>
            <a:ahLst/>
            <a:cxnLst/>
            <a:rect l="0" t="0" r="0" b="0"/>
            <a:pathLst>
              <a:path w="195581" h="1054101">
                <a:moveTo>
                  <a:pt x="88900" y="0"/>
                </a:moveTo>
                <a:lnTo>
                  <a:pt x="71120" y="8890"/>
                </a:lnTo>
                <a:lnTo>
                  <a:pt x="53340" y="53340"/>
                </a:lnTo>
                <a:lnTo>
                  <a:pt x="35560" y="97790"/>
                </a:lnTo>
                <a:lnTo>
                  <a:pt x="35560" y="133350"/>
                </a:lnTo>
                <a:lnTo>
                  <a:pt x="1778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65760"/>
                </a:lnTo>
                <a:lnTo>
                  <a:pt x="0" y="410210"/>
                </a:lnTo>
                <a:lnTo>
                  <a:pt x="0" y="454660"/>
                </a:lnTo>
                <a:lnTo>
                  <a:pt x="0" y="500380"/>
                </a:lnTo>
                <a:lnTo>
                  <a:pt x="8890" y="527050"/>
                </a:lnTo>
                <a:lnTo>
                  <a:pt x="8890" y="562610"/>
                </a:lnTo>
                <a:lnTo>
                  <a:pt x="17780" y="589280"/>
                </a:lnTo>
                <a:lnTo>
                  <a:pt x="17780" y="624840"/>
                </a:lnTo>
                <a:lnTo>
                  <a:pt x="26670" y="651510"/>
                </a:lnTo>
                <a:lnTo>
                  <a:pt x="35560" y="687070"/>
                </a:lnTo>
                <a:lnTo>
                  <a:pt x="35560" y="722630"/>
                </a:lnTo>
                <a:lnTo>
                  <a:pt x="44450" y="750570"/>
                </a:lnTo>
                <a:lnTo>
                  <a:pt x="53340" y="795020"/>
                </a:lnTo>
                <a:lnTo>
                  <a:pt x="62230" y="830580"/>
                </a:lnTo>
                <a:lnTo>
                  <a:pt x="71120" y="875030"/>
                </a:lnTo>
                <a:lnTo>
                  <a:pt x="88900" y="910590"/>
                </a:lnTo>
                <a:lnTo>
                  <a:pt x="97790" y="946150"/>
                </a:lnTo>
                <a:lnTo>
                  <a:pt x="115570" y="990600"/>
                </a:lnTo>
                <a:lnTo>
                  <a:pt x="133350" y="1008380"/>
                </a:lnTo>
                <a:lnTo>
                  <a:pt x="168910" y="1045210"/>
                </a:lnTo>
                <a:lnTo>
                  <a:pt x="195580" y="1054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7536180" y="2133600"/>
            <a:ext cx="974091" cy="759461"/>
          </a:xfrm>
          <a:custGeom>
            <a:avLst/>
            <a:gdLst/>
            <a:ahLst/>
            <a:cxnLst/>
            <a:rect l="0" t="0" r="0" b="0"/>
            <a:pathLst>
              <a:path w="974091" h="759461">
                <a:moveTo>
                  <a:pt x="0" y="581660"/>
                </a:moveTo>
                <a:lnTo>
                  <a:pt x="17780" y="617220"/>
                </a:lnTo>
                <a:lnTo>
                  <a:pt x="35560" y="661670"/>
                </a:lnTo>
                <a:lnTo>
                  <a:pt x="63500" y="706120"/>
                </a:lnTo>
                <a:lnTo>
                  <a:pt x="81280" y="750570"/>
                </a:lnTo>
                <a:lnTo>
                  <a:pt x="99060" y="759460"/>
                </a:lnTo>
                <a:lnTo>
                  <a:pt x="116840" y="759460"/>
                </a:lnTo>
                <a:lnTo>
                  <a:pt x="116840" y="741680"/>
                </a:lnTo>
                <a:lnTo>
                  <a:pt x="116840" y="706120"/>
                </a:lnTo>
                <a:lnTo>
                  <a:pt x="116840" y="661670"/>
                </a:lnTo>
                <a:lnTo>
                  <a:pt x="116840" y="617220"/>
                </a:lnTo>
                <a:lnTo>
                  <a:pt x="116840" y="581660"/>
                </a:lnTo>
                <a:lnTo>
                  <a:pt x="116840" y="544830"/>
                </a:lnTo>
                <a:lnTo>
                  <a:pt x="107950" y="509270"/>
                </a:lnTo>
                <a:lnTo>
                  <a:pt x="107950" y="473710"/>
                </a:lnTo>
                <a:lnTo>
                  <a:pt x="99060" y="438150"/>
                </a:lnTo>
                <a:lnTo>
                  <a:pt x="90170" y="402590"/>
                </a:lnTo>
                <a:lnTo>
                  <a:pt x="90170" y="367030"/>
                </a:lnTo>
                <a:lnTo>
                  <a:pt x="81280" y="331470"/>
                </a:lnTo>
                <a:lnTo>
                  <a:pt x="81280" y="285750"/>
                </a:lnTo>
                <a:lnTo>
                  <a:pt x="81280" y="250190"/>
                </a:lnTo>
                <a:lnTo>
                  <a:pt x="72390" y="205740"/>
                </a:lnTo>
                <a:lnTo>
                  <a:pt x="72390" y="170180"/>
                </a:lnTo>
                <a:lnTo>
                  <a:pt x="63500" y="125730"/>
                </a:lnTo>
                <a:lnTo>
                  <a:pt x="54610" y="81280"/>
                </a:lnTo>
                <a:lnTo>
                  <a:pt x="54610" y="54610"/>
                </a:lnTo>
                <a:lnTo>
                  <a:pt x="54610" y="27940"/>
                </a:lnTo>
                <a:lnTo>
                  <a:pt x="72390" y="1016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10160"/>
                </a:lnTo>
                <a:lnTo>
                  <a:pt x="241300" y="10160"/>
                </a:lnTo>
                <a:lnTo>
                  <a:pt x="276860" y="19050"/>
                </a:lnTo>
                <a:lnTo>
                  <a:pt x="312420" y="19050"/>
                </a:lnTo>
                <a:lnTo>
                  <a:pt x="349250" y="19050"/>
                </a:lnTo>
                <a:lnTo>
                  <a:pt x="384810" y="19050"/>
                </a:lnTo>
                <a:lnTo>
                  <a:pt x="429260" y="19050"/>
                </a:lnTo>
                <a:lnTo>
                  <a:pt x="473710" y="19050"/>
                </a:lnTo>
                <a:lnTo>
                  <a:pt x="509270" y="19050"/>
                </a:lnTo>
                <a:lnTo>
                  <a:pt x="544830" y="19050"/>
                </a:lnTo>
                <a:lnTo>
                  <a:pt x="571500" y="19050"/>
                </a:lnTo>
                <a:lnTo>
                  <a:pt x="598170" y="19050"/>
                </a:lnTo>
                <a:lnTo>
                  <a:pt x="635000" y="27940"/>
                </a:lnTo>
                <a:lnTo>
                  <a:pt x="679450" y="27940"/>
                </a:lnTo>
                <a:lnTo>
                  <a:pt x="715010" y="27940"/>
                </a:lnTo>
                <a:lnTo>
                  <a:pt x="759460" y="27940"/>
                </a:lnTo>
                <a:lnTo>
                  <a:pt x="795020" y="27940"/>
                </a:lnTo>
                <a:lnTo>
                  <a:pt x="839470" y="27940"/>
                </a:lnTo>
                <a:lnTo>
                  <a:pt x="875030" y="19050"/>
                </a:lnTo>
                <a:lnTo>
                  <a:pt x="911860" y="19050"/>
                </a:lnTo>
                <a:lnTo>
                  <a:pt x="947420" y="10160"/>
                </a:lnTo>
                <a:lnTo>
                  <a:pt x="97409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7804150" y="2383790"/>
            <a:ext cx="125731" cy="438151"/>
          </a:xfrm>
          <a:custGeom>
            <a:avLst/>
            <a:gdLst/>
            <a:ahLst/>
            <a:cxnLst/>
            <a:rect l="0" t="0" r="0" b="0"/>
            <a:pathLst>
              <a:path w="125731" h="438151">
                <a:moveTo>
                  <a:pt x="125730" y="0"/>
                </a:moveTo>
                <a:lnTo>
                  <a:pt x="107950" y="17780"/>
                </a:lnTo>
                <a:lnTo>
                  <a:pt x="99060" y="54610"/>
                </a:lnTo>
                <a:lnTo>
                  <a:pt x="90170" y="90170"/>
                </a:lnTo>
                <a:lnTo>
                  <a:pt x="72390" y="134620"/>
                </a:lnTo>
                <a:lnTo>
                  <a:pt x="63500" y="170180"/>
                </a:lnTo>
                <a:lnTo>
                  <a:pt x="54610" y="205740"/>
                </a:lnTo>
                <a:lnTo>
                  <a:pt x="44450" y="241300"/>
                </a:lnTo>
                <a:lnTo>
                  <a:pt x="35560" y="285750"/>
                </a:lnTo>
                <a:lnTo>
                  <a:pt x="26670" y="321310"/>
                </a:lnTo>
                <a:lnTo>
                  <a:pt x="26670" y="358140"/>
                </a:lnTo>
                <a:lnTo>
                  <a:pt x="8890" y="393700"/>
                </a:lnTo>
                <a:lnTo>
                  <a:pt x="0" y="438150"/>
                </a:lnTo>
                <a:lnTo>
                  <a:pt x="0" y="393700"/>
                </a:lnTo>
                <a:lnTo>
                  <a:pt x="889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7768590" y="2410460"/>
            <a:ext cx="294641" cy="313691"/>
          </a:xfrm>
          <a:custGeom>
            <a:avLst/>
            <a:gdLst/>
            <a:ahLst/>
            <a:cxnLst/>
            <a:rect l="0" t="0" r="0" b="0"/>
            <a:pathLst>
              <a:path w="294641" h="313691">
                <a:moveTo>
                  <a:pt x="0" y="0"/>
                </a:moveTo>
                <a:lnTo>
                  <a:pt x="17780" y="36830"/>
                </a:lnTo>
                <a:lnTo>
                  <a:pt x="35560" y="63500"/>
                </a:lnTo>
                <a:lnTo>
                  <a:pt x="80010" y="107950"/>
                </a:lnTo>
                <a:lnTo>
                  <a:pt x="116840" y="152400"/>
                </a:lnTo>
                <a:lnTo>
                  <a:pt x="143510" y="196850"/>
                </a:lnTo>
                <a:lnTo>
                  <a:pt x="179070" y="241300"/>
                </a:lnTo>
                <a:lnTo>
                  <a:pt x="214630" y="276860"/>
                </a:lnTo>
                <a:lnTo>
                  <a:pt x="232410" y="304800"/>
                </a:lnTo>
                <a:lnTo>
                  <a:pt x="250190" y="313690"/>
                </a:lnTo>
                <a:lnTo>
                  <a:pt x="267970" y="313690"/>
                </a:lnTo>
                <a:lnTo>
                  <a:pt x="294640" y="313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8072120" y="258953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17780" y="8890"/>
                </a:lnTo>
                <a:lnTo>
                  <a:pt x="62230" y="0"/>
                </a:lnTo>
                <a:lnTo>
                  <a:pt x="81280" y="0"/>
                </a:lnTo>
                <a:lnTo>
                  <a:pt x="11684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8233410" y="2374900"/>
            <a:ext cx="241301" cy="491491"/>
          </a:xfrm>
          <a:custGeom>
            <a:avLst/>
            <a:gdLst/>
            <a:ahLst/>
            <a:cxnLst/>
            <a:rect l="0" t="0" r="0" b="0"/>
            <a:pathLst>
              <a:path w="241301" h="491491">
                <a:moveTo>
                  <a:pt x="44450" y="35560"/>
                </a:moveTo>
                <a:lnTo>
                  <a:pt x="71120" y="8890"/>
                </a:lnTo>
                <a:lnTo>
                  <a:pt x="97790" y="0"/>
                </a:lnTo>
                <a:lnTo>
                  <a:pt x="124460" y="17780"/>
                </a:lnTo>
                <a:lnTo>
                  <a:pt x="142240" y="26670"/>
                </a:lnTo>
                <a:lnTo>
                  <a:pt x="168910" y="53340"/>
                </a:lnTo>
                <a:lnTo>
                  <a:pt x="186690" y="99060"/>
                </a:lnTo>
                <a:lnTo>
                  <a:pt x="186690" y="134620"/>
                </a:lnTo>
                <a:lnTo>
                  <a:pt x="186690" y="179070"/>
                </a:lnTo>
                <a:lnTo>
                  <a:pt x="177800" y="214630"/>
                </a:lnTo>
                <a:lnTo>
                  <a:pt x="168910" y="250190"/>
                </a:lnTo>
                <a:lnTo>
                  <a:pt x="160020" y="285750"/>
                </a:lnTo>
                <a:lnTo>
                  <a:pt x="142240" y="321310"/>
                </a:lnTo>
                <a:lnTo>
                  <a:pt x="124460" y="358140"/>
                </a:lnTo>
                <a:lnTo>
                  <a:pt x="97790" y="402590"/>
                </a:lnTo>
                <a:lnTo>
                  <a:pt x="53340" y="447040"/>
                </a:lnTo>
                <a:lnTo>
                  <a:pt x="35560" y="455930"/>
                </a:lnTo>
                <a:lnTo>
                  <a:pt x="8890" y="447040"/>
                </a:lnTo>
                <a:lnTo>
                  <a:pt x="0" y="429260"/>
                </a:lnTo>
                <a:lnTo>
                  <a:pt x="0" y="393700"/>
                </a:lnTo>
                <a:lnTo>
                  <a:pt x="0" y="367030"/>
                </a:lnTo>
                <a:lnTo>
                  <a:pt x="26670" y="330200"/>
                </a:lnTo>
                <a:lnTo>
                  <a:pt x="35560" y="312420"/>
                </a:lnTo>
                <a:lnTo>
                  <a:pt x="62230" y="303530"/>
                </a:lnTo>
                <a:lnTo>
                  <a:pt x="97790" y="303530"/>
                </a:lnTo>
                <a:lnTo>
                  <a:pt x="124460" y="303530"/>
                </a:lnTo>
                <a:lnTo>
                  <a:pt x="160020" y="321310"/>
                </a:lnTo>
                <a:lnTo>
                  <a:pt x="177800" y="330200"/>
                </a:lnTo>
                <a:lnTo>
                  <a:pt x="205740" y="367030"/>
                </a:lnTo>
                <a:lnTo>
                  <a:pt x="223520" y="411480"/>
                </a:lnTo>
                <a:lnTo>
                  <a:pt x="241300" y="447040"/>
                </a:lnTo>
                <a:lnTo>
                  <a:pt x="241300" y="464820"/>
                </a:lnTo>
                <a:lnTo>
                  <a:pt x="241300" y="4914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8474710" y="1946910"/>
            <a:ext cx="213361" cy="1107441"/>
          </a:xfrm>
          <a:custGeom>
            <a:avLst/>
            <a:gdLst/>
            <a:ahLst/>
            <a:cxnLst/>
            <a:rect l="0" t="0" r="0" b="0"/>
            <a:pathLst>
              <a:path w="213361" h="1107441">
                <a:moveTo>
                  <a:pt x="0" y="0"/>
                </a:moveTo>
                <a:lnTo>
                  <a:pt x="17780" y="17780"/>
                </a:lnTo>
                <a:lnTo>
                  <a:pt x="44450" y="35560"/>
                </a:lnTo>
                <a:lnTo>
                  <a:pt x="80010" y="71120"/>
                </a:lnTo>
                <a:lnTo>
                  <a:pt x="106680" y="115570"/>
                </a:lnTo>
                <a:lnTo>
                  <a:pt x="124460" y="151130"/>
                </a:lnTo>
                <a:lnTo>
                  <a:pt x="142240" y="196850"/>
                </a:lnTo>
                <a:lnTo>
                  <a:pt x="160020" y="232410"/>
                </a:lnTo>
                <a:lnTo>
                  <a:pt x="177800" y="276860"/>
                </a:lnTo>
                <a:lnTo>
                  <a:pt x="186690" y="312420"/>
                </a:lnTo>
                <a:lnTo>
                  <a:pt x="195580" y="347980"/>
                </a:lnTo>
                <a:lnTo>
                  <a:pt x="195580" y="392430"/>
                </a:lnTo>
                <a:lnTo>
                  <a:pt x="204470" y="427990"/>
                </a:lnTo>
                <a:lnTo>
                  <a:pt x="204470" y="472440"/>
                </a:lnTo>
                <a:lnTo>
                  <a:pt x="213360" y="518160"/>
                </a:lnTo>
                <a:lnTo>
                  <a:pt x="213360" y="553720"/>
                </a:lnTo>
                <a:lnTo>
                  <a:pt x="213360" y="598170"/>
                </a:lnTo>
                <a:lnTo>
                  <a:pt x="213360" y="642620"/>
                </a:lnTo>
                <a:lnTo>
                  <a:pt x="213360" y="687070"/>
                </a:lnTo>
                <a:lnTo>
                  <a:pt x="195580" y="722630"/>
                </a:lnTo>
                <a:lnTo>
                  <a:pt x="195580" y="768350"/>
                </a:lnTo>
                <a:lnTo>
                  <a:pt x="186690" y="803910"/>
                </a:lnTo>
                <a:lnTo>
                  <a:pt x="168910" y="848360"/>
                </a:lnTo>
                <a:lnTo>
                  <a:pt x="160020" y="883920"/>
                </a:lnTo>
                <a:lnTo>
                  <a:pt x="151130" y="919480"/>
                </a:lnTo>
                <a:lnTo>
                  <a:pt x="133350" y="963930"/>
                </a:lnTo>
                <a:lnTo>
                  <a:pt x="115570" y="1008380"/>
                </a:lnTo>
                <a:lnTo>
                  <a:pt x="88900" y="1043940"/>
                </a:lnTo>
                <a:lnTo>
                  <a:pt x="53340" y="1089660"/>
                </a:lnTo>
                <a:lnTo>
                  <a:pt x="44450" y="1107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8751570" y="1911350"/>
            <a:ext cx="186691" cy="267971"/>
          </a:xfrm>
          <a:custGeom>
            <a:avLst/>
            <a:gdLst/>
            <a:ahLst/>
            <a:cxnLst/>
            <a:rect l="0" t="0" r="0" b="0"/>
            <a:pathLst>
              <a:path w="186691" h="267971">
                <a:moveTo>
                  <a:pt x="80010" y="17780"/>
                </a:moveTo>
                <a:lnTo>
                  <a:pt x="80010" y="0"/>
                </a:lnTo>
                <a:lnTo>
                  <a:pt x="97790" y="0"/>
                </a:lnTo>
                <a:lnTo>
                  <a:pt x="133350" y="17780"/>
                </a:lnTo>
                <a:lnTo>
                  <a:pt x="151130" y="17780"/>
                </a:lnTo>
                <a:lnTo>
                  <a:pt x="160020" y="35560"/>
                </a:lnTo>
                <a:lnTo>
                  <a:pt x="168910" y="71120"/>
                </a:lnTo>
                <a:lnTo>
                  <a:pt x="168910" y="106680"/>
                </a:lnTo>
                <a:lnTo>
                  <a:pt x="168910" y="142240"/>
                </a:lnTo>
                <a:lnTo>
                  <a:pt x="160020" y="168910"/>
                </a:lnTo>
                <a:lnTo>
                  <a:pt x="133350" y="204470"/>
                </a:lnTo>
                <a:lnTo>
                  <a:pt x="88900" y="241300"/>
                </a:lnTo>
                <a:lnTo>
                  <a:pt x="62230" y="259080"/>
                </a:lnTo>
                <a:lnTo>
                  <a:pt x="35560" y="267970"/>
                </a:lnTo>
                <a:lnTo>
                  <a:pt x="17780" y="267970"/>
                </a:lnTo>
                <a:lnTo>
                  <a:pt x="0" y="250190"/>
                </a:lnTo>
                <a:lnTo>
                  <a:pt x="0" y="222250"/>
                </a:lnTo>
                <a:lnTo>
                  <a:pt x="17780" y="204470"/>
                </a:lnTo>
                <a:lnTo>
                  <a:pt x="44450" y="186690"/>
                </a:lnTo>
                <a:lnTo>
                  <a:pt x="71120" y="186690"/>
                </a:lnTo>
                <a:lnTo>
                  <a:pt x="97790" y="186690"/>
                </a:lnTo>
                <a:lnTo>
                  <a:pt x="133350" y="204470"/>
                </a:lnTo>
                <a:lnTo>
                  <a:pt x="151130" y="222250"/>
                </a:lnTo>
                <a:lnTo>
                  <a:pt x="168910" y="232410"/>
                </a:lnTo>
                <a:lnTo>
                  <a:pt x="1866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7322820" y="1955800"/>
            <a:ext cx="177801" cy="1098551"/>
          </a:xfrm>
          <a:custGeom>
            <a:avLst/>
            <a:gdLst/>
            <a:ahLst/>
            <a:cxnLst/>
            <a:rect l="0" t="0" r="0" b="0"/>
            <a:pathLst>
              <a:path w="177801" h="1098551">
                <a:moveTo>
                  <a:pt x="142240" y="17780"/>
                </a:moveTo>
                <a:lnTo>
                  <a:pt x="133350" y="0"/>
                </a:lnTo>
                <a:lnTo>
                  <a:pt x="115570" y="0"/>
                </a:lnTo>
                <a:lnTo>
                  <a:pt x="97790" y="8890"/>
                </a:lnTo>
                <a:lnTo>
                  <a:pt x="80010" y="35560"/>
                </a:lnTo>
                <a:lnTo>
                  <a:pt x="53340" y="71120"/>
                </a:lnTo>
                <a:lnTo>
                  <a:pt x="35560" y="106680"/>
                </a:lnTo>
                <a:lnTo>
                  <a:pt x="26670" y="142240"/>
                </a:lnTo>
                <a:lnTo>
                  <a:pt x="17780" y="177800"/>
                </a:lnTo>
                <a:lnTo>
                  <a:pt x="889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0" y="445770"/>
                </a:lnTo>
                <a:lnTo>
                  <a:pt x="0" y="472440"/>
                </a:lnTo>
                <a:lnTo>
                  <a:pt x="0" y="509270"/>
                </a:lnTo>
                <a:lnTo>
                  <a:pt x="0" y="553720"/>
                </a:lnTo>
                <a:lnTo>
                  <a:pt x="0" y="589280"/>
                </a:lnTo>
                <a:lnTo>
                  <a:pt x="0" y="633730"/>
                </a:lnTo>
                <a:lnTo>
                  <a:pt x="8890" y="678180"/>
                </a:lnTo>
                <a:lnTo>
                  <a:pt x="8890" y="713740"/>
                </a:lnTo>
                <a:lnTo>
                  <a:pt x="17780" y="749300"/>
                </a:lnTo>
                <a:lnTo>
                  <a:pt x="26670" y="795020"/>
                </a:lnTo>
                <a:lnTo>
                  <a:pt x="26670" y="830580"/>
                </a:lnTo>
                <a:lnTo>
                  <a:pt x="35560" y="866140"/>
                </a:lnTo>
                <a:lnTo>
                  <a:pt x="53340" y="910590"/>
                </a:lnTo>
                <a:lnTo>
                  <a:pt x="71120" y="946150"/>
                </a:lnTo>
                <a:lnTo>
                  <a:pt x="88900" y="990600"/>
                </a:lnTo>
                <a:lnTo>
                  <a:pt x="97790" y="1017270"/>
                </a:lnTo>
                <a:lnTo>
                  <a:pt x="133350" y="1054100"/>
                </a:lnTo>
                <a:lnTo>
                  <a:pt x="177800" y="1098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7491730" y="1938020"/>
            <a:ext cx="527051" cy="660401"/>
          </a:xfrm>
          <a:custGeom>
            <a:avLst/>
            <a:gdLst/>
            <a:ahLst/>
            <a:cxnLst/>
            <a:rect l="0" t="0" r="0" b="0"/>
            <a:pathLst>
              <a:path w="527051" h="660401">
                <a:moveTo>
                  <a:pt x="527050" y="0"/>
                </a:moveTo>
                <a:lnTo>
                  <a:pt x="518160" y="17780"/>
                </a:lnTo>
                <a:lnTo>
                  <a:pt x="482600" y="44450"/>
                </a:lnTo>
                <a:lnTo>
                  <a:pt x="455930" y="80010"/>
                </a:lnTo>
                <a:lnTo>
                  <a:pt x="429260" y="97790"/>
                </a:lnTo>
                <a:lnTo>
                  <a:pt x="393700" y="142240"/>
                </a:lnTo>
                <a:lnTo>
                  <a:pt x="367030" y="186690"/>
                </a:lnTo>
                <a:lnTo>
                  <a:pt x="330200" y="232410"/>
                </a:lnTo>
                <a:lnTo>
                  <a:pt x="294640" y="267970"/>
                </a:lnTo>
                <a:lnTo>
                  <a:pt x="259080" y="303530"/>
                </a:lnTo>
                <a:lnTo>
                  <a:pt x="223520" y="347980"/>
                </a:lnTo>
                <a:lnTo>
                  <a:pt x="187960" y="392430"/>
                </a:lnTo>
                <a:lnTo>
                  <a:pt x="152400" y="427990"/>
                </a:lnTo>
                <a:lnTo>
                  <a:pt x="125730" y="472440"/>
                </a:lnTo>
                <a:lnTo>
                  <a:pt x="99060" y="509270"/>
                </a:lnTo>
                <a:lnTo>
                  <a:pt x="62230" y="553720"/>
                </a:lnTo>
                <a:lnTo>
                  <a:pt x="35560" y="589280"/>
                </a:lnTo>
                <a:lnTo>
                  <a:pt x="8890" y="633730"/>
                </a:lnTo>
                <a:lnTo>
                  <a:pt x="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8742680" y="1884680"/>
            <a:ext cx="259081" cy="294641"/>
          </a:xfrm>
          <a:custGeom>
            <a:avLst/>
            <a:gdLst/>
            <a:ahLst/>
            <a:cxnLst/>
            <a:rect l="0" t="0" r="0" b="0"/>
            <a:pathLst>
              <a:path w="259081" h="294641">
                <a:moveTo>
                  <a:pt x="259080" y="0"/>
                </a:moveTo>
                <a:lnTo>
                  <a:pt x="248920" y="17780"/>
                </a:lnTo>
                <a:lnTo>
                  <a:pt x="240030" y="35560"/>
                </a:lnTo>
                <a:lnTo>
                  <a:pt x="195580" y="80010"/>
                </a:lnTo>
                <a:lnTo>
                  <a:pt x="151130" y="124460"/>
                </a:lnTo>
                <a:lnTo>
                  <a:pt x="115570" y="160020"/>
                </a:lnTo>
                <a:lnTo>
                  <a:pt x="71120" y="204470"/>
                </a:lnTo>
                <a:lnTo>
                  <a:pt x="35560" y="24003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6348730" y="3214370"/>
            <a:ext cx="285751" cy="615951"/>
          </a:xfrm>
          <a:custGeom>
            <a:avLst/>
            <a:gdLst/>
            <a:ahLst/>
            <a:cxnLst/>
            <a:rect l="0" t="0" r="0" b="0"/>
            <a:pathLst>
              <a:path w="285751" h="615951">
                <a:moveTo>
                  <a:pt x="8890" y="99060"/>
                </a:moveTo>
                <a:lnTo>
                  <a:pt x="17780" y="62230"/>
                </a:lnTo>
                <a:lnTo>
                  <a:pt x="44450" y="35560"/>
                </a:lnTo>
                <a:lnTo>
                  <a:pt x="80010" y="17780"/>
                </a:lnTo>
                <a:lnTo>
                  <a:pt x="116840" y="8890"/>
                </a:lnTo>
                <a:lnTo>
                  <a:pt x="152400" y="0"/>
                </a:lnTo>
                <a:lnTo>
                  <a:pt x="179070" y="0"/>
                </a:lnTo>
                <a:lnTo>
                  <a:pt x="196850" y="0"/>
                </a:lnTo>
                <a:lnTo>
                  <a:pt x="214630" y="17780"/>
                </a:lnTo>
                <a:lnTo>
                  <a:pt x="223520" y="62230"/>
                </a:lnTo>
                <a:lnTo>
                  <a:pt x="223520" y="90170"/>
                </a:lnTo>
                <a:lnTo>
                  <a:pt x="205740" y="116840"/>
                </a:lnTo>
                <a:lnTo>
                  <a:pt x="170180" y="161290"/>
                </a:lnTo>
                <a:lnTo>
                  <a:pt x="125730" y="196850"/>
                </a:lnTo>
                <a:lnTo>
                  <a:pt x="90170" y="232410"/>
                </a:lnTo>
                <a:lnTo>
                  <a:pt x="53340" y="259080"/>
                </a:lnTo>
                <a:lnTo>
                  <a:pt x="17780" y="285750"/>
                </a:lnTo>
                <a:lnTo>
                  <a:pt x="35560" y="259080"/>
                </a:lnTo>
                <a:lnTo>
                  <a:pt x="80010" y="241300"/>
                </a:lnTo>
                <a:lnTo>
                  <a:pt x="116840" y="232410"/>
                </a:lnTo>
                <a:lnTo>
                  <a:pt x="152400" y="232410"/>
                </a:lnTo>
                <a:lnTo>
                  <a:pt x="179070" y="232410"/>
                </a:lnTo>
                <a:lnTo>
                  <a:pt x="223520" y="241300"/>
                </a:lnTo>
                <a:lnTo>
                  <a:pt x="241300" y="250190"/>
                </a:lnTo>
                <a:lnTo>
                  <a:pt x="250190" y="267970"/>
                </a:lnTo>
                <a:lnTo>
                  <a:pt x="267970" y="303530"/>
                </a:lnTo>
                <a:lnTo>
                  <a:pt x="276860" y="339090"/>
                </a:lnTo>
                <a:lnTo>
                  <a:pt x="285750" y="356870"/>
                </a:lnTo>
                <a:lnTo>
                  <a:pt x="276860" y="393700"/>
                </a:lnTo>
                <a:lnTo>
                  <a:pt x="267970" y="438150"/>
                </a:lnTo>
                <a:lnTo>
                  <a:pt x="241300" y="482600"/>
                </a:lnTo>
                <a:lnTo>
                  <a:pt x="205740" y="527050"/>
                </a:lnTo>
                <a:lnTo>
                  <a:pt x="161290" y="562610"/>
                </a:lnTo>
                <a:lnTo>
                  <a:pt x="125730" y="589280"/>
                </a:lnTo>
                <a:lnTo>
                  <a:pt x="90170" y="607060"/>
                </a:lnTo>
                <a:lnTo>
                  <a:pt x="62230" y="615950"/>
                </a:lnTo>
                <a:lnTo>
                  <a:pt x="26670" y="615950"/>
                </a:lnTo>
                <a:lnTo>
                  <a:pt x="8890" y="615950"/>
                </a:lnTo>
                <a:lnTo>
                  <a:pt x="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6804660" y="3402330"/>
            <a:ext cx="214631" cy="26671"/>
          </a:xfrm>
          <a:custGeom>
            <a:avLst/>
            <a:gdLst/>
            <a:ahLst/>
            <a:cxnLst/>
            <a:rect l="0" t="0" r="0" b="0"/>
            <a:pathLst>
              <a:path w="214631" h="26671">
                <a:moveTo>
                  <a:pt x="0" y="26670"/>
                </a:moveTo>
                <a:lnTo>
                  <a:pt x="17780" y="17780"/>
                </a:lnTo>
                <a:lnTo>
                  <a:pt x="6223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60020" y="0"/>
                </a:lnTo>
                <a:lnTo>
                  <a:pt x="186690" y="0"/>
                </a:lnTo>
                <a:lnTo>
                  <a:pt x="2146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7134860" y="3134360"/>
            <a:ext cx="152401" cy="704851"/>
          </a:xfrm>
          <a:custGeom>
            <a:avLst/>
            <a:gdLst/>
            <a:ahLst/>
            <a:cxnLst/>
            <a:rect l="0" t="0" r="0" b="0"/>
            <a:pathLst>
              <a:path w="152401" h="704851">
                <a:moveTo>
                  <a:pt x="106680" y="0"/>
                </a:moveTo>
                <a:lnTo>
                  <a:pt x="88900" y="8890"/>
                </a:lnTo>
                <a:lnTo>
                  <a:pt x="80010" y="26670"/>
                </a:lnTo>
                <a:lnTo>
                  <a:pt x="62230" y="71120"/>
                </a:lnTo>
                <a:lnTo>
                  <a:pt x="53340" y="88900"/>
                </a:lnTo>
                <a:lnTo>
                  <a:pt x="35560" y="106680"/>
                </a:lnTo>
                <a:lnTo>
                  <a:pt x="26670" y="152400"/>
                </a:lnTo>
                <a:lnTo>
                  <a:pt x="17780" y="187960"/>
                </a:lnTo>
                <a:lnTo>
                  <a:pt x="8890" y="23241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8890" y="427990"/>
                </a:lnTo>
                <a:lnTo>
                  <a:pt x="8890" y="464820"/>
                </a:lnTo>
                <a:lnTo>
                  <a:pt x="26670" y="500380"/>
                </a:lnTo>
                <a:lnTo>
                  <a:pt x="35560" y="544830"/>
                </a:lnTo>
                <a:lnTo>
                  <a:pt x="44450" y="580390"/>
                </a:lnTo>
                <a:lnTo>
                  <a:pt x="71120" y="624840"/>
                </a:lnTo>
                <a:lnTo>
                  <a:pt x="88900" y="660400"/>
                </a:lnTo>
                <a:lnTo>
                  <a:pt x="97790" y="678180"/>
                </a:lnTo>
                <a:lnTo>
                  <a:pt x="124460" y="695960"/>
                </a:lnTo>
                <a:lnTo>
                  <a:pt x="152400" y="704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7349490" y="3232150"/>
            <a:ext cx="204471" cy="455931"/>
          </a:xfrm>
          <a:custGeom>
            <a:avLst/>
            <a:gdLst/>
            <a:ahLst/>
            <a:cxnLst/>
            <a:rect l="0" t="0" r="0" b="0"/>
            <a:pathLst>
              <a:path w="204471" h="455931">
                <a:moveTo>
                  <a:pt x="204470" y="0"/>
                </a:moveTo>
                <a:lnTo>
                  <a:pt x="177800" y="35560"/>
                </a:lnTo>
                <a:lnTo>
                  <a:pt x="160020" y="81280"/>
                </a:lnTo>
                <a:lnTo>
                  <a:pt x="151130" y="116840"/>
                </a:lnTo>
                <a:lnTo>
                  <a:pt x="133350" y="152400"/>
                </a:lnTo>
                <a:lnTo>
                  <a:pt x="115570" y="187960"/>
                </a:lnTo>
                <a:lnTo>
                  <a:pt x="106680" y="223520"/>
                </a:lnTo>
                <a:lnTo>
                  <a:pt x="88900" y="259080"/>
                </a:lnTo>
                <a:lnTo>
                  <a:pt x="80010" y="294640"/>
                </a:lnTo>
                <a:lnTo>
                  <a:pt x="62230" y="330200"/>
                </a:lnTo>
                <a:lnTo>
                  <a:pt x="44450" y="367030"/>
                </a:lnTo>
                <a:lnTo>
                  <a:pt x="35560" y="411480"/>
                </a:lnTo>
                <a:lnTo>
                  <a:pt x="17780" y="438150"/>
                </a:lnTo>
                <a:lnTo>
                  <a:pt x="8890" y="45593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7376160" y="3276600"/>
            <a:ext cx="259081" cy="313691"/>
          </a:xfrm>
          <a:custGeom>
            <a:avLst/>
            <a:gdLst/>
            <a:ahLst/>
            <a:cxnLst/>
            <a:rect l="0" t="0" r="0" b="0"/>
            <a:pathLst>
              <a:path w="259081" h="313691">
                <a:moveTo>
                  <a:pt x="0" y="0"/>
                </a:moveTo>
                <a:lnTo>
                  <a:pt x="17780" y="36830"/>
                </a:lnTo>
                <a:lnTo>
                  <a:pt x="35560" y="63500"/>
                </a:lnTo>
                <a:lnTo>
                  <a:pt x="71120" y="107950"/>
                </a:lnTo>
                <a:lnTo>
                  <a:pt x="106680" y="152400"/>
                </a:lnTo>
                <a:lnTo>
                  <a:pt x="142240" y="187960"/>
                </a:lnTo>
                <a:lnTo>
                  <a:pt x="168910" y="232410"/>
                </a:lnTo>
                <a:lnTo>
                  <a:pt x="177800" y="250190"/>
                </a:lnTo>
                <a:lnTo>
                  <a:pt x="195580" y="267970"/>
                </a:lnTo>
                <a:lnTo>
                  <a:pt x="223520" y="304800"/>
                </a:lnTo>
                <a:lnTo>
                  <a:pt x="241300" y="313690"/>
                </a:lnTo>
                <a:lnTo>
                  <a:pt x="25908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7715250" y="341122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1778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3335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7956550" y="3214370"/>
            <a:ext cx="250191" cy="393701"/>
          </a:xfrm>
          <a:custGeom>
            <a:avLst/>
            <a:gdLst/>
            <a:ahLst/>
            <a:cxnLst/>
            <a:rect l="0" t="0" r="0" b="0"/>
            <a:pathLst>
              <a:path w="250191" h="393701">
                <a:moveTo>
                  <a:pt x="71120" y="26670"/>
                </a:moveTo>
                <a:lnTo>
                  <a:pt x="88900" y="8890"/>
                </a:lnTo>
                <a:lnTo>
                  <a:pt x="106680" y="0"/>
                </a:lnTo>
                <a:lnTo>
                  <a:pt x="133350" y="8890"/>
                </a:lnTo>
                <a:lnTo>
                  <a:pt x="168910" y="53340"/>
                </a:lnTo>
                <a:lnTo>
                  <a:pt x="186690" y="99060"/>
                </a:lnTo>
                <a:lnTo>
                  <a:pt x="196850" y="125730"/>
                </a:lnTo>
                <a:lnTo>
                  <a:pt x="196850" y="152400"/>
                </a:lnTo>
                <a:lnTo>
                  <a:pt x="186690" y="187960"/>
                </a:lnTo>
                <a:lnTo>
                  <a:pt x="177800" y="223520"/>
                </a:lnTo>
                <a:lnTo>
                  <a:pt x="160020" y="259080"/>
                </a:lnTo>
                <a:lnTo>
                  <a:pt x="142240" y="285750"/>
                </a:lnTo>
                <a:lnTo>
                  <a:pt x="106680" y="330200"/>
                </a:lnTo>
                <a:lnTo>
                  <a:pt x="62230" y="367030"/>
                </a:lnTo>
                <a:lnTo>
                  <a:pt x="35560" y="384810"/>
                </a:lnTo>
                <a:lnTo>
                  <a:pt x="17780" y="384810"/>
                </a:lnTo>
                <a:lnTo>
                  <a:pt x="0" y="367030"/>
                </a:lnTo>
                <a:lnTo>
                  <a:pt x="0" y="339090"/>
                </a:lnTo>
                <a:lnTo>
                  <a:pt x="0" y="312420"/>
                </a:lnTo>
                <a:lnTo>
                  <a:pt x="8890" y="294640"/>
                </a:lnTo>
                <a:lnTo>
                  <a:pt x="35560" y="276860"/>
                </a:lnTo>
                <a:lnTo>
                  <a:pt x="62230" y="259080"/>
                </a:lnTo>
                <a:lnTo>
                  <a:pt x="88900" y="259080"/>
                </a:lnTo>
                <a:lnTo>
                  <a:pt x="124460" y="259080"/>
                </a:lnTo>
                <a:lnTo>
                  <a:pt x="151130" y="267970"/>
                </a:lnTo>
                <a:lnTo>
                  <a:pt x="196850" y="294640"/>
                </a:lnTo>
                <a:lnTo>
                  <a:pt x="214630" y="321310"/>
                </a:lnTo>
                <a:lnTo>
                  <a:pt x="241300" y="356870"/>
                </a:lnTo>
                <a:lnTo>
                  <a:pt x="250190" y="375920"/>
                </a:lnTo>
                <a:lnTo>
                  <a:pt x="25019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8215630" y="3107690"/>
            <a:ext cx="195581" cy="803911"/>
          </a:xfrm>
          <a:custGeom>
            <a:avLst/>
            <a:gdLst/>
            <a:ahLst/>
            <a:cxnLst/>
            <a:rect l="0" t="0" r="0" b="0"/>
            <a:pathLst>
              <a:path w="195581" h="80391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88900" y="80010"/>
                </a:lnTo>
                <a:lnTo>
                  <a:pt x="124460" y="124460"/>
                </a:lnTo>
                <a:lnTo>
                  <a:pt x="142240" y="160020"/>
                </a:lnTo>
                <a:lnTo>
                  <a:pt x="168910" y="196850"/>
                </a:lnTo>
                <a:lnTo>
                  <a:pt x="177800" y="232410"/>
                </a:lnTo>
                <a:lnTo>
                  <a:pt x="186690" y="267970"/>
                </a:lnTo>
                <a:lnTo>
                  <a:pt x="195580" y="312420"/>
                </a:lnTo>
                <a:lnTo>
                  <a:pt x="195580" y="347980"/>
                </a:lnTo>
                <a:lnTo>
                  <a:pt x="195580" y="383540"/>
                </a:lnTo>
                <a:lnTo>
                  <a:pt x="195580" y="427990"/>
                </a:lnTo>
                <a:lnTo>
                  <a:pt x="195580" y="463550"/>
                </a:lnTo>
                <a:lnTo>
                  <a:pt x="186690" y="509270"/>
                </a:lnTo>
                <a:lnTo>
                  <a:pt x="177800" y="544830"/>
                </a:lnTo>
                <a:lnTo>
                  <a:pt x="160020" y="589280"/>
                </a:lnTo>
                <a:lnTo>
                  <a:pt x="142240" y="624840"/>
                </a:lnTo>
                <a:lnTo>
                  <a:pt x="124460" y="669290"/>
                </a:lnTo>
                <a:lnTo>
                  <a:pt x="106680" y="704850"/>
                </a:lnTo>
                <a:lnTo>
                  <a:pt x="80010" y="750570"/>
                </a:lnTo>
                <a:lnTo>
                  <a:pt x="62230" y="795020"/>
                </a:lnTo>
                <a:lnTo>
                  <a:pt x="62230" y="803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6920230" y="3027680"/>
            <a:ext cx="473711" cy="142241"/>
          </a:xfrm>
          <a:custGeom>
            <a:avLst/>
            <a:gdLst/>
            <a:ahLst/>
            <a:cxnLst/>
            <a:rect l="0" t="0" r="0" b="0"/>
            <a:pathLst>
              <a:path w="473711" h="142241">
                <a:moveTo>
                  <a:pt x="8890" y="142240"/>
                </a:moveTo>
                <a:lnTo>
                  <a:pt x="0" y="124460"/>
                </a:lnTo>
                <a:lnTo>
                  <a:pt x="8890" y="106680"/>
                </a:lnTo>
                <a:lnTo>
                  <a:pt x="44450" y="71120"/>
                </a:lnTo>
                <a:lnTo>
                  <a:pt x="71120" y="53340"/>
                </a:lnTo>
                <a:lnTo>
                  <a:pt x="116840" y="44450"/>
                </a:lnTo>
                <a:lnTo>
                  <a:pt x="152400" y="26670"/>
                </a:lnTo>
                <a:lnTo>
                  <a:pt x="196850" y="17780"/>
                </a:lnTo>
                <a:lnTo>
                  <a:pt x="232410" y="8890"/>
                </a:lnTo>
                <a:lnTo>
                  <a:pt x="276860" y="0"/>
                </a:lnTo>
                <a:lnTo>
                  <a:pt x="312420" y="0"/>
                </a:lnTo>
                <a:lnTo>
                  <a:pt x="347980" y="8890"/>
                </a:lnTo>
                <a:lnTo>
                  <a:pt x="384810" y="17780"/>
                </a:lnTo>
                <a:lnTo>
                  <a:pt x="402590" y="17780"/>
                </a:lnTo>
                <a:lnTo>
                  <a:pt x="447040" y="53340"/>
                </a:lnTo>
                <a:lnTo>
                  <a:pt x="473710" y="80010"/>
                </a:lnTo>
                <a:lnTo>
                  <a:pt x="473710" y="106680"/>
                </a:lnTo>
                <a:lnTo>
                  <a:pt x="46482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6911340" y="2928620"/>
            <a:ext cx="1036321" cy="205741"/>
          </a:xfrm>
          <a:custGeom>
            <a:avLst/>
            <a:gdLst/>
            <a:ahLst/>
            <a:cxnLst/>
            <a:rect l="0" t="0" r="0" b="0"/>
            <a:pathLst>
              <a:path w="1036321" h="205741">
                <a:moveTo>
                  <a:pt x="8890" y="187960"/>
                </a:moveTo>
                <a:lnTo>
                  <a:pt x="0" y="170180"/>
                </a:lnTo>
                <a:lnTo>
                  <a:pt x="35560" y="134620"/>
                </a:lnTo>
                <a:lnTo>
                  <a:pt x="71120" y="116840"/>
                </a:lnTo>
                <a:lnTo>
                  <a:pt x="116840" y="99060"/>
                </a:lnTo>
                <a:lnTo>
                  <a:pt x="152400" y="81280"/>
                </a:lnTo>
                <a:lnTo>
                  <a:pt x="187960" y="62230"/>
                </a:lnTo>
                <a:lnTo>
                  <a:pt x="223520" y="53340"/>
                </a:lnTo>
                <a:lnTo>
                  <a:pt x="259080" y="44450"/>
                </a:lnTo>
                <a:lnTo>
                  <a:pt x="303530" y="26670"/>
                </a:lnTo>
                <a:lnTo>
                  <a:pt x="347980" y="17780"/>
                </a:lnTo>
                <a:lnTo>
                  <a:pt x="375920" y="8890"/>
                </a:lnTo>
                <a:lnTo>
                  <a:pt x="411480" y="8890"/>
                </a:lnTo>
                <a:lnTo>
                  <a:pt x="447040" y="8890"/>
                </a:lnTo>
                <a:lnTo>
                  <a:pt x="482600" y="0"/>
                </a:lnTo>
                <a:lnTo>
                  <a:pt x="518160" y="0"/>
                </a:lnTo>
                <a:lnTo>
                  <a:pt x="544830" y="0"/>
                </a:lnTo>
                <a:lnTo>
                  <a:pt x="580390" y="0"/>
                </a:lnTo>
                <a:lnTo>
                  <a:pt x="615950" y="0"/>
                </a:lnTo>
                <a:lnTo>
                  <a:pt x="642620" y="8890"/>
                </a:lnTo>
                <a:lnTo>
                  <a:pt x="679450" y="8890"/>
                </a:lnTo>
                <a:lnTo>
                  <a:pt x="706120" y="17780"/>
                </a:lnTo>
                <a:lnTo>
                  <a:pt x="741680" y="26670"/>
                </a:lnTo>
                <a:lnTo>
                  <a:pt x="786130" y="35560"/>
                </a:lnTo>
                <a:lnTo>
                  <a:pt x="821690" y="53340"/>
                </a:lnTo>
                <a:lnTo>
                  <a:pt x="857250" y="81280"/>
                </a:lnTo>
                <a:lnTo>
                  <a:pt x="892810" y="99060"/>
                </a:lnTo>
                <a:lnTo>
                  <a:pt x="928370" y="116840"/>
                </a:lnTo>
                <a:lnTo>
                  <a:pt x="965200" y="134620"/>
                </a:lnTo>
                <a:lnTo>
                  <a:pt x="991870" y="143510"/>
                </a:lnTo>
                <a:lnTo>
                  <a:pt x="1036320" y="196850"/>
                </a:lnTo>
                <a:lnTo>
                  <a:pt x="103632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6304280" y="3991610"/>
            <a:ext cx="339091" cy="571501"/>
          </a:xfrm>
          <a:custGeom>
            <a:avLst/>
            <a:gdLst/>
            <a:ahLst/>
            <a:cxnLst/>
            <a:rect l="0" t="0" r="0" b="0"/>
            <a:pathLst>
              <a:path w="339091" h="571501">
                <a:moveTo>
                  <a:pt x="8890" y="124460"/>
                </a:moveTo>
                <a:lnTo>
                  <a:pt x="0" y="106680"/>
                </a:lnTo>
                <a:lnTo>
                  <a:pt x="0" y="88900"/>
                </a:lnTo>
                <a:lnTo>
                  <a:pt x="8890" y="71120"/>
                </a:lnTo>
                <a:lnTo>
                  <a:pt x="26670" y="44450"/>
                </a:lnTo>
                <a:lnTo>
                  <a:pt x="71120" y="17780"/>
                </a:lnTo>
                <a:lnTo>
                  <a:pt x="115570" y="0"/>
                </a:lnTo>
                <a:lnTo>
                  <a:pt x="143510" y="0"/>
                </a:lnTo>
                <a:lnTo>
                  <a:pt x="161290" y="0"/>
                </a:lnTo>
                <a:lnTo>
                  <a:pt x="187960" y="8890"/>
                </a:lnTo>
                <a:lnTo>
                  <a:pt x="196850" y="26670"/>
                </a:lnTo>
                <a:lnTo>
                  <a:pt x="205740" y="44450"/>
                </a:lnTo>
                <a:lnTo>
                  <a:pt x="205740" y="62230"/>
                </a:lnTo>
                <a:lnTo>
                  <a:pt x="196850" y="97790"/>
                </a:lnTo>
                <a:lnTo>
                  <a:pt x="170180" y="142240"/>
                </a:lnTo>
                <a:lnTo>
                  <a:pt x="143510" y="179070"/>
                </a:lnTo>
                <a:lnTo>
                  <a:pt x="106680" y="223520"/>
                </a:lnTo>
                <a:lnTo>
                  <a:pt x="115570" y="205740"/>
                </a:lnTo>
                <a:lnTo>
                  <a:pt x="143510" y="187960"/>
                </a:lnTo>
                <a:lnTo>
                  <a:pt x="179070" y="179070"/>
                </a:lnTo>
                <a:lnTo>
                  <a:pt x="205740" y="179070"/>
                </a:lnTo>
                <a:lnTo>
                  <a:pt x="250190" y="187960"/>
                </a:lnTo>
                <a:lnTo>
                  <a:pt x="285750" y="214630"/>
                </a:lnTo>
                <a:lnTo>
                  <a:pt x="303530" y="232410"/>
                </a:lnTo>
                <a:lnTo>
                  <a:pt x="330200" y="259080"/>
                </a:lnTo>
                <a:lnTo>
                  <a:pt x="339090" y="303530"/>
                </a:lnTo>
                <a:lnTo>
                  <a:pt x="330200" y="347980"/>
                </a:lnTo>
                <a:lnTo>
                  <a:pt x="312420" y="383540"/>
                </a:lnTo>
                <a:lnTo>
                  <a:pt x="276860" y="427990"/>
                </a:lnTo>
                <a:lnTo>
                  <a:pt x="241300" y="464820"/>
                </a:lnTo>
                <a:lnTo>
                  <a:pt x="205740" y="491490"/>
                </a:lnTo>
                <a:lnTo>
                  <a:pt x="170180" y="527050"/>
                </a:lnTo>
                <a:lnTo>
                  <a:pt x="124460" y="553720"/>
                </a:lnTo>
                <a:lnTo>
                  <a:pt x="10668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813550" y="4197350"/>
            <a:ext cx="196851" cy="8891"/>
          </a:xfrm>
          <a:custGeom>
            <a:avLst/>
            <a:gdLst/>
            <a:ahLst/>
            <a:cxnLst/>
            <a:rect l="0" t="0" r="0" b="0"/>
            <a:pathLst>
              <a:path w="196851" h="8891">
                <a:moveTo>
                  <a:pt x="0" y="889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968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7161530" y="4133850"/>
            <a:ext cx="187961" cy="259081"/>
          </a:xfrm>
          <a:custGeom>
            <a:avLst/>
            <a:gdLst/>
            <a:ahLst/>
            <a:cxnLst/>
            <a:rect l="0" t="0" r="0" b="0"/>
            <a:pathLst>
              <a:path w="187961" h="259081">
                <a:moveTo>
                  <a:pt x="187960" y="0"/>
                </a:moveTo>
                <a:lnTo>
                  <a:pt x="161290" y="36830"/>
                </a:lnTo>
                <a:lnTo>
                  <a:pt x="125730" y="81280"/>
                </a:lnTo>
                <a:lnTo>
                  <a:pt x="97790" y="116840"/>
                </a:lnTo>
                <a:lnTo>
                  <a:pt x="62230" y="161290"/>
                </a:lnTo>
                <a:lnTo>
                  <a:pt x="35560" y="196850"/>
                </a:lnTo>
                <a:lnTo>
                  <a:pt x="0" y="24130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7170420" y="4080510"/>
            <a:ext cx="214631" cy="358141"/>
          </a:xfrm>
          <a:custGeom>
            <a:avLst/>
            <a:gdLst/>
            <a:ahLst/>
            <a:cxnLst/>
            <a:rect l="0" t="0" r="0" b="0"/>
            <a:pathLst>
              <a:path w="214631" h="358141">
                <a:moveTo>
                  <a:pt x="0" y="0"/>
                </a:moveTo>
                <a:lnTo>
                  <a:pt x="8890" y="35560"/>
                </a:lnTo>
                <a:lnTo>
                  <a:pt x="35560" y="81280"/>
                </a:lnTo>
                <a:lnTo>
                  <a:pt x="53340" y="125730"/>
                </a:lnTo>
                <a:lnTo>
                  <a:pt x="71120" y="143510"/>
                </a:lnTo>
                <a:lnTo>
                  <a:pt x="97790" y="187960"/>
                </a:lnTo>
                <a:lnTo>
                  <a:pt x="116840" y="205740"/>
                </a:lnTo>
                <a:lnTo>
                  <a:pt x="143510" y="250190"/>
                </a:lnTo>
                <a:lnTo>
                  <a:pt x="161290" y="294640"/>
                </a:lnTo>
                <a:lnTo>
                  <a:pt x="179070" y="330200"/>
                </a:lnTo>
                <a:lnTo>
                  <a:pt x="196850" y="349250"/>
                </a:lnTo>
                <a:lnTo>
                  <a:pt x="214630" y="358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599680" y="4080510"/>
            <a:ext cx="1" cy="259081"/>
          </a:xfrm>
          <a:custGeom>
            <a:avLst/>
            <a:gdLst/>
            <a:ahLst/>
            <a:cxnLst/>
            <a:rect l="0" t="0" r="0" b="0"/>
            <a:pathLst>
              <a:path w="1" h="259081">
                <a:moveTo>
                  <a:pt x="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509510" y="4170680"/>
            <a:ext cx="205741" cy="44451"/>
          </a:xfrm>
          <a:custGeom>
            <a:avLst/>
            <a:gdLst/>
            <a:ahLst/>
            <a:cxnLst/>
            <a:rect l="0" t="0" r="0" b="0"/>
            <a:pathLst>
              <a:path w="205741" h="44451">
                <a:moveTo>
                  <a:pt x="0" y="44450"/>
                </a:moveTo>
                <a:lnTo>
                  <a:pt x="44450" y="26670"/>
                </a:lnTo>
                <a:lnTo>
                  <a:pt x="72390" y="26670"/>
                </a:lnTo>
                <a:lnTo>
                  <a:pt x="116840" y="17780"/>
                </a:lnTo>
                <a:lnTo>
                  <a:pt x="152400" y="8890"/>
                </a:lnTo>
                <a:lnTo>
                  <a:pt x="19685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777480" y="4009390"/>
            <a:ext cx="294641" cy="401321"/>
          </a:xfrm>
          <a:custGeom>
            <a:avLst/>
            <a:gdLst/>
            <a:ahLst/>
            <a:cxnLst/>
            <a:rect l="0" t="0" r="0" b="0"/>
            <a:pathLst>
              <a:path w="294641" h="401321">
                <a:moveTo>
                  <a:pt x="53340" y="44450"/>
                </a:moveTo>
                <a:lnTo>
                  <a:pt x="53340" y="26670"/>
                </a:lnTo>
                <a:lnTo>
                  <a:pt x="71120" y="8890"/>
                </a:lnTo>
                <a:lnTo>
                  <a:pt x="90170" y="0"/>
                </a:lnTo>
                <a:lnTo>
                  <a:pt x="107950" y="0"/>
                </a:lnTo>
                <a:lnTo>
                  <a:pt x="143510" y="8890"/>
                </a:lnTo>
                <a:lnTo>
                  <a:pt x="187960" y="35560"/>
                </a:lnTo>
                <a:lnTo>
                  <a:pt x="214630" y="53340"/>
                </a:lnTo>
                <a:lnTo>
                  <a:pt x="232410" y="97790"/>
                </a:lnTo>
                <a:lnTo>
                  <a:pt x="250190" y="124460"/>
                </a:lnTo>
                <a:lnTo>
                  <a:pt x="250190" y="152400"/>
                </a:lnTo>
                <a:lnTo>
                  <a:pt x="250190" y="187960"/>
                </a:lnTo>
                <a:lnTo>
                  <a:pt x="232410" y="223520"/>
                </a:lnTo>
                <a:lnTo>
                  <a:pt x="205740" y="267970"/>
                </a:lnTo>
                <a:lnTo>
                  <a:pt x="179070" y="303530"/>
                </a:lnTo>
                <a:lnTo>
                  <a:pt x="134620" y="339090"/>
                </a:lnTo>
                <a:lnTo>
                  <a:pt x="90170" y="374650"/>
                </a:lnTo>
                <a:lnTo>
                  <a:pt x="53340" y="392430"/>
                </a:lnTo>
                <a:lnTo>
                  <a:pt x="26670" y="401320"/>
                </a:lnTo>
                <a:lnTo>
                  <a:pt x="8890" y="392430"/>
                </a:lnTo>
                <a:lnTo>
                  <a:pt x="0" y="365760"/>
                </a:lnTo>
                <a:lnTo>
                  <a:pt x="8890" y="347980"/>
                </a:lnTo>
                <a:lnTo>
                  <a:pt x="62230" y="303530"/>
                </a:lnTo>
                <a:lnTo>
                  <a:pt x="116840" y="285750"/>
                </a:lnTo>
                <a:lnTo>
                  <a:pt x="161290" y="285750"/>
                </a:lnTo>
                <a:lnTo>
                  <a:pt x="187960" y="285750"/>
                </a:lnTo>
                <a:lnTo>
                  <a:pt x="223520" y="294640"/>
                </a:lnTo>
                <a:lnTo>
                  <a:pt x="250190" y="303530"/>
                </a:lnTo>
                <a:lnTo>
                  <a:pt x="29464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6911340" y="480441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35560" y="8890"/>
                </a:lnTo>
                <a:lnTo>
                  <a:pt x="6223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7232650" y="4616450"/>
            <a:ext cx="214631" cy="374651"/>
          </a:xfrm>
          <a:custGeom>
            <a:avLst/>
            <a:gdLst/>
            <a:ahLst/>
            <a:cxnLst/>
            <a:rect l="0" t="0" r="0" b="0"/>
            <a:pathLst>
              <a:path w="214631" h="374651">
                <a:moveTo>
                  <a:pt x="214630" y="0"/>
                </a:moveTo>
                <a:lnTo>
                  <a:pt x="187960" y="35560"/>
                </a:lnTo>
                <a:lnTo>
                  <a:pt x="179070" y="62230"/>
                </a:lnTo>
                <a:lnTo>
                  <a:pt x="152400" y="107950"/>
                </a:lnTo>
                <a:lnTo>
                  <a:pt x="125730" y="143510"/>
                </a:lnTo>
                <a:lnTo>
                  <a:pt x="107950" y="179070"/>
                </a:lnTo>
                <a:lnTo>
                  <a:pt x="81280" y="214630"/>
                </a:lnTo>
                <a:lnTo>
                  <a:pt x="63500" y="250190"/>
                </a:lnTo>
                <a:lnTo>
                  <a:pt x="44450" y="285750"/>
                </a:lnTo>
                <a:lnTo>
                  <a:pt x="17780" y="33020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7232650" y="4669790"/>
            <a:ext cx="179071" cy="375921"/>
          </a:xfrm>
          <a:custGeom>
            <a:avLst/>
            <a:gdLst/>
            <a:ahLst/>
            <a:cxnLst/>
            <a:rect l="0" t="0" r="0" b="0"/>
            <a:pathLst>
              <a:path w="179071" h="375921">
                <a:moveTo>
                  <a:pt x="0" y="0"/>
                </a:moveTo>
                <a:lnTo>
                  <a:pt x="17780" y="8890"/>
                </a:lnTo>
                <a:lnTo>
                  <a:pt x="63500" y="63500"/>
                </a:lnTo>
                <a:lnTo>
                  <a:pt x="81280" y="107950"/>
                </a:lnTo>
                <a:lnTo>
                  <a:pt x="99060" y="143510"/>
                </a:lnTo>
                <a:lnTo>
                  <a:pt x="116840" y="187960"/>
                </a:lnTo>
                <a:lnTo>
                  <a:pt x="125730" y="223520"/>
                </a:lnTo>
                <a:lnTo>
                  <a:pt x="134620" y="259080"/>
                </a:lnTo>
                <a:lnTo>
                  <a:pt x="152400" y="294640"/>
                </a:lnTo>
                <a:lnTo>
                  <a:pt x="170180" y="340360"/>
                </a:lnTo>
                <a:lnTo>
                  <a:pt x="179070" y="375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7635240" y="4660900"/>
            <a:ext cx="8891" cy="232411"/>
          </a:xfrm>
          <a:custGeom>
            <a:avLst/>
            <a:gdLst/>
            <a:ahLst/>
            <a:cxnLst/>
            <a:rect l="0" t="0" r="0" b="0"/>
            <a:pathLst>
              <a:path w="8891" h="232411">
                <a:moveTo>
                  <a:pt x="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7509510" y="4777740"/>
            <a:ext cx="241301" cy="53341"/>
          </a:xfrm>
          <a:custGeom>
            <a:avLst/>
            <a:gdLst/>
            <a:ahLst/>
            <a:cxnLst/>
            <a:rect l="0" t="0" r="0" b="0"/>
            <a:pathLst>
              <a:path w="241301" h="53341">
                <a:moveTo>
                  <a:pt x="0" y="53340"/>
                </a:moveTo>
                <a:lnTo>
                  <a:pt x="17780" y="35560"/>
                </a:lnTo>
                <a:lnTo>
                  <a:pt x="62230" y="17780"/>
                </a:lnTo>
                <a:lnTo>
                  <a:pt x="9906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7839710" y="4589780"/>
            <a:ext cx="250191" cy="392431"/>
          </a:xfrm>
          <a:custGeom>
            <a:avLst/>
            <a:gdLst/>
            <a:ahLst/>
            <a:cxnLst/>
            <a:rect l="0" t="0" r="0" b="0"/>
            <a:pathLst>
              <a:path w="250191" h="392431">
                <a:moveTo>
                  <a:pt x="170180" y="44450"/>
                </a:moveTo>
                <a:lnTo>
                  <a:pt x="152400" y="35560"/>
                </a:lnTo>
                <a:lnTo>
                  <a:pt x="143510" y="17780"/>
                </a:lnTo>
                <a:lnTo>
                  <a:pt x="125730" y="8890"/>
                </a:lnTo>
                <a:lnTo>
                  <a:pt x="99060" y="0"/>
                </a:lnTo>
                <a:lnTo>
                  <a:pt x="81280" y="0"/>
                </a:lnTo>
                <a:lnTo>
                  <a:pt x="63500" y="0"/>
                </a:lnTo>
                <a:lnTo>
                  <a:pt x="45720" y="8890"/>
                </a:lnTo>
                <a:lnTo>
                  <a:pt x="27940" y="26670"/>
                </a:lnTo>
                <a:lnTo>
                  <a:pt x="19050" y="62230"/>
                </a:lnTo>
                <a:lnTo>
                  <a:pt x="8890" y="97790"/>
                </a:lnTo>
                <a:lnTo>
                  <a:pt x="0" y="143510"/>
                </a:lnTo>
                <a:lnTo>
                  <a:pt x="0" y="161290"/>
                </a:lnTo>
                <a:lnTo>
                  <a:pt x="8890" y="179070"/>
                </a:lnTo>
                <a:lnTo>
                  <a:pt x="27940" y="187960"/>
                </a:lnTo>
                <a:lnTo>
                  <a:pt x="45720" y="179070"/>
                </a:lnTo>
                <a:lnTo>
                  <a:pt x="90170" y="143510"/>
                </a:lnTo>
                <a:lnTo>
                  <a:pt x="134620" y="124460"/>
                </a:lnTo>
                <a:lnTo>
                  <a:pt x="152400" y="115570"/>
                </a:lnTo>
                <a:lnTo>
                  <a:pt x="179070" y="115570"/>
                </a:lnTo>
                <a:lnTo>
                  <a:pt x="196850" y="115570"/>
                </a:lnTo>
                <a:lnTo>
                  <a:pt x="223520" y="124460"/>
                </a:lnTo>
                <a:lnTo>
                  <a:pt x="232410" y="143510"/>
                </a:lnTo>
                <a:lnTo>
                  <a:pt x="250190" y="161290"/>
                </a:lnTo>
                <a:lnTo>
                  <a:pt x="250190" y="187960"/>
                </a:lnTo>
                <a:lnTo>
                  <a:pt x="250190" y="223520"/>
                </a:lnTo>
                <a:lnTo>
                  <a:pt x="241300" y="259080"/>
                </a:lnTo>
                <a:lnTo>
                  <a:pt x="223520" y="294640"/>
                </a:lnTo>
                <a:lnTo>
                  <a:pt x="187960" y="339090"/>
                </a:lnTo>
                <a:lnTo>
                  <a:pt x="170180" y="365760"/>
                </a:lnTo>
                <a:lnTo>
                  <a:pt x="152400" y="383540"/>
                </a:lnTo>
                <a:lnTo>
                  <a:pt x="134620" y="383540"/>
                </a:lnTo>
                <a:lnTo>
                  <a:pt x="125730" y="392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6492240" y="4465320"/>
            <a:ext cx="1803401" cy="749301"/>
          </a:xfrm>
          <a:custGeom>
            <a:avLst/>
            <a:gdLst/>
            <a:ahLst/>
            <a:cxnLst/>
            <a:rect l="0" t="0" r="0" b="0"/>
            <a:pathLst>
              <a:path w="1803401" h="749301">
                <a:moveTo>
                  <a:pt x="1785620" y="35560"/>
                </a:moveTo>
                <a:lnTo>
                  <a:pt x="1785620" y="80010"/>
                </a:lnTo>
                <a:lnTo>
                  <a:pt x="1785620" y="106680"/>
                </a:lnTo>
                <a:lnTo>
                  <a:pt x="1785620" y="142240"/>
                </a:lnTo>
                <a:lnTo>
                  <a:pt x="1776730" y="186690"/>
                </a:lnTo>
                <a:lnTo>
                  <a:pt x="1767840" y="222250"/>
                </a:lnTo>
                <a:lnTo>
                  <a:pt x="1767840" y="267970"/>
                </a:lnTo>
                <a:lnTo>
                  <a:pt x="1767840" y="303530"/>
                </a:lnTo>
                <a:lnTo>
                  <a:pt x="1767840" y="339090"/>
                </a:lnTo>
                <a:lnTo>
                  <a:pt x="1767840" y="374650"/>
                </a:lnTo>
                <a:lnTo>
                  <a:pt x="1767840" y="410210"/>
                </a:lnTo>
                <a:lnTo>
                  <a:pt x="1776730" y="445770"/>
                </a:lnTo>
                <a:lnTo>
                  <a:pt x="1785620" y="490220"/>
                </a:lnTo>
                <a:lnTo>
                  <a:pt x="1794510" y="525780"/>
                </a:lnTo>
                <a:lnTo>
                  <a:pt x="1803400" y="562610"/>
                </a:lnTo>
                <a:lnTo>
                  <a:pt x="1803400" y="598170"/>
                </a:lnTo>
                <a:lnTo>
                  <a:pt x="1803400" y="633730"/>
                </a:lnTo>
                <a:lnTo>
                  <a:pt x="1803400" y="669290"/>
                </a:lnTo>
                <a:lnTo>
                  <a:pt x="1803400" y="687070"/>
                </a:lnTo>
                <a:lnTo>
                  <a:pt x="1785620" y="704850"/>
                </a:lnTo>
                <a:lnTo>
                  <a:pt x="1741170" y="704850"/>
                </a:lnTo>
                <a:lnTo>
                  <a:pt x="1696720" y="704850"/>
                </a:lnTo>
                <a:lnTo>
                  <a:pt x="1661160" y="704850"/>
                </a:lnTo>
                <a:lnTo>
                  <a:pt x="1624330" y="704850"/>
                </a:lnTo>
                <a:lnTo>
                  <a:pt x="1579880" y="695960"/>
                </a:lnTo>
                <a:lnTo>
                  <a:pt x="1535430" y="687070"/>
                </a:lnTo>
                <a:lnTo>
                  <a:pt x="1499870" y="678180"/>
                </a:lnTo>
                <a:lnTo>
                  <a:pt x="1455420" y="678180"/>
                </a:lnTo>
                <a:lnTo>
                  <a:pt x="1419860" y="669290"/>
                </a:lnTo>
                <a:lnTo>
                  <a:pt x="1384300" y="669290"/>
                </a:lnTo>
                <a:lnTo>
                  <a:pt x="1338580" y="660400"/>
                </a:lnTo>
                <a:lnTo>
                  <a:pt x="1303020" y="660400"/>
                </a:lnTo>
                <a:lnTo>
                  <a:pt x="1258570" y="660400"/>
                </a:lnTo>
                <a:lnTo>
                  <a:pt x="1214120" y="660400"/>
                </a:lnTo>
                <a:lnTo>
                  <a:pt x="1178560" y="660400"/>
                </a:lnTo>
                <a:lnTo>
                  <a:pt x="1143000" y="660400"/>
                </a:lnTo>
                <a:lnTo>
                  <a:pt x="1116330" y="660400"/>
                </a:lnTo>
                <a:lnTo>
                  <a:pt x="1079500" y="660400"/>
                </a:lnTo>
                <a:lnTo>
                  <a:pt x="1052830" y="660400"/>
                </a:lnTo>
                <a:lnTo>
                  <a:pt x="1026160" y="660400"/>
                </a:lnTo>
                <a:lnTo>
                  <a:pt x="990600" y="660400"/>
                </a:lnTo>
                <a:lnTo>
                  <a:pt x="963930" y="660400"/>
                </a:lnTo>
                <a:lnTo>
                  <a:pt x="937260" y="669290"/>
                </a:lnTo>
                <a:lnTo>
                  <a:pt x="901700" y="669290"/>
                </a:lnTo>
                <a:lnTo>
                  <a:pt x="866140" y="669290"/>
                </a:lnTo>
                <a:lnTo>
                  <a:pt x="839470" y="669290"/>
                </a:lnTo>
                <a:lnTo>
                  <a:pt x="803910" y="669290"/>
                </a:lnTo>
                <a:lnTo>
                  <a:pt x="775970" y="669290"/>
                </a:lnTo>
                <a:lnTo>
                  <a:pt x="749300" y="669290"/>
                </a:lnTo>
                <a:lnTo>
                  <a:pt x="713740" y="669290"/>
                </a:lnTo>
                <a:lnTo>
                  <a:pt x="687070" y="669290"/>
                </a:lnTo>
                <a:lnTo>
                  <a:pt x="651510" y="669290"/>
                </a:lnTo>
                <a:lnTo>
                  <a:pt x="615950" y="678180"/>
                </a:lnTo>
                <a:lnTo>
                  <a:pt x="589280" y="678180"/>
                </a:lnTo>
                <a:lnTo>
                  <a:pt x="562610" y="678180"/>
                </a:lnTo>
                <a:lnTo>
                  <a:pt x="527050" y="687070"/>
                </a:lnTo>
                <a:lnTo>
                  <a:pt x="481330" y="687070"/>
                </a:lnTo>
                <a:lnTo>
                  <a:pt x="445770" y="687070"/>
                </a:lnTo>
                <a:lnTo>
                  <a:pt x="410210" y="695960"/>
                </a:lnTo>
                <a:lnTo>
                  <a:pt x="374650" y="695960"/>
                </a:lnTo>
                <a:lnTo>
                  <a:pt x="339090" y="704850"/>
                </a:lnTo>
                <a:lnTo>
                  <a:pt x="294640" y="713740"/>
                </a:lnTo>
                <a:lnTo>
                  <a:pt x="250190" y="722630"/>
                </a:lnTo>
                <a:lnTo>
                  <a:pt x="213360" y="740410"/>
                </a:lnTo>
                <a:lnTo>
                  <a:pt x="186690" y="749300"/>
                </a:lnTo>
                <a:lnTo>
                  <a:pt x="168910" y="740410"/>
                </a:lnTo>
                <a:lnTo>
                  <a:pt x="151130" y="695960"/>
                </a:lnTo>
                <a:lnTo>
                  <a:pt x="142240" y="660400"/>
                </a:lnTo>
                <a:lnTo>
                  <a:pt x="133350" y="624840"/>
                </a:lnTo>
                <a:lnTo>
                  <a:pt x="124460" y="580390"/>
                </a:lnTo>
                <a:lnTo>
                  <a:pt x="106680" y="535940"/>
                </a:lnTo>
                <a:lnTo>
                  <a:pt x="97790" y="499110"/>
                </a:lnTo>
                <a:lnTo>
                  <a:pt x="88900" y="463550"/>
                </a:lnTo>
                <a:lnTo>
                  <a:pt x="71120" y="427990"/>
                </a:lnTo>
                <a:lnTo>
                  <a:pt x="62230" y="392430"/>
                </a:lnTo>
                <a:lnTo>
                  <a:pt x="44450" y="356870"/>
                </a:lnTo>
                <a:lnTo>
                  <a:pt x="26670" y="321310"/>
                </a:lnTo>
                <a:lnTo>
                  <a:pt x="17780" y="276860"/>
                </a:lnTo>
                <a:lnTo>
                  <a:pt x="8890" y="231140"/>
                </a:lnTo>
                <a:lnTo>
                  <a:pt x="0" y="195580"/>
                </a:lnTo>
                <a:lnTo>
                  <a:pt x="0" y="160020"/>
                </a:lnTo>
                <a:lnTo>
                  <a:pt x="0" y="115570"/>
                </a:lnTo>
                <a:lnTo>
                  <a:pt x="0" y="88900"/>
                </a:lnTo>
                <a:lnTo>
                  <a:pt x="8890" y="62230"/>
                </a:lnTo>
                <a:lnTo>
                  <a:pt x="17780" y="44450"/>
                </a:lnTo>
                <a:lnTo>
                  <a:pt x="62230" y="17780"/>
                </a:lnTo>
                <a:lnTo>
                  <a:pt x="106680" y="17780"/>
                </a:lnTo>
                <a:lnTo>
                  <a:pt x="142240" y="8890"/>
                </a:lnTo>
                <a:lnTo>
                  <a:pt x="186690" y="8890"/>
                </a:lnTo>
                <a:lnTo>
                  <a:pt x="232410" y="8890"/>
                </a:lnTo>
                <a:lnTo>
                  <a:pt x="259080" y="8890"/>
                </a:lnTo>
                <a:lnTo>
                  <a:pt x="303530" y="8890"/>
                </a:lnTo>
                <a:lnTo>
                  <a:pt x="339090" y="8890"/>
                </a:lnTo>
                <a:lnTo>
                  <a:pt x="383540" y="8890"/>
                </a:lnTo>
                <a:lnTo>
                  <a:pt x="427990" y="8890"/>
                </a:lnTo>
                <a:lnTo>
                  <a:pt x="454660" y="8890"/>
                </a:lnTo>
                <a:lnTo>
                  <a:pt x="490220" y="8890"/>
                </a:lnTo>
                <a:lnTo>
                  <a:pt x="527050" y="8890"/>
                </a:lnTo>
                <a:lnTo>
                  <a:pt x="562610" y="8890"/>
                </a:lnTo>
                <a:lnTo>
                  <a:pt x="598170" y="0"/>
                </a:lnTo>
                <a:lnTo>
                  <a:pt x="633730" y="0"/>
                </a:lnTo>
                <a:lnTo>
                  <a:pt x="669290" y="0"/>
                </a:lnTo>
                <a:lnTo>
                  <a:pt x="704850" y="0"/>
                </a:lnTo>
                <a:lnTo>
                  <a:pt x="740410" y="0"/>
                </a:lnTo>
                <a:lnTo>
                  <a:pt x="775970" y="0"/>
                </a:lnTo>
                <a:lnTo>
                  <a:pt x="821690" y="0"/>
                </a:lnTo>
                <a:lnTo>
                  <a:pt x="857250" y="0"/>
                </a:lnTo>
                <a:lnTo>
                  <a:pt x="892810" y="0"/>
                </a:lnTo>
                <a:lnTo>
                  <a:pt x="937260" y="0"/>
                </a:lnTo>
                <a:lnTo>
                  <a:pt x="972820" y="0"/>
                </a:lnTo>
                <a:lnTo>
                  <a:pt x="1017270" y="0"/>
                </a:lnTo>
                <a:lnTo>
                  <a:pt x="1061720" y="0"/>
                </a:lnTo>
                <a:lnTo>
                  <a:pt x="1098550" y="0"/>
                </a:lnTo>
                <a:lnTo>
                  <a:pt x="1134110" y="0"/>
                </a:lnTo>
                <a:lnTo>
                  <a:pt x="1178560" y="8890"/>
                </a:lnTo>
                <a:lnTo>
                  <a:pt x="1214120" y="8890"/>
                </a:lnTo>
                <a:lnTo>
                  <a:pt x="1258570" y="8890"/>
                </a:lnTo>
                <a:lnTo>
                  <a:pt x="1294130" y="17780"/>
                </a:lnTo>
                <a:lnTo>
                  <a:pt x="1329690" y="17780"/>
                </a:lnTo>
                <a:lnTo>
                  <a:pt x="1366520" y="17780"/>
                </a:lnTo>
                <a:lnTo>
                  <a:pt x="1410970" y="26670"/>
                </a:lnTo>
                <a:lnTo>
                  <a:pt x="1446530" y="26670"/>
                </a:lnTo>
                <a:lnTo>
                  <a:pt x="1482090" y="26670"/>
                </a:lnTo>
                <a:lnTo>
                  <a:pt x="1517650" y="35560"/>
                </a:lnTo>
                <a:lnTo>
                  <a:pt x="1553210" y="35560"/>
                </a:lnTo>
                <a:lnTo>
                  <a:pt x="1588770" y="35560"/>
                </a:lnTo>
                <a:lnTo>
                  <a:pt x="1615440" y="35560"/>
                </a:lnTo>
                <a:lnTo>
                  <a:pt x="1651000" y="44450"/>
                </a:lnTo>
                <a:lnTo>
                  <a:pt x="1696720" y="44450"/>
                </a:lnTo>
                <a:lnTo>
                  <a:pt x="1732280" y="53340"/>
                </a:lnTo>
                <a:lnTo>
                  <a:pt x="177673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24840" y="2813050"/>
            <a:ext cx="205741" cy="303531"/>
          </a:xfrm>
          <a:custGeom>
            <a:avLst/>
            <a:gdLst/>
            <a:ahLst/>
            <a:cxnLst/>
            <a:rect l="0" t="0" r="0" b="0"/>
            <a:pathLst>
              <a:path w="205741" h="303531">
                <a:moveTo>
                  <a:pt x="170180" y="0"/>
                </a:moveTo>
                <a:lnTo>
                  <a:pt x="125730" y="0"/>
                </a:lnTo>
                <a:lnTo>
                  <a:pt x="99060" y="0"/>
                </a:lnTo>
                <a:lnTo>
                  <a:pt x="80010" y="8890"/>
                </a:lnTo>
                <a:lnTo>
                  <a:pt x="35560" y="4445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42240"/>
                </a:lnTo>
                <a:lnTo>
                  <a:pt x="0" y="17780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67970"/>
                </a:lnTo>
                <a:lnTo>
                  <a:pt x="44450" y="294640"/>
                </a:lnTo>
                <a:lnTo>
                  <a:pt x="80010" y="303530"/>
                </a:lnTo>
                <a:lnTo>
                  <a:pt x="134620" y="294640"/>
                </a:lnTo>
                <a:lnTo>
                  <a:pt x="179070" y="259080"/>
                </a:lnTo>
                <a:lnTo>
                  <a:pt x="20574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544830" y="2598420"/>
            <a:ext cx="419101" cy="706121"/>
          </a:xfrm>
          <a:custGeom>
            <a:avLst/>
            <a:gdLst/>
            <a:ahLst/>
            <a:cxnLst/>
            <a:rect l="0" t="0" r="0" b="0"/>
            <a:pathLst>
              <a:path w="419101" h="706121">
                <a:moveTo>
                  <a:pt x="214630" y="0"/>
                </a:moveTo>
                <a:lnTo>
                  <a:pt x="250190" y="35560"/>
                </a:lnTo>
                <a:lnTo>
                  <a:pt x="276860" y="80010"/>
                </a:lnTo>
                <a:lnTo>
                  <a:pt x="303530" y="125730"/>
                </a:lnTo>
                <a:lnTo>
                  <a:pt x="330200" y="161290"/>
                </a:lnTo>
                <a:lnTo>
                  <a:pt x="356870" y="196850"/>
                </a:lnTo>
                <a:lnTo>
                  <a:pt x="374650" y="241300"/>
                </a:lnTo>
                <a:lnTo>
                  <a:pt x="392430" y="285750"/>
                </a:lnTo>
                <a:lnTo>
                  <a:pt x="401320" y="330200"/>
                </a:lnTo>
                <a:lnTo>
                  <a:pt x="410210" y="374650"/>
                </a:lnTo>
                <a:lnTo>
                  <a:pt x="419100" y="411480"/>
                </a:lnTo>
                <a:lnTo>
                  <a:pt x="419100" y="455930"/>
                </a:lnTo>
                <a:lnTo>
                  <a:pt x="410210" y="491490"/>
                </a:lnTo>
                <a:lnTo>
                  <a:pt x="392430" y="527050"/>
                </a:lnTo>
                <a:lnTo>
                  <a:pt x="356870" y="571500"/>
                </a:lnTo>
                <a:lnTo>
                  <a:pt x="321310" y="607060"/>
                </a:lnTo>
                <a:lnTo>
                  <a:pt x="276860" y="642620"/>
                </a:lnTo>
                <a:lnTo>
                  <a:pt x="241300" y="669290"/>
                </a:lnTo>
                <a:lnTo>
                  <a:pt x="205740" y="688340"/>
                </a:lnTo>
                <a:lnTo>
                  <a:pt x="168910" y="706120"/>
                </a:lnTo>
                <a:lnTo>
                  <a:pt x="124460" y="706120"/>
                </a:lnTo>
                <a:lnTo>
                  <a:pt x="80010" y="706120"/>
                </a:lnTo>
                <a:lnTo>
                  <a:pt x="53340" y="697230"/>
                </a:lnTo>
                <a:lnTo>
                  <a:pt x="26670" y="678180"/>
                </a:lnTo>
                <a:lnTo>
                  <a:pt x="0" y="651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330960" y="2777490"/>
            <a:ext cx="44451" cy="463551"/>
          </a:xfrm>
          <a:custGeom>
            <a:avLst/>
            <a:gdLst/>
            <a:ahLst/>
            <a:cxnLst/>
            <a:rect l="0" t="0" r="0" b="0"/>
            <a:pathLst>
              <a:path w="44451" h="463551">
                <a:moveTo>
                  <a:pt x="0" y="0"/>
                </a:moveTo>
                <a:lnTo>
                  <a:pt x="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8890" y="160020"/>
                </a:lnTo>
                <a:lnTo>
                  <a:pt x="17780" y="195580"/>
                </a:lnTo>
                <a:lnTo>
                  <a:pt x="17780" y="232410"/>
                </a:lnTo>
                <a:lnTo>
                  <a:pt x="26670" y="267970"/>
                </a:lnTo>
                <a:lnTo>
                  <a:pt x="26670" y="303530"/>
                </a:lnTo>
                <a:lnTo>
                  <a:pt x="26670" y="339090"/>
                </a:lnTo>
                <a:lnTo>
                  <a:pt x="35560" y="383540"/>
                </a:lnTo>
                <a:lnTo>
                  <a:pt x="35560" y="419100"/>
                </a:lnTo>
                <a:lnTo>
                  <a:pt x="4445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1231900" y="2741930"/>
            <a:ext cx="349251" cy="516891"/>
          </a:xfrm>
          <a:custGeom>
            <a:avLst/>
            <a:gdLst/>
            <a:ahLst/>
            <a:cxnLst/>
            <a:rect l="0" t="0" r="0" b="0"/>
            <a:pathLst>
              <a:path w="349251" h="516891">
                <a:moveTo>
                  <a:pt x="0" y="26670"/>
                </a:moveTo>
                <a:lnTo>
                  <a:pt x="0" y="8890"/>
                </a:lnTo>
                <a:lnTo>
                  <a:pt x="44450" y="0"/>
                </a:lnTo>
                <a:lnTo>
                  <a:pt x="81280" y="0"/>
                </a:lnTo>
                <a:lnTo>
                  <a:pt x="116840" y="8890"/>
                </a:lnTo>
                <a:lnTo>
                  <a:pt x="152400" y="26670"/>
                </a:lnTo>
                <a:lnTo>
                  <a:pt x="187960" y="44450"/>
                </a:lnTo>
                <a:lnTo>
                  <a:pt x="223520" y="71120"/>
                </a:lnTo>
                <a:lnTo>
                  <a:pt x="259080" y="97790"/>
                </a:lnTo>
                <a:lnTo>
                  <a:pt x="303530" y="142240"/>
                </a:lnTo>
                <a:lnTo>
                  <a:pt x="330200" y="177800"/>
                </a:lnTo>
                <a:lnTo>
                  <a:pt x="340360" y="195580"/>
                </a:lnTo>
                <a:lnTo>
                  <a:pt x="349250" y="222250"/>
                </a:lnTo>
                <a:lnTo>
                  <a:pt x="349250" y="257810"/>
                </a:lnTo>
                <a:lnTo>
                  <a:pt x="340360" y="303530"/>
                </a:lnTo>
                <a:lnTo>
                  <a:pt x="321310" y="339090"/>
                </a:lnTo>
                <a:lnTo>
                  <a:pt x="285750" y="383540"/>
                </a:lnTo>
                <a:lnTo>
                  <a:pt x="250190" y="419100"/>
                </a:lnTo>
                <a:lnTo>
                  <a:pt x="205740" y="463550"/>
                </a:lnTo>
                <a:lnTo>
                  <a:pt x="170180" y="490220"/>
                </a:lnTo>
                <a:lnTo>
                  <a:pt x="14351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1616710" y="2884170"/>
            <a:ext cx="213361" cy="294641"/>
          </a:xfrm>
          <a:custGeom>
            <a:avLst/>
            <a:gdLst/>
            <a:ahLst/>
            <a:cxnLst/>
            <a:rect l="0" t="0" r="0" b="0"/>
            <a:pathLst>
              <a:path w="213361" h="294641">
                <a:moveTo>
                  <a:pt x="80010" y="0"/>
                </a:moveTo>
                <a:lnTo>
                  <a:pt x="53340" y="35560"/>
                </a:lnTo>
                <a:lnTo>
                  <a:pt x="44450" y="71120"/>
                </a:lnTo>
                <a:lnTo>
                  <a:pt x="35560" y="97790"/>
                </a:lnTo>
                <a:lnTo>
                  <a:pt x="35560" y="143510"/>
                </a:lnTo>
                <a:lnTo>
                  <a:pt x="26670" y="187960"/>
                </a:lnTo>
                <a:lnTo>
                  <a:pt x="35560" y="223520"/>
                </a:lnTo>
                <a:lnTo>
                  <a:pt x="44450" y="250190"/>
                </a:lnTo>
                <a:lnTo>
                  <a:pt x="53340" y="267970"/>
                </a:lnTo>
                <a:lnTo>
                  <a:pt x="71120" y="285750"/>
                </a:lnTo>
                <a:lnTo>
                  <a:pt x="106680" y="294640"/>
                </a:lnTo>
                <a:lnTo>
                  <a:pt x="133350" y="294640"/>
                </a:lnTo>
                <a:lnTo>
                  <a:pt x="151130" y="285750"/>
                </a:lnTo>
                <a:lnTo>
                  <a:pt x="177800" y="259080"/>
                </a:lnTo>
                <a:lnTo>
                  <a:pt x="195580" y="250190"/>
                </a:lnTo>
                <a:lnTo>
                  <a:pt x="213360" y="205740"/>
                </a:lnTo>
                <a:lnTo>
                  <a:pt x="213360" y="179070"/>
                </a:lnTo>
                <a:lnTo>
                  <a:pt x="213360" y="143510"/>
                </a:lnTo>
                <a:lnTo>
                  <a:pt x="204470" y="115570"/>
                </a:lnTo>
                <a:lnTo>
                  <a:pt x="195580" y="97790"/>
                </a:lnTo>
                <a:lnTo>
                  <a:pt x="160020" y="62230"/>
                </a:lnTo>
                <a:lnTo>
                  <a:pt x="124460" y="44450"/>
                </a:lnTo>
                <a:lnTo>
                  <a:pt x="97790" y="35560"/>
                </a:lnTo>
                <a:lnTo>
                  <a:pt x="62230" y="35560"/>
                </a:lnTo>
                <a:lnTo>
                  <a:pt x="17780" y="3556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1838960" y="2866390"/>
            <a:ext cx="349251" cy="294641"/>
          </a:xfrm>
          <a:custGeom>
            <a:avLst/>
            <a:gdLst/>
            <a:ahLst/>
            <a:cxnLst/>
            <a:rect l="0" t="0" r="0" b="0"/>
            <a:pathLst>
              <a:path w="349251" h="29464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17780" y="97790"/>
                </a:lnTo>
                <a:lnTo>
                  <a:pt x="27940" y="133350"/>
                </a:lnTo>
                <a:lnTo>
                  <a:pt x="36830" y="170180"/>
                </a:lnTo>
                <a:lnTo>
                  <a:pt x="45720" y="205740"/>
                </a:lnTo>
                <a:lnTo>
                  <a:pt x="54610" y="250190"/>
                </a:lnTo>
                <a:lnTo>
                  <a:pt x="63500" y="294640"/>
                </a:lnTo>
                <a:lnTo>
                  <a:pt x="72390" y="259080"/>
                </a:lnTo>
                <a:lnTo>
                  <a:pt x="72390" y="214630"/>
                </a:lnTo>
                <a:lnTo>
                  <a:pt x="81280" y="179070"/>
                </a:lnTo>
                <a:lnTo>
                  <a:pt x="90170" y="133350"/>
                </a:lnTo>
                <a:lnTo>
                  <a:pt x="90170" y="97790"/>
                </a:lnTo>
                <a:lnTo>
                  <a:pt x="99060" y="62230"/>
                </a:lnTo>
                <a:lnTo>
                  <a:pt x="116840" y="26670"/>
                </a:lnTo>
                <a:lnTo>
                  <a:pt x="143510" y="26670"/>
                </a:lnTo>
                <a:lnTo>
                  <a:pt x="161290" y="53340"/>
                </a:lnTo>
                <a:lnTo>
                  <a:pt x="170180" y="88900"/>
                </a:lnTo>
                <a:lnTo>
                  <a:pt x="179070" y="124460"/>
                </a:lnTo>
                <a:lnTo>
                  <a:pt x="196850" y="161290"/>
                </a:lnTo>
                <a:lnTo>
                  <a:pt x="196850" y="196850"/>
                </a:lnTo>
                <a:lnTo>
                  <a:pt x="196850" y="232410"/>
                </a:lnTo>
                <a:lnTo>
                  <a:pt x="196850" y="250190"/>
                </a:lnTo>
                <a:lnTo>
                  <a:pt x="196850" y="205740"/>
                </a:lnTo>
                <a:lnTo>
                  <a:pt x="196850" y="161290"/>
                </a:lnTo>
                <a:lnTo>
                  <a:pt x="205740" y="133350"/>
                </a:lnTo>
                <a:lnTo>
                  <a:pt x="214630" y="88900"/>
                </a:lnTo>
                <a:lnTo>
                  <a:pt x="223520" y="53340"/>
                </a:lnTo>
                <a:lnTo>
                  <a:pt x="232410" y="17780"/>
                </a:lnTo>
                <a:lnTo>
                  <a:pt x="250190" y="8890"/>
                </a:lnTo>
                <a:lnTo>
                  <a:pt x="285750" y="26670"/>
                </a:lnTo>
                <a:lnTo>
                  <a:pt x="304800" y="53340"/>
                </a:lnTo>
                <a:lnTo>
                  <a:pt x="313690" y="97790"/>
                </a:lnTo>
                <a:lnTo>
                  <a:pt x="322580" y="124460"/>
                </a:lnTo>
                <a:lnTo>
                  <a:pt x="322580" y="170180"/>
                </a:lnTo>
                <a:lnTo>
                  <a:pt x="322580" y="214630"/>
                </a:lnTo>
                <a:lnTo>
                  <a:pt x="322580" y="241300"/>
                </a:lnTo>
                <a:lnTo>
                  <a:pt x="34925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2161540" y="2866390"/>
            <a:ext cx="222251" cy="223521"/>
          </a:xfrm>
          <a:custGeom>
            <a:avLst/>
            <a:gdLst/>
            <a:ahLst/>
            <a:cxnLst/>
            <a:rect l="0" t="0" r="0" b="0"/>
            <a:pathLst>
              <a:path w="222251" h="223521">
                <a:moveTo>
                  <a:pt x="124460" y="8890"/>
                </a:moveTo>
                <a:lnTo>
                  <a:pt x="88900" y="8890"/>
                </a:lnTo>
                <a:lnTo>
                  <a:pt x="44450" y="35560"/>
                </a:lnTo>
                <a:lnTo>
                  <a:pt x="26670" y="62230"/>
                </a:lnTo>
                <a:lnTo>
                  <a:pt x="8890" y="97790"/>
                </a:lnTo>
                <a:lnTo>
                  <a:pt x="0" y="143510"/>
                </a:lnTo>
                <a:lnTo>
                  <a:pt x="0" y="161290"/>
                </a:lnTo>
                <a:lnTo>
                  <a:pt x="0" y="179070"/>
                </a:lnTo>
                <a:lnTo>
                  <a:pt x="8890" y="196850"/>
                </a:lnTo>
                <a:lnTo>
                  <a:pt x="26670" y="196850"/>
                </a:lnTo>
                <a:lnTo>
                  <a:pt x="80010" y="187960"/>
                </a:lnTo>
                <a:lnTo>
                  <a:pt x="106680" y="179070"/>
                </a:lnTo>
                <a:lnTo>
                  <a:pt x="142240" y="143510"/>
                </a:lnTo>
                <a:lnTo>
                  <a:pt x="168910" y="106680"/>
                </a:lnTo>
                <a:lnTo>
                  <a:pt x="177800" y="80010"/>
                </a:lnTo>
                <a:lnTo>
                  <a:pt x="177800" y="35560"/>
                </a:lnTo>
                <a:lnTo>
                  <a:pt x="177800" y="17780"/>
                </a:lnTo>
                <a:lnTo>
                  <a:pt x="168910" y="0"/>
                </a:lnTo>
                <a:lnTo>
                  <a:pt x="151130" y="0"/>
                </a:lnTo>
                <a:lnTo>
                  <a:pt x="151130" y="44450"/>
                </a:lnTo>
                <a:lnTo>
                  <a:pt x="151130" y="80010"/>
                </a:lnTo>
                <a:lnTo>
                  <a:pt x="160020" y="124460"/>
                </a:lnTo>
                <a:lnTo>
                  <a:pt x="168910" y="161290"/>
                </a:lnTo>
                <a:lnTo>
                  <a:pt x="186690" y="205740"/>
                </a:lnTo>
                <a:lnTo>
                  <a:pt x="195580" y="223520"/>
                </a:lnTo>
                <a:lnTo>
                  <a:pt x="213360" y="214630"/>
                </a:lnTo>
                <a:lnTo>
                  <a:pt x="22225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419350" y="2893060"/>
            <a:ext cx="19051" cy="187961"/>
          </a:xfrm>
          <a:custGeom>
            <a:avLst/>
            <a:gdLst/>
            <a:ahLst/>
            <a:cxnLst/>
            <a:rect l="0" t="0" r="0" b="0"/>
            <a:pathLst>
              <a:path w="19051" h="1879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1905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339340" y="2768600"/>
            <a:ext cx="17781" cy="17781"/>
          </a:xfrm>
          <a:custGeom>
            <a:avLst/>
            <a:gdLst/>
            <a:ahLst/>
            <a:cxnLst/>
            <a:rect l="0" t="0" r="0" b="0"/>
            <a:pathLst>
              <a:path w="17781" h="17781">
                <a:moveTo>
                  <a:pt x="17780" y="17780"/>
                </a:moveTo>
                <a:lnTo>
                  <a:pt x="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491740" y="2830830"/>
            <a:ext cx="168911" cy="294641"/>
          </a:xfrm>
          <a:custGeom>
            <a:avLst/>
            <a:gdLst/>
            <a:ahLst/>
            <a:cxnLst/>
            <a:rect l="0" t="0" r="0" b="0"/>
            <a:pathLst>
              <a:path w="168911" h="29464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9070"/>
                </a:lnTo>
                <a:lnTo>
                  <a:pt x="17780" y="223520"/>
                </a:lnTo>
                <a:lnTo>
                  <a:pt x="17780" y="250190"/>
                </a:lnTo>
                <a:lnTo>
                  <a:pt x="26670" y="214630"/>
                </a:lnTo>
                <a:lnTo>
                  <a:pt x="35560" y="179070"/>
                </a:lnTo>
                <a:lnTo>
                  <a:pt x="35560" y="133350"/>
                </a:lnTo>
                <a:lnTo>
                  <a:pt x="44450" y="88900"/>
                </a:lnTo>
                <a:lnTo>
                  <a:pt x="53340" y="53340"/>
                </a:lnTo>
                <a:lnTo>
                  <a:pt x="62230" y="17780"/>
                </a:lnTo>
                <a:lnTo>
                  <a:pt x="88900" y="8890"/>
                </a:lnTo>
                <a:lnTo>
                  <a:pt x="115570" y="26670"/>
                </a:lnTo>
                <a:lnTo>
                  <a:pt x="142240" y="62230"/>
                </a:lnTo>
                <a:lnTo>
                  <a:pt x="160020" y="106680"/>
                </a:lnTo>
                <a:lnTo>
                  <a:pt x="168910" y="142240"/>
                </a:lnTo>
                <a:lnTo>
                  <a:pt x="168910" y="168910"/>
                </a:lnTo>
                <a:lnTo>
                  <a:pt x="168910" y="205740"/>
                </a:lnTo>
                <a:lnTo>
                  <a:pt x="168910" y="232410"/>
                </a:lnTo>
                <a:lnTo>
                  <a:pt x="160020" y="276860"/>
                </a:lnTo>
                <a:lnTo>
                  <a:pt x="16002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1464310" y="3553460"/>
            <a:ext cx="214631" cy="553721"/>
          </a:xfrm>
          <a:custGeom>
            <a:avLst/>
            <a:gdLst/>
            <a:ahLst/>
            <a:cxnLst/>
            <a:rect l="0" t="0" r="0" b="0"/>
            <a:pathLst>
              <a:path w="214631" h="553721">
                <a:moveTo>
                  <a:pt x="179070" y="8890"/>
                </a:moveTo>
                <a:lnTo>
                  <a:pt x="161290" y="0"/>
                </a:lnTo>
                <a:lnTo>
                  <a:pt x="143510" y="0"/>
                </a:lnTo>
                <a:lnTo>
                  <a:pt x="125730" y="0"/>
                </a:lnTo>
                <a:lnTo>
                  <a:pt x="88900" y="17780"/>
                </a:lnTo>
                <a:lnTo>
                  <a:pt x="44450" y="72390"/>
                </a:lnTo>
                <a:lnTo>
                  <a:pt x="17780" y="107950"/>
                </a:lnTo>
                <a:lnTo>
                  <a:pt x="0" y="152400"/>
                </a:lnTo>
                <a:lnTo>
                  <a:pt x="0" y="170180"/>
                </a:lnTo>
                <a:lnTo>
                  <a:pt x="0" y="187960"/>
                </a:lnTo>
                <a:lnTo>
                  <a:pt x="8890" y="205740"/>
                </a:lnTo>
                <a:lnTo>
                  <a:pt x="44450" y="232410"/>
                </a:lnTo>
                <a:lnTo>
                  <a:pt x="97790" y="223520"/>
                </a:lnTo>
                <a:lnTo>
                  <a:pt x="125730" y="214630"/>
                </a:lnTo>
                <a:lnTo>
                  <a:pt x="143510" y="196850"/>
                </a:lnTo>
                <a:lnTo>
                  <a:pt x="170180" y="161290"/>
                </a:lnTo>
                <a:lnTo>
                  <a:pt x="187960" y="116840"/>
                </a:lnTo>
                <a:lnTo>
                  <a:pt x="187960" y="81280"/>
                </a:lnTo>
                <a:lnTo>
                  <a:pt x="187960" y="45720"/>
                </a:lnTo>
                <a:lnTo>
                  <a:pt x="187960" y="17780"/>
                </a:lnTo>
                <a:lnTo>
                  <a:pt x="187960" y="54610"/>
                </a:lnTo>
                <a:lnTo>
                  <a:pt x="196850" y="90170"/>
                </a:lnTo>
                <a:lnTo>
                  <a:pt x="196850" y="134620"/>
                </a:lnTo>
                <a:lnTo>
                  <a:pt x="205740" y="179070"/>
                </a:lnTo>
                <a:lnTo>
                  <a:pt x="205740" y="214630"/>
                </a:lnTo>
                <a:lnTo>
                  <a:pt x="214630" y="259080"/>
                </a:lnTo>
                <a:lnTo>
                  <a:pt x="214630" y="304800"/>
                </a:lnTo>
                <a:lnTo>
                  <a:pt x="214630" y="340360"/>
                </a:lnTo>
                <a:lnTo>
                  <a:pt x="214630" y="384810"/>
                </a:lnTo>
                <a:lnTo>
                  <a:pt x="214630" y="420370"/>
                </a:lnTo>
                <a:lnTo>
                  <a:pt x="205740" y="455930"/>
                </a:lnTo>
                <a:lnTo>
                  <a:pt x="196850" y="482600"/>
                </a:lnTo>
                <a:lnTo>
                  <a:pt x="179070" y="518160"/>
                </a:lnTo>
                <a:lnTo>
                  <a:pt x="152400" y="535940"/>
                </a:lnTo>
                <a:lnTo>
                  <a:pt x="125730" y="553720"/>
                </a:lnTo>
                <a:lnTo>
                  <a:pt x="97790" y="553720"/>
                </a:lnTo>
                <a:lnTo>
                  <a:pt x="71120" y="553720"/>
                </a:lnTo>
                <a:lnTo>
                  <a:pt x="62230" y="535940"/>
                </a:lnTo>
                <a:lnTo>
                  <a:pt x="53340" y="491490"/>
                </a:lnTo>
                <a:lnTo>
                  <a:pt x="5334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1785620" y="3420110"/>
            <a:ext cx="205741" cy="427991"/>
          </a:xfrm>
          <a:custGeom>
            <a:avLst/>
            <a:gdLst/>
            <a:ahLst/>
            <a:cxnLst/>
            <a:rect l="0" t="0" r="0" b="0"/>
            <a:pathLst>
              <a:path w="205741" h="427991">
                <a:moveTo>
                  <a:pt x="53340" y="0"/>
                </a:moveTo>
                <a:lnTo>
                  <a:pt x="26670" y="17780"/>
                </a:lnTo>
                <a:lnTo>
                  <a:pt x="889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79070"/>
                </a:lnTo>
                <a:lnTo>
                  <a:pt x="0" y="196850"/>
                </a:lnTo>
                <a:lnTo>
                  <a:pt x="8890" y="241300"/>
                </a:lnTo>
                <a:lnTo>
                  <a:pt x="26670" y="276860"/>
                </a:lnTo>
                <a:lnTo>
                  <a:pt x="53340" y="312420"/>
                </a:lnTo>
                <a:lnTo>
                  <a:pt x="71120" y="339090"/>
                </a:lnTo>
                <a:lnTo>
                  <a:pt x="116840" y="383540"/>
                </a:lnTo>
                <a:lnTo>
                  <a:pt x="152400" y="427990"/>
                </a:lnTo>
                <a:lnTo>
                  <a:pt x="170180" y="427990"/>
                </a:lnTo>
                <a:lnTo>
                  <a:pt x="20574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2053590" y="3437890"/>
            <a:ext cx="107951" cy="356871"/>
          </a:xfrm>
          <a:custGeom>
            <a:avLst/>
            <a:gdLst/>
            <a:ahLst/>
            <a:cxnLst/>
            <a:rect l="0" t="0" r="0" b="0"/>
            <a:pathLst>
              <a:path w="107951" h="356871">
                <a:moveTo>
                  <a:pt x="107950" y="35560"/>
                </a:moveTo>
                <a:lnTo>
                  <a:pt x="80010" y="8890"/>
                </a:lnTo>
                <a:lnTo>
                  <a:pt x="62230" y="0"/>
                </a:lnTo>
                <a:lnTo>
                  <a:pt x="44450" y="0"/>
                </a:lnTo>
                <a:lnTo>
                  <a:pt x="17780" y="8890"/>
                </a:lnTo>
                <a:lnTo>
                  <a:pt x="0" y="26670"/>
                </a:ln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17780" y="205740"/>
                </a:lnTo>
                <a:lnTo>
                  <a:pt x="26670" y="241300"/>
                </a:lnTo>
                <a:lnTo>
                  <a:pt x="44450" y="285750"/>
                </a:lnTo>
                <a:lnTo>
                  <a:pt x="62230" y="321310"/>
                </a:lnTo>
                <a:lnTo>
                  <a:pt x="80010" y="356870"/>
                </a:lnTo>
                <a:lnTo>
                  <a:pt x="7112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2000250" y="3643630"/>
            <a:ext cx="223521" cy="8891"/>
          </a:xfrm>
          <a:custGeom>
            <a:avLst/>
            <a:gdLst/>
            <a:ahLst/>
            <a:cxnLst/>
            <a:rect l="0" t="0" r="0" b="0"/>
            <a:pathLst>
              <a:path w="22352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61290" y="0"/>
                </a:lnTo>
                <a:lnTo>
                  <a:pt x="20574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2286000" y="3429000"/>
            <a:ext cx="196851" cy="374651"/>
          </a:xfrm>
          <a:custGeom>
            <a:avLst/>
            <a:gdLst/>
            <a:ahLst/>
            <a:cxnLst/>
            <a:rect l="0" t="0" r="0" b="0"/>
            <a:pathLst>
              <a:path w="196851" h="374651">
                <a:moveTo>
                  <a:pt x="71120" y="0"/>
                </a:moveTo>
                <a:lnTo>
                  <a:pt x="53340" y="0"/>
                </a:lnTo>
                <a:lnTo>
                  <a:pt x="35560" y="44450"/>
                </a:lnTo>
                <a:lnTo>
                  <a:pt x="17780" y="88900"/>
                </a:lnTo>
                <a:lnTo>
                  <a:pt x="8890" y="12446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35560" y="330200"/>
                </a:lnTo>
                <a:lnTo>
                  <a:pt x="62230" y="356870"/>
                </a:lnTo>
                <a:lnTo>
                  <a:pt x="106680" y="374650"/>
                </a:lnTo>
                <a:lnTo>
                  <a:pt x="124460" y="374650"/>
                </a:lnTo>
                <a:lnTo>
                  <a:pt x="161290" y="365760"/>
                </a:lnTo>
                <a:lnTo>
                  <a:pt x="19685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2419350" y="3526790"/>
            <a:ext cx="161291" cy="214631"/>
          </a:xfrm>
          <a:custGeom>
            <a:avLst/>
            <a:gdLst/>
            <a:ahLst/>
            <a:cxnLst/>
            <a:rect l="0" t="0" r="0" b="0"/>
            <a:pathLst>
              <a:path w="161291" h="214631">
                <a:moveTo>
                  <a:pt x="161290" y="0"/>
                </a:moveTo>
                <a:lnTo>
                  <a:pt x="143510" y="0"/>
                </a:lnTo>
                <a:lnTo>
                  <a:pt x="125730" y="17780"/>
                </a:lnTo>
                <a:lnTo>
                  <a:pt x="107950" y="63500"/>
                </a:lnTo>
                <a:lnTo>
                  <a:pt x="72390" y="99060"/>
                </a:lnTo>
                <a:lnTo>
                  <a:pt x="54610" y="134620"/>
                </a:lnTo>
                <a:lnTo>
                  <a:pt x="27940" y="179070"/>
                </a:lnTo>
                <a:lnTo>
                  <a:pt x="0" y="214630"/>
                </a:lnTo>
                <a:lnTo>
                  <a:pt x="889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2410460" y="3526790"/>
            <a:ext cx="214631" cy="196851"/>
          </a:xfrm>
          <a:custGeom>
            <a:avLst/>
            <a:gdLst/>
            <a:ahLst/>
            <a:cxnLst/>
            <a:rect l="0" t="0" r="0" b="0"/>
            <a:pathLst>
              <a:path w="214631" h="196851">
                <a:moveTo>
                  <a:pt x="0" y="0"/>
                </a:moveTo>
                <a:lnTo>
                  <a:pt x="8890" y="17780"/>
                </a:lnTo>
                <a:lnTo>
                  <a:pt x="45720" y="54610"/>
                </a:lnTo>
                <a:lnTo>
                  <a:pt x="63500" y="72390"/>
                </a:lnTo>
                <a:lnTo>
                  <a:pt x="99060" y="116840"/>
                </a:lnTo>
                <a:lnTo>
                  <a:pt x="134620" y="161290"/>
                </a:lnTo>
                <a:lnTo>
                  <a:pt x="152400" y="179070"/>
                </a:lnTo>
                <a:lnTo>
                  <a:pt x="179070" y="196850"/>
                </a:lnTo>
                <a:lnTo>
                  <a:pt x="21463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2625090" y="3429000"/>
            <a:ext cx="107951" cy="410211"/>
          </a:xfrm>
          <a:custGeom>
            <a:avLst/>
            <a:gdLst/>
            <a:ahLst/>
            <a:cxnLst/>
            <a:rect l="0" t="0" r="0" b="0"/>
            <a:pathLst>
              <a:path w="107951" h="410211">
                <a:moveTo>
                  <a:pt x="0" y="0"/>
                </a:moveTo>
                <a:lnTo>
                  <a:pt x="44450" y="44450"/>
                </a:lnTo>
                <a:lnTo>
                  <a:pt x="71120" y="80010"/>
                </a:lnTo>
                <a:lnTo>
                  <a:pt x="90170" y="115570"/>
                </a:lnTo>
                <a:lnTo>
                  <a:pt x="107950" y="152400"/>
                </a:lnTo>
                <a:lnTo>
                  <a:pt x="107950" y="196850"/>
                </a:lnTo>
                <a:lnTo>
                  <a:pt x="107950" y="241300"/>
                </a:lnTo>
                <a:lnTo>
                  <a:pt x="107950" y="276860"/>
                </a:lnTo>
                <a:lnTo>
                  <a:pt x="99060" y="312420"/>
                </a:lnTo>
                <a:lnTo>
                  <a:pt x="80010" y="356870"/>
                </a:lnTo>
                <a:lnTo>
                  <a:pt x="62230" y="401320"/>
                </a:lnTo>
                <a:lnTo>
                  <a:pt x="6223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2733040" y="3322320"/>
            <a:ext cx="248921" cy="642621"/>
          </a:xfrm>
          <a:custGeom>
            <a:avLst/>
            <a:gdLst/>
            <a:ahLst/>
            <a:cxnLst/>
            <a:rect l="0" t="0" r="0" b="0"/>
            <a:pathLst>
              <a:path w="248921" h="642621">
                <a:moveTo>
                  <a:pt x="0" y="0"/>
                </a:moveTo>
                <a:lnTo>
                  <a:pt x="35560" y="17780"/>
                </a:lnTo>
                <a:lnTo>
                  <a:pt x="62230" y="35560"/>
                </a:lnTo>
                <a:lnTo>
                  <a:pt x="97790" y="71120"/>
                </a:lnTo>
                <a:lnTo>
                  <a:pt x="124460" y="106680"/>
                </a:lnTo>
                <a:lnTo>
                  <a:pt x="151130" y="151130"/>
                </a:lnTo>
                <a:lnTo>
                  <a:pt x="177800" y="195580"/>
                </a:lnTo>
                <a:lnTo>
                  <a:pt x="204470" y="240030"/>
                </a:lnTo>
                <a:lnTo>
                  <a:pt x="231140" y="285750"/>
                </a:lnTo>
                <a:lnTo>
                  <a:pt x="248920" y="330200"/>
                </a:lnTo>
                <a:lnTo>
                  <a:pt x="248920" y="374650"/>
                </a:lnTo>
                <a:lnTo>
                  <a:pt x="248920" y="410210"/>
                </a:lnTo>
                <a:lnTo>
                  <a:pt x="248920" y="454660"/>
                </a:lnTo>
                <a:lnTo>
                  <a:pt x="240030" y="490220"/>
                </a:lnTo>
                <a:lnTo>
                  <a:pt x="213360" y="525780"/>
                </a:lnTo>
                <a:lnTo>
                  <a:pt x="186690" y="562610"/>
                </a:lnTo>
                <a:lnTo>
                  <a:pt x="160020" y="598170"/>
                </a:lnTo>
                <a:lnTo>
                  <a:pt x="13335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2018030" y="3867150"/>
            <a:ext cx="651511" cy="285751"/>
          </a:xfrm>
          <a:custGeom>
            <a:avLst/>
            <a:gdLst/>
            <a:ahLst/>
            <a:cxnLst/>
            <a:rect l="0" t="0" r="0" b="0"/>
            <a:pathLst>
              <a:path w="651511" h="285751">
                <a:moveTo>
                  <a:pt x="0" y="257810"/>
                </a:moveTo>
                <a:lnTo>
                  <a:pt x="0" y="213360"/>
                </a:lnTo>
                <a:lnTo>
                  <a:pt x="0" y="168910"/>
                </a:lnTo>
                <a:lnTo>
                  <a:pt x="8890" y="151130"/>
                </a:lnTo>
                <a:lnTo>
                  <a:pt x="26670" y="106680"/>
                </a:lnTo>
                <a:lnTo>
                  <a:pt x="44450" y="71120"/>
                </a:lnTo>
                <a:lnTo>
                  <a:pt x="88900" y="26670"/>
                </a:lnTo>
                <a:lnTo>
                  <a:pt x="106680" y="17780"/>
                </a:lnTo>
                <a:lnTo>
                  <a:pt x="143510" y="17780"/>
                </a:lnTo>
                <a:lnTo>
                  <a:pt x="161290" y="26670"/>
                </a:lnTo>
                <a:lnTo>
                  <a:pt x="196850" y="71120"/>
                </a:lnTo>
                <a:lnTo>
                  <a:pt x="214630" y="115570"/>
                </a:lnTo>
                <a:lnTo>
                  <a:pt x="232410" y="142240"/>
                </a:lnTo>
                <a:lnTo>
                  <a:pt x="259080" y="186690"/>
                </a:lnTo>
                <a:lnTo>
                  <a:pt x="303530" y="222250"/>
                </a:lnTo>
                <a:lnTo>
                  <a:pt x="321310" y="222250"/>
                </a:lnTo>
                <a:lnTo>
                  <a:pt x="339090" y="213360"/>
                </a:lnTo>
                <a:lnTo>
                  <a:pt x="356870" y="177800"/>
                </a:lnTo>
                <a:lnTo>
                  <a:pt x="374650" y="142240"/>
                </a:lnTo>
                <a:lnTo>
                  <a:pt x="383540" y="97790"/>
                </a:lnTo>
                <a:lnTo>
                  <a:pt x="401320" y="53340"/>
                </a:lnTo>
                <a:lnTo>
                  <a:pt x="410210" y="26670"/>
                </a:lnTo>
                <a:lnTo>
                  <a:pt x="438150" y="0"/>
                </a:lnTo>
                <a:lnTo>
                  <a:pt x="455930" y="0"/>
                </a:lnTo>
                <a:lnTo>
                  <a:pt x="473710" y="8890"/>
                </a:lnTo>
                <a:lnTo>
                  <a:pt x="500380" y="53340"/>
                </a:lnTo>
                <a:lnTo>
                  <a:pt x="518160" y="97790"/>
                </a:lnTo>
                <a:lnTo>
                  <a:pt x="535940" y="133350"/>
                </a:lnTo>
                <a:lnTo>
                  <a:pt x="553720" y="177800"/>
                </a:lnTo>
                <a:lnTo>
                  <a:pt x="571500" y="222250"/>
                </a:lnTo>
                <a:lnTo>
                  <a:pt x="598170" y="257810"/>
                </a:lnTo>
                <a:lnTo>
                  <a:pt x="615950" y="275590"/>
                </a:lnTo>
                <a:lnTo>
                  <a:pt x="633730" y="275590"/>
                </a:lnTo>
                <a:lnTo>
                  <a:pt x="65151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1929130" y="3232150"/>
            <a:ext cx="857251" cy="947421"/>
          </a:xfrm>
          <a:custGeom>
            <a:avLst/>
            <a:gdLst/>
            <a:ahLst/>
            <a:cxnLst/>
            <a:rect l="0" t="0" r="0" b="0"/>
            <a:pathLst>
              <a:path w="857251" h="947421">
                <a:moveTo>
                  <a:pt x="821690" y="947420"/>
                </a:moveTo>
                <a:lnTo>
                  <a:pt x="821690" y="901700"/>
                </a:lnTo>
                <a:lnTo>
                  <a:pt x="821690" y="857250"/>
                </a:lnTo>
                <a:lnTo>
                  <a:pt x="821690" y="830580"/>
                </a:lnTo>
                <a:lnTo>
                  <a:pt x="821690" y="795020"/>
                </a:lnTo>
                <a:lnTo>
                  <a:pt x="821690" y="750570"/>
                </a:lnTo>
                <a:lnTo>
                  <a:pt x="821690" y="706120"/>
                </a:lnTo>
                <a:lnTo>
                  <a:pt x="821690" y="679450"/>
                </a:lnTo>
                <a:lnTo>
                  <a:pt x="821690" y="635000"/>
                </a:lnTo>
                <a:lnTo>
                  <a:pt x="821690" y="589280"/>
                </a:lnTo>
                <a:lnTo>
                  <a:pt x="821690" y="553720"/>
                </a:lnTo>
                <a:lnTo>
                  <a:pt x="821690" y="518160"/>
                </a:lnTo>
                <a:lnTo>
                  <a:pt x="821690" y="482600"/>
                </a:lnTo>
                <a:lnTo>
                  <a:pt x="821690" y="447040"/>
                </a:lnTo>
                <a:lnTo>
                  <a:pt x="821690" y="411480"/>
                </a:lnTo>
                <a:lnTo>
                  <a:pt x="821690" y="375920"/>
                </a:lnTo>
                <a:lnTo>
                  <a:pt x="830580" y="339090"/>
                </a:lnTo>
                <a:lnTo>
                  <a:pt x="839470" y="294640"/>
                </a:lnTo>
                <a:lnTo>
                  <a:pt x="839470" y="259080"/>
                </a:lnTo>
                <a:lnTo>
                  <a:pt x="848360" y="214630"/>
                </a:lnTo>
                <a:lnTo>
                  <a:pt x="857250" y="179070"/>
                </a:lnTo>
                <a:lnTo>
                  <a:pt x="857250" y="152400"/>
                </a:lnTo>
                <a:lnTo>
                  <a:pt x="848360" y="134620"/>
                </a:lnTo>
                <a:lnTo>
                  <a:pt x="803910" y="125730"/>
                </a:lnTo>
                <a:lnTo>
                  <a:pt x="758190" y="116840"/>
                </a:lnTo>
                <a:lnTo>
                  <a:pt x="713740" y="99060"/>
                </a:lnTo>
                <a:lnTo>
                  <a:pt x="678180" y="99060"/>
                </a:lnTo>
                <a:lnTo>
                  <a:pt x="642620" y="90170"/>
                </a:lnTo>
                <a:lnTo>
                  <a:pt x="615950" y="81280"/>
                </a:lnTo>
                <a:lnTo>
                  <a:pt x="571500" y="72390"/>
                </a:lnTo>
                <a:lnTo>
                  <a:pt x="535940" y="72390"/>
                </a:lnTo>
                <a:lnTo>
                  <a:pt x="499110" y="72390"/>
                </a:lnTo>
                <a:lnTo>
                  <a:pt x="454660" y="63500"/>
                </a:lnTo>
                <a:lnTo>
                  <a:pt x="410210" y="63500"/>
                </a:lnTo>
                <a:lnTo>
                  <a:pt x="374650" y="63500"/>
                </a:lnTo>
                <a:lnTo>
                  <a:pt x="339090" y="63500"/>
                </a:lnTo>
                <a:lnTo>
                  <a:pt x="294640" y="54610"/>
                </a:lnTo>
                <a:lnTo>
                  <a:pt x="250190" y="44450"/>
                </a:lnTo>
                <a:lnTo>
                  <a:pt x="214630" y="35560"/>
                </a:lnTo>
                <a:lnTo>
                  <a:pt x="177800" y="26670"/>
                </a:lnTo>
                <a:lnTo>
                  <a:pt x="142240" y="17780"/>
                </a:lnTo>
                <a:lnTo>
                  <a:pt x="106680" y="8890"/>
                </a:lnTo>
                <a:lnTo>
                  <a:pt x="80010" y="0"/>
                </a:lnTo>
                <a:lnTo>
                  <a:pt x="62230" y="0"/>
                </a:lnTo>
                <a:lnTo>
                  <a:pt x="53340" y="17780"/>
                </a:lnTo>
                <a:lnTo>
                  <a:pt x="44450" y="63500"/>
                </a:lnTo>
                <a:lnTo>
                  <a:pt x="35560" y="99060"/>
                </a:lnTo>
                <a:lnTo>
                  <a:pt x="35560" y="134620"/>
                </a:lnTo>
                <a:lnTo>
                  <a:pt x="35560" y="179070"/>
                </a:lnTo>
                <a:lnTo>
                  <a:pt x="26670" y="214630"/>
                </a:lnTo>
                <a:lnTo>
                  <a:pt x="26670" y="25019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58140"/>
                </a:lnTo>
                <a:lnTo>
                  <a:pt x="26670" y="402590"/>
                </a:lnTo>
                <a:lnTo>
                  <a:pt x="26670" y="438150"/>
                </a:lnTo>
                <a:lnTo>
                  <a:pt x="26670" y="482600"/>
                </a:lnTo>
                <a:lnTo>
                  <a:pt x="26670" y="518160"/>
                </a:lnTo>
                <a:lnTo>
                  <a:pt x="17780" y="553720"/>
                </a:lnTo>
                <a:lnTo>
                  <a:pt x="17780" y="598170"/>
                </a:lnTo>
                <a:lnTo>
                  <a:pt x="8890" y="643890"/>
                </a:lnTo>
                <a:lnTo>
                  <a:pt x="8890" y="679450"/>
                </a:lnTo>
                <a:lnTo>
                  <a:pt x="8890" y="715010"/>
                </a:lnTo>
                <a:lnTo>
                  <a:pt x="8890" y="750570"/>
                </a:lnTo>
                <a:lnTo>
                  <a:pt x="0" y="786130"/>
                </a:lnTo>
                <a:lnTo>
                  <a:pt x="0" y="8216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1911350" y="4410710"/>
            <a:ext cx="195581" cy="500381"/>
          </a:xfrm>
          <a:custGeom>
            <a:avLst/>
            <a:gdLst/>
            <a:ahLst/>
            <a:cxnLst/>
            <a:rect l="0" t="0" r="0" b="0"/>
            <a:pathLst>
              <a:path w="195581" h="500381">
                <a:moveTo>
                  <a:pt x="195580" y="72390"/>
                </a:moveTo>
                <a:lnTo>
                  <a:pt x="177800" y="45720"/>
                </a:lnTo>
                <a:lnTo>
                  <a:pt x="160020" y="27940"/>
                </a:lnTo>
                <a:lnTo>
                  <a:pt x="142240" y="8890"/>
                </a:lnTo>
                <a:lnTo>
                  <a:pt x="115570" y="0"/>
                </a:lnTo>
                <a:lnTo>
                  <a:pt x="88900" y="0"/>
                </a:lnTo>
                <a:lnTo>
                  <a:pt x="53340" y="19050"/>
                </a:lnTo>
                <a:lnTo>
                  <a:pt x="35560" y="36830"/>
                </a:lnTo>
                <a:lnTo>
                  <a:pt x="26670" y="63500"/>
                </a:lnTo>
                <a:lnTo>
                  <a:pt x="26670" y="99060"/>
                </a:lnTo>
                <a:lnTo>
                  <a:pt x="8890" y="143510"/>
                </a:lnTo>
                <a:lnTo>
                  <a:pt x="8890" y="161290"/>
                </a:lnTo>
                <a:lnTo>
                  <a:pt x="8890" y="196850"/>
                </a:lnTo>
                <a:lnTo>
                  <a:pt x="8890" y="241300"/>
                </a:lnTo>
                <a:lnTo>
                  <a:pt x="17780" y="276860"/>
                </a:lnTo>
                <a:lnTo>
                  <a:pt x="17780" y="313690"/>
                </a:lnTo>
                <a:lnTo>
                  <a:pt x="17780" y="358140"/>
                </a:lnTo>
                <a:lnTo>
                  <a:pt x="26670" y="393700"/>
                </a:lnTo>
                <a:lnTo>
                  <a:pt x="26670" y="438150"/>
                </a:lnTo>
                <a:lnTo>
                  <a:pt x="26670" y="473710"/>
                </a:lnTo>
                <a:lnTo>
                  <a:pt x="17780" y="50038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1847850" y="466979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0"/>
                </a:moveTo>
                <a:lnTo>
                  <a:pt x="36830" y="17780"/>
                </a:lnTo>
                <a:lnTo>
                  <a:pt x="81280" y="35560"/>
                </a:lnTo>
                <a:lnTo>
                  <a:pt x="107950" y="35560"/>
                </a:lnTo>
                <a:lnTo>
                  <a:pt x="152400" y="35560"/>
                </a:lnTo>
                <a:lnTo>
                  <a:pt x="187960" y="35560"/>
                </a:lnTo>
                <a:lnTo>
                  <a:pt x="22352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2152650" y="4419600"/>
            <a:ext cx="97791" cy="500381"/>
          </a:xfrm>
          <a:custGeom>
            <a:avLst/>
            <a:gdLst/>
            <a:ahLst/>
            <a:cxnLst/>
            <a:rect l="0" t="0" r="0" b="0"/>
            <a:pathLst>
              <a:path w="97791" h="500381">
                <a:moveTo>
                  <a:pt x="97790" y="0"/>
                </a:moveTo>
                <a:lnTo>
                  <a:pt x="71120" y="36830"/>
                </a:lnTo>
                <a:lnTo>
                  <a:pt x="44450" y="81280"/>
                </a:lnTo>
                <a:lnTo>
                  <a:pt x="35560" y="116840"/>
                </a:lnTo>
                <a:lnTo>
                  <a:pt x="26670" y="161290"/>
                </a:lnTo>
                <a:lnTo>
                  <a:pt x="17780" y="205740"/>
                </a:lnTo>
                <a:lnTo>
                  <a:pt x="8890" y="250190"/>
                </a:lnTo>
                <a:lnTo>
                  <a:pt x="0" y="294640"/>
                </a:lnTo>
                <a:lnTo>
                  <a:pt x="0" y="340360"/>
                </a:lnTo>
                <a:lnTo>
                  <a:pt x="0" y="384810"/>
                </a:lnTo>
                <a:lnTo>
                  <a:pt x="8890" y="411480"/>
                </a:lnTo>
                <a:lnTo>
                  <a:pt x="26670" y="447040"/>
                </a:lnTo>
                <a:lnTo>
                  <a:pt x="35560" y="464820"/>
                </a:lnTo>
                <a:lnTo>
                  <a:pt x="62230" y="482600"/>
                </a:lnTo>
                <a:lnTo>
                  <a:pt x="88900" y="5003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2303780" y="4545330"/>
            <a:ext cx="143511" cy="347981"/>
          </a:xfrm>
          <a:custGeom>
            <a:avLst/>
            <a:gdLst/>
            <a:ahLst/>
            <a:cxnLst/>
            <a:rect l="0" t="0" r="0" b="0"/>
            <a:pathLst>
              <a:path w="143511" h="347981">
                <a:moveTo>
                  <a:pt x="143510" y="8890"/>
                </a:moveTo>
                <a:lnTo>
                  <a:pt x="124460" y="0"/>
                </a:lnTo>
                <a:lnTo>
                  <a:pt x="106680" y="26670"/>
                </a:lnTo>
                <a:lnTo>
                  <a:pt x="88900" y="62230"/>
                </a:lnTo>
                <a:lnTo>
                  <a:pt x="71120" y="97790"/>
                </a:lnTo>
                <a:lnTo>
                  <a:pt x="62230" y="133350"/>
                </a:lnTo>
                <a:lnTo>
                  <a:pt x="44450" y="160020"/>
                </a:lnTo>
                <a:lnTo>
                  <a:pt x="35560" y="205740"/>
                </a:lnTo>
                <a:lnTo>
                  <a:pt x="17780" y="250190"/>
                </a:lnTo>
                <a:lnTo>
                  <a:pt x="8890" y="285750"/>
                </a:lnTo>
                <a:lnTo>
                  <a:pt x="0" y="33020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2321560" y="4563110"/>
            <a:ext cx="106681" cy="321311"/>
          </a:xfrm>
          <a:custGeom>
            <a:avLst/>
            <a:gdLst/>
            <a:ahLst/>
            <a:cxnLst/>
            <a:rect l="0" t="0" r="0" b="0"/>
            <a:pathLst>
              <a:path w="106681" h="32131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106680"/>
                </a:lnTo>
                <a:lnTo>
                  <a:pt x="26670" y="142240"/>
                </a:lnTo>
                <a:lnTo>
                  <a:pt x="44450" y="179070"/>
                </a:lnTo>
                <a:lnTo>
                  <a:pt x="53340" y="214630"/>
                </a:lnTo>
                <a:lnTo>
                  <a:pt x="71120" y="259080"/>
                </a:lnTo>
                <a:lnTo>
                  <a:pt x="88900" y="303530"/>
                </a:lnTo>
                <a:lnTo>
                  <a:pt x="106680" y="3213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2509520" y="4419600"/>
            <a:ext cx="88901" cy="473711"/>
          </a:xfrm>
          <a:custGeom>
            <a:avLst/>
            <a:gdLst/>
            <a:ahLst/>
            <a:cxnLst/>
            <a:rect l="0" t="0" r="0" b="0"/>
            <a:pathLst>
              <a:path w="88901" h="473711">
                <a:moveTo>
                  <a:pt x="17780" y="0"/>
                </a:moveTo>
                <a:lnTo>
                  <a:pt x="26670" y="19050"/>
                </a:lnTo>
                <a:lnTo>
                  <a:pt x="44450" y="45720"/>
                </a:lnTo>
                <a:lnTo>
                  <a:pt x="62230" y="90170"/>
                </a:lnTo>
                <a:lnTo>
                  <a:pt x="80010" y="125730"/>
                </a:lnTo>
                <a:lnTo>
                  <a:pt x="88900" y="170180"/>
                </a:lnTo>
                <a:lnTo>
                  <a:pt x="88900" y="205740"/>
                </a:lnTo>
                <a:lnTo>
                  <a:pt x="88900" y="241300"/>
                </a:lnTo>
                <a:lnTo>
                  <a:pt x="88900" y="276860"/>
                </a:lnTo>
                <a:lnTo>
                  <a:pt x="80010" y="322580"/>
                </a:lnTo>
                <a:lnTo>
                  <a:pt x="62230" y="367030"/>
                </a:lnTo>
                <a:lnTo>
                  <a:pt x="53340" y="393700"/>
                </a:lnTo>
                <a:lnTo>
                  <a:pt x="26670" y="438150"/>
                </a:lnTo>
                <a:lnTo>
                  <a:pt x="17780" y="455930"/>
                </a:lnTo>
                <a:lnTo>
                  <a:pt x="0" y="4737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768600" y="450977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44450" y="17780"/>
                </a:lnTo>
                <a:lnTo>
                  <a:pt x="88900" y="17780"/>
                </a:lnTo>
                <a:lnTo>
                  <a:pt x="12446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2804160" y="462534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3143250" y="4027170"/>
            <a:ext cx="1304291" cy="687071"/>
          </a:xfrm>
          <a:custGeom>
            <a:avLst/>
            <a:gdLst/>
            <a:ahLst/>
            <a:cxnLst/>
            <a:rect l="0" t="0" r="0" b="0"/>
            <a:pathLst>
              <a:path w="1304291" h="687071">
                <a:moveTo>
                  <a:pt x="17780" y="527050"/>
                </a:moveTo>
                <a:lnTo>
                  <a:pt x="35560" y="562610"/>
                </a:lnTo>
                <a:lnTo>
                  <a:pt x="62230" y="607060"/>
                </a:lnTo>
                <a:lnTo>
                  <a:pt x="80010" y="651510"/>
                </a:lnTo>
                <a:lnTo>
                  <a:pt x="97790" y="669290"/>
                </a:lnTo>
                <a:lnTo>
                  <a:pt x="115570" y="687070"/>
                </a:lnTo>
                <a:lnTo>
                  <a:pt x="124460" y="669290"/>
                </a:lnTo>
                <a:lnTo>
                  <a:pt x="124460" y="633730"/>
                </a:lnTo>
                <a:lnTo>
                  <a:pt x="124460" y="589280"/>
                </a:lnTo>
                <a:lnTo>
                  <a:pt x="124460" y="553720"/>
                </a:lnTo>
                <a:lnTo>
                  <a:pt x="115570" y="509270"/>
                </a:lnTo>
                <a:lnTo>
                  <a:pt x="115570" y="473710"/>
                </a:lnTo>
                <a:lnTo>
                  <a:pt x="106680" y="438150"/>
                </a:lnTo>
                <a:lnTo>
                  <a:pt x="97790" y="402590"/>
                </a:lnTo>
                <a:lnTo>
                  <a:pt x="88900" y="356870"/>
                </a:lnTo>
                <a:lnTo>
                  <a:pt x="80010" y="321310"/>
                </a:lnTo>
                <a:lnTo>
                  <a:pt x="62230" y="285750"/>
                </a:lnTo>
                <a:lnTo>
                  <a:pt x="53340" y="241300"/>
                </a:lnTo>
                <a:lnTo>
                  <a:pt x="35560" y="196850"/>
                </a:lnTo>
                <a:lnTo>
                  <a:pt x="8890" y="161290"/>
                </a:lnTo>
                <a:lnTo>
                  <a:pt x="0" y="134620"/>
                </a:lnTo>
                <a:lnTo>
                  <a:pt x="0" y="115570"/>
                </a:lnTo>
                <a:lnTo>
                  <a:pt x="8890" y="97790"/>
                </a:lnTo>
                <a:lnTo>
                  <a:pt x="44450" y="80010"/>
                </a:lnTo>
                <a:lnTo>
                  <a:pt x="80010" y="80010"/>
                </a:lnTo>
                <a:lnTo>
                  <a:pt x="124460" y="71120"/>
                </a:lnTo>
                <a:lnTo>
                  <a:pt x="161290" y="71120"/>
                </a:lnTo>
                <a:lnTo>
                  <a:pt x="196850" y="62230"/>
                </a:lnTo>
                <a:lnTo>
                  <a:pt x="241300" y="62230"/>
                </a:lnTo>
                <a:lnTo>
                  <a:pt x="267970" y="62230"/>
                </a:lnTo>
                <a:lnTo>
                  <a:pt x="303530" y="62230"/>
                </a:lnTo>
                <a:lnTo>
                  <a:pt x="330200" y="62230"/>
                </a:lnTo>
                <a:lnTo>
                  <a:pt x="365760" y="62230"/>
                </a:lnTo>
                <a:lnTo>
                  <a:pt x="401320" y="62230"/>
                </a:lnTo>
                <a:lnTo>
                  <a:pt x="438150" y="62230"/>
                </a:lnTo>
                <a:lnTo>
                  <a:pt x="482600" y="53340"/>
                </a:lnTo>
                <a:lnTo>
                  <a:pt x="518160" y="53340"/>
                </a:lnTo>
                <a:lnTo>
                  <a:pt x="562610" y="53340"/>
                </a:lnTo>
                <a:lnTo>
                  <a:pt x="598170" y="44450"/>
                </a:lnTo>
                <a:lnTo>
                  <a:pt x="642620" y="44450"/>
                </a:lnTo>
                <a:lnTo>
                  <a:pt x="687070" y="35560"/>
                </a:lnTo>
                <a:lnTo>
                  <a:pt x="723900" y="35560"/>
                </a:lnTo>
                <a:lnTo>
                  <a:pt x="768350" y="26670"/>
                </a:lnTo>
                <a:lnTo>
                  <a:pt x="812800" y="17780"/>
                </a:lnTo>
                <a:lnTo>
                  <a:pt x="848360" y="17780"/>
                </a:lnTo>
                <a:lnTo>
                  <a:pt x="892810" y="17780"/>
                </a:lnTo>
                <a:lnTo>
                  <a:pt x="928370" y="8890"/>
                </a:lnTo>
                <a:lnTo>
                  <a:pt x="963930" y="8890"/>
                </a:lnTo>
                <a:lnTo>
                  <a:pt x="999490" y="8890"/>
                </a:lnTo>
                <a:lnTo>
                  <a:pt x="1036320" y="8890"/>
                </a:lnTo>
                <a:lnTo>
                  <a:pt x="1071880" y="0"/>
                </a:lnTo>
                <a:lnTo>
                  <a:pt x="1107440" y="0"/>
                </a:lnTo>
                <a:lnTo>
                  <a:pt x="1151890" y="0"/>
                </a:lnTo>
                <a:lnTo>
                  <a:pt x="1187450" y="0"/>
                </a:lnTo>
                <a:lnTo>
                  <a:pt x="1223010" y="0"/>
                </a:lnTo>
                <a:lnTo>
                  <a:pt x="1258570" y="0"/>
                </a:lnTo>
                <a:lnTo>
                  <a:pt x="130429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3446780" y="4241800"/>
            <a:ext cx="232411" cy="427991"/>
          </a:xfrm>
          <a:custGeom>
            <a:avLst/>
            <a:gdLst/>
            <a:ahLst/>
            <a:cxnLst/>
            <a:rect l="0" t="0" r="0" b="0"/>
            <a:pathLst>
              <a:path w="232411" h="427991">
                <a:moveTo>
                  <a:pt x="232410" y="0"/>
                </a:moveTo>
                <a:lnTo>
                  <a:pt x="205740" y="35560"/>
                </a:lnTo>
                <a:lnTo>
                  <a:pt x="187960" y="80010"/>
                </a:lnTo>
                <a:lnTo>
                  <a:pt x="170180" y="115570"/>
                </a:lnTo>
                <a:lnTo>
                  <a:pt x="152400" y="151130"/>
                </a:lnTo>
                <a:lnTo>
                  <a:pt x="124460" y="187960"/>
                </a:lnTo>
                <a:lnTo>
                  <a:pt x="106680" y="232410"/>
                </a:lnTo>
                <a:lnTo>
                  <a:pt x="80010" y="267970"/>
                </a:lnTo>
                <a:lnTo>
                  <a:pt x="62230" y="303530"/>
                </a:lnTo>
                <a:lnTo>
                  <a:pt x="35560" y="347980"/>
                </a:lnTo>
                <a:lnTo>
                  <a:pt x="17780" y="39243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3500120" y="4312920"/>
            <a:ext cx="205741" cy="267971"/>
          </a:xfrm>
          <a:custGeom>
            <a:avLst/>
            <a:gdLst/>
            <a:ahLst/>
            <a:cxnLst/>
            <a:rect l="0" t="0" r="0" b="0"/>
            <a:pathLst>
              <a:path w="205741" h="26797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5730"/>
                </a:lnTo>
                <a:lnTo>
                  <a:pt x="90170" y="161290"/>
                </a:lnTo>
                <a:lnTo>
                  <a:pt x="125730" y="196850"/>
                </a:lnTo>
                <a:lnTo>
                  <a:pt x="161290" y="232410"/>
                </a:lnTo>
                <a:lnTo>
                  <a:pt x="20574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3848100" y="440182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17780"/>
                </a:moveTo>
                <a:lnTo>
                  <a:pt x="2794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34620" y="889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4124960" y="4161790"/>
            <a:ext cx="340361" cy="410211"/>
          </a:xfrm>
          <a:custGeom>
            <a:avLst/>
            <a:gdLst/>
            <a:ahLst/>
            <a:cxnLst/>
            <a:rect l="0" t="0" r="0" b="0"/>
            <a:pathLst>
              <a:path w="340361" h="410211">
                <a:moveTo>
                  <a:pt x="0" y="53340"/>
                </a:moveTo>
                <a:lnTo>
                  <a:pt x="8890" y="26670"/>
                </a:lnTo>
                <a:lnTo>
                  <a:pt x="27940" y="17780"/>
                </a:lnTo>
                <a:lnTo>
                  <a:pt x="54610" y="0"/>
                </a:lnTo>
                <a:lnTo>
                  <a:pt x="90170" y="0"/>
                </a:lnTo>
                <a:lnTo>
                  <a:pt x="125730" y="0"/>
                </a:lnTo>
                <a:lnTo>
                  <a:pt x="161290" y="8890"/>
                </a:lnTo>
                <a:lnTo>
                  <a:pt x="187960" y="26670"/>
                </a:lnTo>
                <a:lnTo>
                  <a:pt x="196850" y="44450"/>
                </a:lnTo>
                <a:lnTo>
                  <a:pt x="214630" y="71120"/>
                </a:lnTo>
                <a:lnTo>
                  <a:pt x="214630" y="115570"/>
                </a:lnTo>
                <a:lnTo>
                  <a:pt x="214630" y="151130"/>
                </a:lnTo>
                <a:lnTo>
                  <a:pt x="214630" y="186690"/>
                </a:lnTo>
                <a:lnTo>
                  <a:pt x="187960" y="222250"/>
                </a:lnTo>
                <a:lnTo>
                  <a:pt x="161290" y="267970"/>
                </a:lnTo>
                <a:lnTo>
                  <a:pt x="116840" y="312420"/>
                </a:lnTo>
                <a:lnTo>
                  <a:pt x="81280" y="339090"/>
                </a:lnTo>
                <a:lnTo>
                  <a:pt x="54610" y="356870"/>
                </a:lnTo>
                <a:lnTo>
                  <a:pt x="36830" y="356870"/>
                </a:lnTo>
                <a:lnTo>
                  <a:pt x="17780" y="347980"/>
                </a:lnTo>
                <a:lnTo>
                  <a:pt x="0" y="321310"/>
                </a:lnTo>
                <a:lnTo>
                  <a:pt x="0" y="303530"/>
                </a:lnTo>
                <a:lnTo>
                  <a:pt x="17780" y="267970"/>
                </a:lnTo>
                <a:lnTo>
                  <a:pt x="63500" y="231140"/>
                </a:lnTo>
                <a:lnTo>
                  <a:pt x="107950" y="213360"/>
                </a:lnTo>
                <a:lnTo>
                  <a:pt x="143510" y="213360"/>
                </a:lnTo>
                <a:lnTo>
                  <a:pt x="179070" y="222250"/>
                </a:lnTo>
                <a:lnTo>
                  <a:pt x="214630" y="231140"/>
                </a:lnTo>
                <a:lnTo>
                  <a:pt x="259080" y="248920"/>
                </a:lnTo>
                <a:lnTo>
                  <a:pt x="285750" y="276860"/>
                </a:lnTo>
                <a:lnTo>
                  <a:pt x="313690" y="321310"/>
                </a:lnTo>
                <a:lnTo>
                  <a:pt x="331470" y="347980"/>
                </a:lnTo>
                <a:lnTo>
                  <a:pt x="331470" y="392430"/>
                </a:lnTo>
                <a:lnTo>
                  <a:pt x="340360" y="4102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3661410" y="4751070"/>
            <a:ext cx="177801" cy="339091"/>
          </a:xfrm>
          <a:custGeom>
            <a:avLst/>
            <a:gdLst/>
            <a:ahLst/>
            <a:cxnLst/>
            <a:rect l="0" t="0" r="0" b="0"/>
            <a:pathLst>
              <a:path w="177801" h="339091">
                <a:moveTo>
                  <a:pt x="177800" y="0"/>
                </a:moveTo>
                <a:lnTo>
                  <a:pt x="151130" y="26670"/>
                </a:lnTo>
                <a:lnTo>
                  <a:pt x="124460" y="71120"/>
                </a:lnTo>
                <a:lnTo>
                  <a:pt x="106680" y="106680"/>
                </a:lnTo>
                <a:lnTo>
                  <a:pt x="88900" y="151130"/>
                </a:lnTo>
                <a:lnTo>
                  <a:pt x="62230" y="186690"/>
                </a:lnTo>
                <a:lnTo>
                  <a:pt x="44450" y="231140"/>
                </a:lnTo>
                <a:lnTo>
                  <a:pt x="26670" y="276860"/>
                </a:lnTo>
                <a:lnTo>
                  <a:pt x="8890" y="31242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3634740" y="4742180"/>
            <a:ext cx="177801" cy="347981"/>
          </a:xfrm>
          <a:custGeom>
            <a:avLst/>
            <a:gdLst/>
            <a:ahLst/>
            <a:cxnLst/>
            <a:rect l="0" t="0" r="0" b="0"/>
            <a:pathLst>
              <a:path w="177801" h="347981">
                <a:moveTo>
                  <a:pt x="0" y="0"/>
                </a:moveTo>
                <a:lnTo>
                  <a:pt x="17780" y="26670"/>
                </a:lnTo>
                <a:lnTo>
                  <a:pt x="44450" y="62230"/>
                </a:lnTo>
                <a:lnTo>
                  <a:pt x="62230" y="97790"/>
                </a:lnTo>
                <a:lnTo>
                  <a:pt x="80010" y="133350"/>
                </a:lnTo>
                <a:lnTo>
                  <a:pt x="88900" y="168910"/>
                </a:lnTo>
                <a:lnTo>
                  <a:pt x="97790" y="204470"/>
                </a:lnTo>
                <a:lnTo>
                  <a:pt x="115570" y="248920"/>
                </a:lnTo>
                <a:lnTo>
                  <a:pt x="133350" y="294640"/>
                </a:lnTo>
                <a:lnTo>
                  <a:pt x="151130" y="321310"/>
                </a:lnTo>
                <a:lnTo>
                  <a:pt x="17780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3929380" y="490220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44450" y="8890"/>
                </a:lnTo>
                <a:lnTo>
                  <a:pt x="71120" y="0"/>
                </a:lnTo>
                <a:lnTo>
                  <a:pt x="9779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4215130" y="4724400"/>
            <a:ext cx="241301" cy="339091"/>
          </a:xfrm>
          <a:custGeom>
            <a:avLst/>
            <a:gdLst/>
            <a:ahLst/>
            <a:cxnLst/>
            <a:rect l="0" t="0" r="0" b="0"/>
            <a:pathLst>
              <a:path w="241301" h="339091">
                <a:moveTo>
                  <a:pt x="0" y="44450"/>
                </a:moveTo>
                <a:lnTo>
                  <a:pt x="0" y="26670"/>
                </a:lnTo>
                <a:lnTo>
                  <a:pt x="44450" y="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0"/>
                </a:lnTo>
                <a:lnTo>
                  <a:pt x="151130" y="26670"/>
                </a:lnTo>
                <a:lnTo>
                  <a:pt x="177800" y="62230"/>
                </a:lnTo>
                <a:lnTo>
                  <a:pt x="186690" y="88900"/>
                </a:lnTo>
                <a:lnTo>
                  <a:pt x="186690" y="124460"/>
                </a:lnTo>
                <a:lnTo>
                  <a:pt x="186690" y="160020"/>
                </a:lnTo>
                <a:lnTo>
                  <a:pt x="177800" y="195580"/>
                </a:lnTo>
                <a:lnTo>
                  <a:pt x="168910" y="231140"/>
                </a:lnTo>
                <a:lnTo>
                  <a:pt x="142240" y="276860"/>
                </a:lnTo>
                <a:lnTo>
                  <a:pt x="106680" y="312420"/>
                </a:lnTo>
                <a:lnTo>
                  <a:pt x="71120" y="339090"/>
                </a:lnTo>
                <a:lnTo>
                  <a:pt x="44450" y="339090"/>
                </a:lnTo>
                <a:lnTo>
                  <a:pt x="26670" y="330200"/>
                </a:lnTo>
                <a:lnTo>
                  <a:pt x="8890" y="303530"/>
                </a:lnTo>
                <a:lnTo>
                  <a:pt x="8890" y="285750"/>
                </a:lnTo>
                <a:lnTo>
                  <a:pt x="17780" y="248920"/>
                </a:lnTo>
                <a:lnTo>
                  <a:pt x="44450" y="204470"/>
                </a:lnTo>
                <a:lnTo>
                  <a:pt x="71120" y="177800"/>
                </a:lnTo>
                <a:lnTo>
                  <a:pt x="97790" y="177800"/>
                </a:lnTo>
                <a:lnTo>
                  <a:pt x="115570" y="177800"/>
                </a:lnTo>
                <a:lnTo>
                  <a:pt x="160020" y="204470"/>
                </a:lnTo>
                <a:lnTo>
                  <a:pt x="195580" y="248920"/>
                </a:lnTo>
                <a:lnTo>
                  <a:pt x="223520" y="294640"/>
                </a:lnTo>
                <a:lnTo>
                  <a:pt x="24130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4554220" y="4696460"/>
            <a:ext cx="205741" cy="205741"/>
          </a:xfrm>
          <a:custGeom>
            <a:avLst/>
            <a:gdLst/>
            <a:ahLst/>
            <a:cxnLst/>
            <a:rect l="0" t="0" r="0" b="0"/>
            <a:pathLst>
              <a:path w="205741" h="205741">
                <a:moveTo>
                  <a:pt x="0" y="0"/>
                </a:moveTo>
                <a:lnTo>
                  <a:pt x="35560" y="17780"/>
                </a:lnTo>
                <a:lnTo>
                  <a:pt x="80010" y="27940"/>
                </a:lnTo>
                <a:lnTo>
                  <a:pt x="97790" y="36830"/>
                </a:lnTo>
                <a:lnTo>
                  <a:pt x="142240" y="45720"/>
                </a:lnTo>
                <a:lnTo>
                  <a:pt x="179070" y="54610"/>
                </a:lnTo>
                <a:lnTo>
                  <a:pt x="196850" y="63500"/>
                </a:lnTo>
                <a:lnTo>
                  <a:pt x="205740" y="81280"/>
                </a:lnTo>
                <a:lnTo>
                  <a:pt x="187960" y="107950"/>
                </a:lnTo>
                <a:lnTo>
                  <a:pt x="142240" y="134620"/>
                </a:lnTo>
                <a:lnTo>
                  <a:pt x="97790" y="170180"/>
                </a:lnTo>
                <a:lnTo>
                  <a:pt x="80010" y="179070"/>
                </a:lnTo>
                <a:lnTo>
                  <a:pt x="7112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589780" y="492887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88900" y="0"/>
                </a:lnTo>
                <a:lnTo>
                  <a:pt x="134620" y="0"/>
                </a:lnTo>
                <a:lnTo>
                  <a:pt x="17907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884420" y="4678680"/>
            <a:ext cx="187961" cy="349251"/>
          </a:xfrm>
          <a:custGeom>
            <a:avLst/>
            <a:gdLst/>
            <a:ahLst/>
            <a:cxnLst/>
            <a:rect l="0" t="0" r="0" b="0"/>
            <a:pathLst>
              <a:path w="187961" h="349251">
                <a:moveTo>
                  <a:pt x="62230" y="0"/>
                </a:moveTo>
                <a:lnTo>
                  <a:pt x="44450" y="8890"/>
                </a:lnTo>
                <a:lnTo>
                  <a:pt x="26670" y="54610"/>
                </a:lnTo>
                <a:lnTo>
                  <a:pt x="17780" y="9906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12420"/>
                </a:lnTo>
                <a:lnTo>
                  <a:pt x="53340" y="331470"/>
                </a:lnTo>
                <a:lnTo>
                  <a:pt x="97790" y="349250"/>
                </a:lnTo>
                <a:lnTo>
                  <a:pt x="125730" y="340360"/>
                </a:lnTo>
                <a:lnTo>
                  <a:pt x="170180" y="322580"/>
                </a:lnTo>
                <a:lnTo>
                  <a:pt x="187960" y="285750"/>
                </a:lnTo>
                <a:lnTo>
                  <a:pt x="187960" y="241300"/>
                </a:lnTo>
                <a:lnTo>
                  <a:pt x="187960" y="214630"/>
                </a:lnTo>
                <a:lnTo>
                  <a:pt x="179070" y="170180"/>
                </a:lnTo>
                <a:lnTo>
                  <a:pt x="161290" y="125730"/>
                </a:lnTo>
                <a:lnTo>
                  <a:pt x="134620" y="99060"/>
                </a:lnTo>
                <a:lnTo>
                  <a:pt x="97790" y="72390"/>
                </a:lnTo>
                <a:lnTo>
                  <a:pt x="80010" y="63500"/>
                </a:lnTo>
                <a:lnTo>
                  <a:pt x="44450" y="63500"/>
                </a:lnTo>
                <a:lnTo>
                  <a:pt x="0" y="63500"/>
                </a:lnTo>
                <a:lnTo>
                  <a:pt x="0" y="63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3929380" y="5187950"/>
            <a:ext cx="213361" cy="429261"/>
          </a:xfrm>
          <a:custGeom>
            <a:avLst/>
            <a:gdLst/>
            <a:ahLst/>
            <a:cxnLst/>
            <a:rect l="0" t="0" r="0" b="0"/>
            <a:pathLst>
              <a:path w="213361" h="429261">
                <a:moveTo>
                  <a:pt x="213360" y="0"/>
                </a:moveTo>
                <a:lnTo>
                  <a:pt x="186690" y="35560"/>
                </a:lnTo>
                <a:lnTo>
                  <a:pt x="160020" y="80010"/>
                </a:lnTo>
                <a:lnTo>
                  <a:pt x="142240" y="125730"/>
                </a:lnTo>
                <a:lnTo>
                  <a:pt x="124460" y="161290"/>
                </a:lnTo>
                <a:lnTo>
                  <a:pt x="106680" y="196850"/>
                </a:lnTo>
                <a:lnTo>
                  <a:pt x="88900" y="232410"/>
                </a:lnTo>
                <a:lnTo>
                  <a:pt x="71120" y="267970"/>
                </a:lnTo>
                <a:lnTo>
                  <a:pt x="53340" y="303530"/>
                </a:lnTo>
                <a:lnTo>
                  <a:pt x="35560" y="339090"/>
                </a:lnTo>
                <a:lnTo>
                  <a:pt x="17780" y="38481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3929380" y="5250180"/>
            <a:ext cx="186691" cy="303531"/>
          </a:xfrm>
          <a:custGeom>
            <a:avLst/>
            <a:gdLst/>
            <a:ahLst/>
            <a:cxnLst/>
            <a:rect l="0" t="0" r="0" b="0"/>
            <a:pathLst>
              <a:path w="186691" h="303531">
                <a:moveTo>
                  <a:pt x="0" y="0"/>
                </a:moveTo>
                <a:lnTo>
                  <a:pt x="8890" y="26670"/>
                </a:lnTo>
                <a:lnTo>
                  <a:pt x="44450" y="72390"/>
                </a:lnTo>
                <a:lnTo>
                  <a:pt x="62230" y="107950"/>
                </a:lnTo>
                <a:lnTo>
                  <a:pt x="80010" y="143510"/>
                </a:lnTo>
                <a:lnTo>
                  <a:pt x="106680" y="187960"/>
                </a:lnTo>
                <a:lnTo>
                  <a:pt x="124460" y="232410"/>
                </a:lnTo>
                <a:lnTo>
                  <a:pt x="160020" y="276860"/>
                </a:lnTo>
                <a:lnTo>
                  <a:pt x="18669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4321810" y="5161280"/>
            <a:ext cx="205741" cy="205741"/>
          </a:xfrm>
          <a:custGeom>
            <a:avLst/>
            <a:gdLst/>
            <a:ahLst/>
            <a:cxnLst/>
            <a:rect l="0" t="0" r="0" b="0"/>
            <a:pathLst>
              <a:path w="205741" h="205741">
                <a:moveTo>
                  <a:pt x="0" y="0"/>
                </a:moveTo>
                <a:lnTo>
                  <a:pt x="53340" y="44450"/>
                </a:lnTo>
                <a:lnTo>
                  <a:pt x="88900" y="62230"/>
                </a:lnTo>
                <a:lnTo>
                  <a:pt x="134620" y="71120"/>
                </a:lnTo>
                <a:lnTo>
                  <a:pt x="170180" y="80010"/>
                </a:lnTo>
                <a:lnTo>
                  <a:pt x="205740" y="88900"/>
                </a:lnTo>
                <a:lnTo>
                  <a:pt x="161290" y="106680"/>
                </a:lnTo>
                <a:lnTo>
                  <a:pt x="125730" y="115570"/>
                </a:lnTo>
                <a:lnTo>
                  <a:pt x="80010" y="143510"/>
                </a:lnTo>
                <a:lnTo>
                  <a:pt x="44450" y="161290"/>
                </a:lnTo>
                <a:lnTo>
                  <a:pt x="26670" y="170180"/>
                </a:lnTo>
                <a:lnTo>
                  <a:pt x="8890" y="18796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4339590" y="543814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17780" y="8890"/>
                </a:lnTo>
                <a:lnTo>
                  <a:pt x="53340" y="8890"/>
                </a:lnTo>
                <a:lnTo>
                  <a:pt x="90170" y="0"/>
                </a:lnTo>
                <a:lnTo>
                  <a:pt x="13462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4652010" y="510794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35560" y="62230"/>
                </a:moveTo>
                <a:lnTo>
                  <a:pt x="35560" y="35560"/>
                </a:lnTo>
                <a:lnTo>
                  <a:pt x="44450" y="17780"/>
                </a:lnTo>
                <a:lnTo>
                  <a:pt x="62230" y="0"/>
                </a:lnTo>
                <a:lnTo>
                  <a:pt x="9017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52400" y="26670"/>
                </a:lnTo>
                <a:lnTo>
                  <a:pt x="170180" y="53340"/>
                </a:lnTo>
                <a:lnTo>
                  <a:pt x="170180" y="88900"/>
                </a:lnTo>
                <a:lnTo>
                  <a:pt x="170180" y="124460"/>
                </a:lnTo>
                <a:lnTo>
                  <a:pt x="170180" y="160020"/>
                </a:lnTo>
                <a:lnTo>
                  <a:pt x="152400" y="205740"/>
                </a:lnTo>
                <a:lnTo>
                  <a:pt x="143510" y="232410"/>
                </a:lnTo>
                <a:lnTo>
                  <a:pt x="107950" y="267970"/>
                </a:lnTo>
                <a:lnTo>
                  <a:pt x="81280" y="294640"/>
                </a:lnTo>
                <a:lnTo>
                  <a:pt x="53340" y="312420"/>
                </a:lnTo>
                <a:lnTo>
                  <a:pt x="26670" y="312420"/>
                </a:lnTo>
                <a:lnTo>
                  <a:pt x="8890" y="303530"/>
                </a:lnTo>
                <a:lnTo>
                  <a:pt x="0" y="285750"/>
                </a:lnTo>
                <a:lnTo>
                  <a:pt x="0" y="250190"/>
                </a:lnTo>
                <a:lnTo>
                  <a:pt x="8890" y="223520"/>
                </a:lnTo>
                <a:lnTo>
                  <a:pt x="26670" y="205740"/>
                </a:lnTo>
                <a:lnTo>
                  <a:pt x="53340" y="196850"/>
                </a:lnTo>
                <a:lnTo>
                  <a:pt x="99060" y="196850"/>
                </a:lnTo>
                <a:lnTo>
                  <a:pt x="134620" y="196850"/>
                </a:lnTo>
                <a:lnTo>
                  <a:pt x="161290" y="205740"/>
                </a:lnTo>
                <a:lnTo>
                  <a:pt x="205740" y="241300"/>
                </a:lnTo>
                <a:lnTo>
                  <a:pt x="232410" y="267970"/>
                </a:lnTo>
                <a:lnTo>
                  <a:pt x="24130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3509010" y="5010150"/>
            <a:ext cx="1581151" cy="784861"/>
          </a:xfrm>
          <a:custGeom>
            <a:avLst/>
            <a:gdLst/>
            <a:ahLst/>
            <a:cxnLst/>
            <a:rect l="0" t="0" r="0" b="0"/>
            <a:pathLst>
              <a:path w="1581151" h="784861">
                <a:moveTo>
                  <a:pt x="1536700" y="0"/>
                </a:moveTo>
                <a:lnTo>
                  <a:pt x="1527810" y="17780"/>
                </a:lnTo>
                <a:lnTo>
                  <a:pt x="1527810" y="53340"/>
                </a:lnTo>
                <a:lnTo>
                  <a:pt x="1536700" y="88900"/>
                </a:lnTo>
                <a:lnTo>
                  <a:pt x="1536700" y="133350"/>
                </a:lnTo>
                <a:lnTo>
                  <a:pt x="1545590" y="168910"/>
                </a:lnTo>
                <a:lnTo>
                  <a:pt x="1554480" y="204470"/>
                </a:lnTo>
                <a:lnTo>
                  <a:pt x="1554480" y="240030"/>
                </a:lnTo>
                <a:lnTo>
                  <a:pt x="1563370" y="275590"/>
                </a:lnTo>
                <a:lnTo>
                  <a:pt x="1563370" y="312420"/>
                </a:lnTo>
                <a:lnTo>
                  <a:pt x="1572260" y="347980"/>
                </a:lnTo>
                <a:lnTo>
                  <a:pt x="1572260" y="392430"/>
                </a:lnTo>
                <a:lnTo>
                  <a:pt x="1581150" y="427990"/>
                </a:lnTo>
                <a:lnTo>
                  <a:pt x="1581150" y="454660"/>
                </a:lnTo>
                <a:lnTo>
                  <a:pt x="1572260" y="490220"/>
                </a:lnTo>
                <a:lnTo>
                  <a:pt x="1572260" y="508000"/>
                </a:lnTo>
                <a:lnTo>
                  <a:pt x="1554480" y="525780"/>
                </a:lnTo>
                <a:lnTo>
                  <a:pt x="1536700" y="534670"/>
                </a:lnTo>
                <a:lnTo>
                  <a:pt x="1501140" y="543560"/>
                </a:lnTo>
                <a:lnTo>
                  <a:pt x="1464310" y="552450"/>
                </a:lnTo>
                <a:lnTo>
                  <a:pt x="1419860" y="571500"/>
                </a:lnTo>
                <a:lnTo>
                  <a:pt x="1393190" y="571500"/>
                </a:lnTo>
                <a:lnTo>
                  <a:pt x="1357630" y="580390"/>
                </a:lnTo>
                <a:lnTo>
                  <a:pt x="1313180" y="580390"/>
                </a:lnTo>
                <a:lnTo>
                  <a:pt x="1268730" y="589280"/>
                </a:lnTo>
                <a:lnTo>
                  <a:pt x="1233170" y="598170"/>
                </a:lnTo>
                <a:lnTo>
                  <a:pt x="1187450" y="598170"/>
                </a:lnTo>
                <a:lnTo>
                  <a:pt x="1151890" y="607060"/>
                </a:lnTo>
                <a:lnTo>
                  <a:pt x="1116330" y="615950"/>
                </a:lnTo>
                <a:lnTo>
                  <a:pt x="1080770" y="615950"/>
                </a:lnTo>
                <a:lnTo>
                  <a:pt x="1045210" y="624840"/>
                </a:lnTo>
                <a:lnTo>
                  <a:pt x="1009650" y="633730"/>
                </a:lnTo>
                <a:lnTo>
                  <a:pt x="965200" y="633730"/>
                </a:lnTo>
                <a:lnTo>
                  <a:pt x="929640" y="642620"/>
                </a:lnTo>
                <a:lnTo>
                  <a:pt x="892810" y="651510"/>
                </a:lnTo>
                <a:lnTo>
                  <a:pt x="848360" y="660400"/>
                </a:lnTo>
                <a:lnTo>
                  <a:pt x="812800" y="660400"/>
                </a:lnTo>
                <a:lnTo>
                  <a:pt x="768350" y="669290"/>
                </a:lnTo>
                <a:lnTo>
                  <a:pt x="732790" y="678180"/>
                </a:lnTo>
                <a:lnTo>
                  <a:pt x="688340" y="678180"/>
                </a:lnTo>
                <a:lnTo>
                  <a:pt x="643890" y="687070"/>
                </a:lnTo>
                <a:lnTo>
                  <a:pt x="607060" y="687070"/>
                </a:lnTo>
                <a:lnTo>
                  <a:pt x="562610" y="687070"/>
                </a:lnTo>
                <a:lnTo>
                  <a:pt x="527050" y="695960"/>
                </a:lnTo>
                <a:lnTo>
                  <a:pt x="491490" y="695960"/>
                </a:lnTo>
                <a:lnTo>
                  <a:pt x="447040" y="695960"/>
                </a:lnTo>
                <a:lnTo>
                  <a:pt x="411480" y="704850"/>
                </a:lnTo>
                <a:lnTo>
                  <a:pt x="375920" y="713740"/>
                </a:lnTo>
                <a:lnTo>
                  <a:pt x="339090" y="713740"/>
                </a:lnTo>
                <a:lnTo>
                  <a:pt x="303530" y="722630"/>
                </a:lnTo>
                <a:lnTo>
                  <a:pt x="259080" y="740410"/>
                </a:lnTo>
                <a:lnTo>
                  <a:pt x="223520" y="749300"/>
                </a:lnTo>
                <a:lnTo>
                  <a:pt x="179070" y="758190"/>
                </a:lnTo>
                <a:lnTo>
                  <a:pt x="134620" y="775970"/>
                </a:lnTo>
                <a:lnTo>
                  <a:pt x="107950" y="784860"/>
                </a:lnTo>
                <a:lnTo>
                  <a:pt x="72390" y="740410"/>
                </a:lnTo>
                <a:lnTo>
                  <a:pt x="62230" y="695960"/>
                </a:lnTo>
                <a:lnTo>
                  <a:pt x="53340" y="651510"/>
                </a:lnTo>
                <a:lnTo>
                  <a:pt x="44450" y="615950"/>
                </a:lnTo>
                <a:lnTo>
                  <a:pt x="35560" y="571500"/>
                </a:lnTo>
                <a:lnTo>
                  <a:pt x="26670" y="534670"/>
                </a:lnTo>
                <a:lnTo>
                  <a:pt x="17780" y="490220"/>
                </a:lnTo>
                <a:lnTo>
                  <a:pt x="8890" y="445770"/>
                </a:lnTo>
                <a:lnTo>
                  <a:pt x="8890" y="410210"/>
                </a:lnTo>
                <a:lnTo>
                  <a:pt x="8890" y="374650"/>
                </a:lnTo>
                <a:lnTo>
                  <a:pt x="0" y="330200"/>
                </a:lnTo>
                <a:lnTo>
                  <a:pt x="0" y="285750"/>
                </a:lnTo>
                <a:lnTo>
                  <a:pt x="8890" y="248920"/>
                </a:lnTo>
                <a:lnTo>
                  <a:pt x="17780" y="222250"/>
                </a:lnTo>
                <a:lnTo>
                  <a:pt x="44450" y="177800"/>
                </a:lnTo>
                <a:lnTo>
                  <a:pt x="62230" y="160020"/>
                </a:lnTo>
                <a:lnTo>
                  <a:pt x="81280" y="151130"/>
                </a:lnTo>
                <a:lnTo>
                  <a:pt x="125730" y="133350"/>
                </a:lnTo>
                <a:lnTo>
                  <a:pt x="161290" y="124460"/>
                </a:lnTo>
                <a:lnTo>
                  <a:pt x="196850" y="115570"/>
                </a:lnTo>
                <a:lnTo>
                  <a:pt x="232410" y="106680"/>
                </a:lnTo>
                <a:lnTo>
                  <a:pt x="267970" y="97790"/>
                </a:lnTo>
                <a:lnTo>
                  <a:pt x="303530" y="88900"/>
                </a:lnTo>
                <a:lnTo>
                  <a:pt x="349250" y="80010"/>
                </a:lnTo>
                <a:lnTo>
                  <a:pt x="375920" y="80010"/>
                </a:lnTo>
                <a:lnTo>
                  <a:pt x="411480" y="80010"/>
                </a:lnTo>
                <a:lnTo>
                  <a:pt x="438150" y="71120"/>
                </a:lnTo>
                <a:lnTo>
                  <a:pt x="473710" y="71120"/>
                </a:lnTo>
                <a:lnTo>
                  <a:pt x="509270" y="62230"/>
                </a:lnTo>
                <a:lnTo>
                  <a:pt x="544830" y="62230"/>
                </a:lnTo>
                <a:lnTo>
                  <a:pt x="580390" y="62230"/>
                </a:lnTo>
                <a:lnTo>
                  <a:pt x="615950" y="53340"/>
                </a:lnTo>
                <a:lnTo>
                  <a:pt x="652780" y="53340"/>
                </a:lnTo>
                <a:lnTo>
                  <a:pt x="697230" y="44450"/>
                </a:lnTo>
                <a:lnTo>
                  <a:pt x="732790" y="44450"/>
                </a:lnTo>
                <a:lnTo>
                  <a:pt x="777240" y="44450"/>
                </a:lnTo>
                <a:lnTo>
                  <a:pt x="812800" y="35560"/>
                </a:lnTo>
                <a:lnTo>
                  <a:pt x="857250" y="35560"/>
                </a:lnTo>
                <a:lnTo>
                  <a:pt x="901700" y="35560"/>
                </a:lnTo>
                <a:lnTo>
                  <a:pt x="938530" y="26670"/>
                </a:lnTo>
                <a:lnTo>
                  <a:pt x="982980" y="26670"/>
                </a:lnTo>
                <a:lnTo>
                  <a:pt x="1027430" y="26670"/>
                </a:lnTo>
                <a:lnTo>
                  <a:pt x="1062990" y="26670"/>
                </a:lnTo>
                <a:lnTo>
                  <a:pt x="1107440" y="26670"/>
                </a:lnTo>
                <a:lnTo>
                  <a:pt x="1151890" y="17780"/>
                </a:lnTo>
                <a:lnTo>
                  <a:pt x="1187450" y="17780"/>
                </a:lnTo>
                <a:lnTo>
                  <a:pt x="1233170" y="17780"/>
                </a:lnTo>
                <a:lnTo>
                  <a:pt x="1268730" y="8890"/>
                </a:lnTo>
                <a:lnTo>
                  <a:pt x="1304290" y="8890"/>
                </a:lnTo>
                <a:lnTo>
                  <a:pt x="1339850" y="8890"/>
                </a:lnTo>
                <a:lnTo>
                  <a:pt x="1375410" y="8890"/>
                </a:lnTo>
                <a:lnTo>
                  <a:pt x="1410970" y="0"/>
                </a:lnTo>
                <a:lnTo>
                  <a:pt x="1446530" y="0"/>
                </a:lnTo>
                <a:lnTo>
                  <a:pt x="1482090" y="0"/>
                </a:lnTo>
                <a:lnTo>
                  <a:pt x="1527810" y="0"/>
                </a:lnTo>
                <a:lnTo>
                  <a:pt x="15455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2241550" y="5036820"/>
            <a:ext cx="1285241" cy="669291"/>
          </a:xfrm>
          <a:custGeom>
            <a:avLst/>
            <a:gdLst/>
            <a:ahLst/>
            <a:cxnLst/>
            <a:rect l="0" t="0" r="0" b="0"/>
            <a:pathLst>
              <a:path w="1285241" h="669291">
                <a:moveTo>
                  <a:pt x="1285240" y="463550"/>
                </a:moveTo>
                <a:lnTo>
                  <a:pt x="1285240" y="481330"/>
                </a:lnTo>
                <a:lnTo>
                  <a:pt x="1276350" y="516890"/>
                </a:lnTo>
                <a:lnTo>
                  <a:pt x="1240790" y="553720"/>
                </a:lnTo>
                <a:lnTo>
                  <a:pt x="1205230" y="580390"/>
                </a:lnTo>
                <a:lnTo>
                  <a:pt x="1160780" y="607060"/>
                </a:lnTo>
                <a:lnTo>
                  <a:pt x="1116330" y="624840"/>
                </a:lnTo>
                <a:lnTo>
                  <a:pt x="1098550" y="633730"/>
                </a:lnTo>
                <a:lnTo>
                  <a:pt x="1054100" y="642620"/>
                </a:lnTo>
                <a:lnTo>
                  <a:pt x="1017270" y="651510"/>
                </a:lnTo>
                <a:lnTo>
                  <a:pt x="981710" y="651510"/>
                </a:lnTo>
                <a:lnTo>
                  <a:pt x="946150" y="660400"/>
                </a:lnTo>
                <a:lnTo>
                  <a:pt x="901700" y="660400"/>
                </a:lnTo>
                <a:lnTo>
                  <a:pt x="866140" y="669290"/>
                </a:lnTo>
                <a:lnTo>
                  <a:pt x="821690" y="669290"/>
                </a:lnTo>
                <a:lnTo>
                  <a:pt x="786130" y="669290"/>
                </a:lnTo>
                <a:lnTo>
                  <a:pt x="740410" y="669290"/>
                </a:lnTo>
                <a:lnTo>
                  <a:pt x="704850" y="669290"/>
                </a:lnTo>
                <a:lnTo>
                  <a:pt x="660400" y="669290"/>
                </a:lnTo>
                <a:lnTo>
                  <a:pt x="615950" y="660400"/>
                </a:lnTo>
                <a:lnTo>
                  <a:pt x="589280" y="651510"/>
                </a:lnTo>
                <a:lnTo>
                  <a:pt x="544830" y="642620"/>
                </a:lnTo>
                <a:lnTo>
                  <a:pt x="509270" y="633730"/>
                </a:lnTo>
                <a:lnTo>
                  <a:pt x="463550" y="624840"/>
                </a:lnTo>
                <a:lnTo>
                  <a:pt x="427990" y="607060"/>
                </a:lnTo>
                <a:lnTo>
                  <a:pt x="392430" y="589280"/>
                </a:lnTo>
                <a:lnTo>
                  <a:pt x="356870" y="562610"/>
                </a:lnTo>
                <a:lnTo>
                  <a:pt x="321310" y="544830"/>
                </a:lnTo>
                <a:lnTo>
                  <a:pt x="276860" y="508000"/>
                </a:lnTo>
                <a:lnTo>
                  <a:pt x="232410" y="472440"/>
                </a:lnTo>
                <a:lnTo>
                  <a:pt x="205740" y="427990"/>
                </a:lnTo>
                <a:lnTo>
                  <a:pt x="177800" y="392430"/>
                </a:lnTo>
                <a:lnTo>
                  <a:pt x="151130" y="356870"/>
                </a:lnTo>
                <a:lnTo>
                  <a:pt x="133350" y="312420"/>
                </a:lnTo>
                <a:lnTo>
                  <a:pt x="115570" y="276860"/>
                </a:lnTo>
                <a:lnTo>
                  <a:pt x="97790" y="240030"/>
                </a:lnTo>
                <a:lnTo>
                  <a:pt x="88900" y="195580"/>
                </a:lnTo>
                <a:lnTo>
                  <a:pt x="80010" y="160020"/>
                </a:lnTo>
                <a:lnTo>
                  <a:pt x="71120" y="124460"/>
                </a:lnTo>
                <a:lnTo>
                  <a:pt x="62230" y="80010"/>
                </a:lnTo>
                <a:lnTo>
                  <a:pt x="62230" y="53340"/>
                </a:lnTo>
                <a:lnTo>
                  <a:pt x="53340" y="17780"/>
                </a:lnTo>
                <a:lnTo>
                  <a:pt x="26670" y="71120"/>
                </a:lnTo>
                <a:lnTo>
                  <a:pt x="26670" y="97790"/>
                </a:lnTo>
                <a:lnTo>
                  <a:pt x="17780" y="133350"/>
                </a:lnTo>
                <a:lnTo>
                  <a:pt x="8890" y="168910"/>
                </a:lnTo>
                <a:lnTo>
                  <a:pt x="0" y="186690"/>
                </a:lnTo>
                <a:lnTo>
                  <a:pt x="0" y="151130"/>
                </a:lnTo>
                <a:lnTo>
                  <a:pt x="0" y="106680"/>
                </a:lnTo>
                <a:lnTo>
                  <a:pt x="8890" y="88900"/>
                </a:lnTo>
                <a:lnTo>
                  <a:pt x="26670" y="44450"/>
                </a:lnTo>
                <a:lnTo>
                  <a:pt x="35560" y="17780"/>
                </a:lnTo>
                <a:lnTo>
                  <a:pt x="44450" y="0"/>
                </a:lnTo>
                <a:lnTo>
                  <a:pt x="62230" y="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2250440" y="4080510"/>
            <a:ext cx="160021" cy="241301"/>
          </a:xfrm>
          <a:custGeom>
            <a:avLst/>
            <a:gdLst/>
            <a:ahLst/>
            <a:cxnLst/>
            <a:rect l="0" t="0" r="0" b="0"/>
            <a:pathLst>
              <a:path w="160021" h="241301">
                <a:moveTo>
                  <a:pt x="53340" y="241300"/>
                </a:moveTo>
                <a:lnTo>
                  <a:pt x="35560" y="232410"/>
                </a:lnTo>
                <a:lnTo>
                  <a:pt x="35560" y="205740"/>
                </a:lnTo>
                <a:lnTo>
                  <a:pt x="53340" y="161290"/>
                </a:lnTo>
                <a:lnTo>
                  <a:pt x="53340" y="125730"/>
                </a:lnTo>
                <a:lnTo>
                  <a:pt x="62230" y="99060"/>
                </a:lnTo>
                <a:lnTo>
                  <a:pt x="71120" y="53340"/>
                </a:lnTo>
                <a:lnTo>
                  <a:pt x="71120" y="8890"/>
                </a:lnTo>
                <a:lnTo>
                  <a:pt x="53340" y="17780"/>
                </a:lnTo>
                <a:lnTo>
                  <a:pt x="17780" y="53340"/>
                </a:lnTo>
                <a:lnTo>
                  <a:pt x="0" y="99060"/>
                </a:lnTo>
                <a:lnTo>
                  <a:pt x="26670" y="53340"/>
                </a:lnTo>
                <a:lnTo>
                  <a:pt x="53340" y="1778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53340"/>
                </a:lnTo>
                <a:lnTo>
                  <a:pt x="124460" y="99060"/>
                </a:lnTo>
                <a:lnTo>
                  <a:pt x="160020" y="125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1240790" y="4161790"/>
            <a:ext cx="1687831" cy="160021"/>
          </a:xfrm>
          <a:custGeom>
            <a:avLst/>
            <a:gdLst/>
            <a:ahLst/>
            <a:cxnLst/>
            <a:rect l="0" t="0" r="0" b="0"/>
            <a:pathLst>
              <a:path w="1687831" h="160021">
                <a:moveTo>
                  <a:pt x="0" y="142240"/>
                </a:moveTo>
                <a:lnTo>
                  <a:pt x="8890" y="97790"/>
                </a:lnTo>
                <a:lnTo>
                  <a:pt x="35560" y="62230"/>
                </a:lnTo>
                <a:lnTo>
                  <a:pt x="63500" y="26670"/>
                </a:lnTo>
                <a:lnTo>
                  <a:pt x="90170" y="8890"/>
                </a:lnTo>
                <a:lnTo>
                  <a:pt x="107950" y="0"/>
                </a:lnTo>
                <a:lnTo>
                  <a:pt x="152400" y="17780"/>
                </a:lnTo>
                <a:lnTo>
                  <a:pt x="196850" y="62230"/>
                </a:lnTo>
                <a:lnTo>
                  <a:pt x="214630" y="88900"/>
                </a:lnTo>
                <a:lnTo>
                  <a:pt x="259080" y="106680"/>
                </a:lnTo>
                <a:lnTo>
                  <a:pt x="294640" y="133350"/>
                </a:lnTo>
                <a:lnTo>
                  <a:pt x="331470" y="133350"/>
                </a:lnTo>
                <a:lnTo>
                  <a:pt x="367030" y="133350"/>
                </a:lnTo>
                <a:lnTo>
                  <a:pt x="393700" y="133350"/>
                </a:lnTo>
                <a:lnTo>
                  <a:pt x="429260" y="115570"/>
                </a:lnTo>
                <a:lnTo>
                  <a:pt x="473710" y="80010"/>
                </a:lnTo>
                <a:lnTo>
                  <a:pt x="518160" y="44450"/>
                </a:lnTo>
                <a:lnTo>
                  <a:pt x="544830" y="26670"/>
                </a:lnTo>
                <a:lnTo>
                  <a:pt x="562610" y="26670"/>
                </a:lnTo>
                <a:lnTo>
                  <a:pt x="580390" y="35560"/>
                </a:lnTo>
                <a:lnTo>
                  <a:pt x="626110" y="53340"/>
                </a:lnTo>
                <a:lnTo>
                  <a:pt x="670560" y="97790"/>
                </a:lnTo>
                <a:lnTo>
                  <a:pt x="715010" y="133350"/>
                </a:lnTo>
                <a:lnTo>
                  <a:pt x="750570" y="160020"/>
                </a:lnTo>
                <a:lnTo>
                  <a:pt x="777240" y="160020"/>
                </a:lnTo>
                <a:lnTo>
                  <a:pt x="821690" y="160020"/>
                </a:lnTo>
                <a:lnTo>
                  <a:pt x="848360" y="151130"/>
                </a:lnTo>
                <a:lnTo>
                  <a:pt x="883920" y="124460"/>
                </a:lnTo>
                <a:lnTo>
                  <a:pt x="929640" y="88900"/>
                </a:lnTo>
                <a:lnTo>
                  <a:pt x="965200" y="62230"/>
                </a:lnTo>
                <a:lnTo>
                  <a:pt x="991870" y="62230"/>
                </a:lnTo>
                <a:lnTo>
                  <a:pt x="1018540" y="62230"/>
                </a:lnTo>
                <a:lnTo>
                  <a:pt x="1054100" y="80010"/>
                </a:lnTo>
                <a:lnTo>
                  <a:pt x="1080770" y="97790"/>
                </a:lnTo>
                <a:lnTo>
                  <a:pt x="1107440" y="115570"/>
                </a:lnTo>
                <a:lnTo>
                  <a:pt x="1143000" y="142240"/>
                </a:lnTo>
                <a:lnTo>
                  <a:pt x="1169670" y="151130"/>
                </a:lnTo>
                <a:lnTo>
                  <a:pt x="1215390" y="151130"/>
                </a:lnTo>
                <a:lnTo>
                  <a:pt x="1259840" y="142240"/>
                </a:lnTo>
                <a:lnTo>
                  <a:pt x="1295400" y="133350"/>
                </a:lnTo>
                <a:lnTo>
                  <a:pt x="1330960" y="97790"/>
                </a:lnTo>
                <a:lnTo>
                  <a:pt x="1366520" y="62230"/>
                </a:lnTo>
                <a:lnTo>
                  <a:pt x="1393190" y="44450"/>
                </a:lnTo>
                <a:lnTo>
                  <a:pt x="1410970" y="35560"/>
                </a:lnTo>
                <a:lnTo>
                  <a:pt x="1428750" y="35560"/>
                </a:lnTo>
                <a:lnTo>
                  <a:pt x="1474470" y="53340"/>
                </a:lnTo>
                <a:lnTo>
                  <a:pt x="1501140" y="71120"/>
                </a:lnTo>
                <a:lnTo>
                  <a:pt x="1536700" y="106680"/>
                </a:lnTo>
                <a:lnTo>
                  <a:pt x="1563370" y="124460"/>
                </a:lnTo>
                <a:lnTo>
                  <a:pt x="1598930" y="133350"/>
                </a:lnTo>
                <a:lnTo>
                  <a:pt x="1634490" y="133350"/>
                </a:lnTo>
                <a:lnTo>
                  <a:pt x="1678940" y="115570"/>
                </a:lnTo>
                <a:lnTo>
                  <a:pt x="168783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5590540" y="4742180"/>
            <a:ext cx="248921" cy="722631"/>
          </a:xfrm>
          <a:custGeom>
            <a:avLst/>
            <a:gdLst/>
            <a:ahLst/>
            <a:cxnLst/>
            <a:rect l="0" t="0" r="0" b="0"/>
            <a:pathLst>
              <a:path w="248921" h="722631">
                <a:moveTo>
                  <a:pt x="248920" y="106680"/>
                </a:moveTo>
                <a:lnTo>
                  <a:pt x="204470" y="88900"/>
                </a:lnTo>
                <a:lnTo>
                  <a:pt x="168910" y="80010"/>
                </a:lnTo>
                <a:lnTo>
                  <a:pt x="142240" y="80010"/>
                </a:lnTo>
                <a:lnTo>
                  <a:pt x="106680" y="88900"/>
                </a:lnTo>
                <a:lnTo>
                  <a:pt x="80010" y="97790"/>
                </a:lnTo>
                <a:lnTo>
                  <a:pt x="44450" y="142240"/>
                </a:lnTo>
                <a:lnTo>
                  <a:pt x="26670" y="177800"/>
                </a:lnTo>
                <a:lnTo>
                  <a:pt x="17780" y="213360"/>
                </a:lnTo>
                <a:lnTo>
                  <a:pt x="8890" y="248920"/>
                </a:lnTo>
                <a:lnTo>
                  <a:pt x="0" y="267970"/>
                </a:lnTo>
                <a:lnTo>
                  <a:pt x="0" y="294640"/>
                </a:lnTo>
                <a:lnTo>
                  <a:pt x="8890" y="312420"/>
                </a:lnTo>
                <a:lnTo>
                  <a:pt x="26670" y="312420"/>
                </a:lnTo>
                <a:lnTo>
                  <a:pt x="44450" y="303530"/>
                </a:lnTo>
                <a:lnTo>
                  <a:pt x="71120" y="259080"/>
                </a:lnTo>
                <a:lnTo>
                  <a:pt x="88900" y="222250"/>
                </a:lnTo>
                <a:lnTo>
                  <a:pt x="106680" y="177800"/>
                </a:lnTo>
                <a:lnTo>
                  <a:pt x="124460" y="142240"/>
                </a:lnTo>
                <a:lnTo>
                  <a:pt x="142240" y="97790"/>
                </a:lnTo>
                <a:lnTo>
                  <a:pt x="160020" y="53340"/>
                </a:lnTo>
                <a:lnTo>
                  <a:pt x="177800" y="8890"/>
                </a:lnTo>
                <a:lnTo>
                  <a:pt x="195580" y="0"/>
                </a:lnTo>
                <a:lnTo>
                  <a:pt x="213360" y="8890"/>
                </a:lnTo>
                <a:lnTo>
                  <a:pt x="213360" y="35560"/>
                </a:lnTo>
                <a:lnTo>
                  <a:pt x="222250" y="80010"/>
                </a:lnTo>
                <a:lnTo>
                  <a:pt x="222250" y="115570"/>
                </a:lnTo>
                <a:lnTo>
                  <a:pt x="222250" y="160020"/>
                </a:lnTo>
                <a:lnTo>
                  <a:pt x="222250" y="204470"/>
                </a:lnTo>
                <a:lnTo>
                  <a:pt x="222250" y="240030"/>
                </a:lnTo>
                <a:lnTo>
                  <a:pt x="222250" y="285750"/>
                </a:lnTo>
                <a:lnTo>
                  <a:pt x="222250" y="330200"/>
                </a:lnTo>
                <a:lnTo>
                  <a:pt x="213360" y="374650"/>
                </a:lnTo>
                <a:lnTo>
                  <a:pt x="204470" y="419100"/>
                </a:lnTo>
                <a:lnTo>
                  <a:pt x="195580" y="463550"/>
                </a:lnTo>
                <a:lnTo>
                  <a:pt x="186690" y="508000"/>
                </a:lnTo>
                <a:lnTo>
                  <a:pt x="168910" y="543560"/>
                </a:lnTo>
                <a:lnTo>
                  <a:pt x="160020" y="589280"/>
                </a:lnTo>
                <a:lnTo>
                  <a:pt x="142240" y="624840"/>
                </a:lnTo>
                <a:lnTo>
                  <a:pt x="124460" y="669290"/>
                </a:lnTo>
                <a:lnTo>
                  <a:pt x="106680" y="687070"/>
                </a:lnTo>
                <a:lnTo>
                  <a:pt x="88900" y="704850"/>
                </a:lnTo>
                <a:lnTo>
                  <a:pt x="80010" y="722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5920740" y="4660900"/>
            <a:ext cx="80011" cy="509271"/>
          </a:xfrm>
          <a:custGeom>
            <a:avLst/>
            <a:gdLst/>
            <a:ahLst/>
            <a:cxnLst/>
            <a:rect l="0" t="0" r="0" b="0"/>
            <a:pathLst>
              <a:path w="80011" h="509271">
                <a:moveTo>
                  <a:pt x="71120" y="0"/>
                </a:moveTo>
                <a:lnTo>
                  <a:pt x="53340" y="0"/>
                </a:lnTo>
                <a:lnTo>
                  <a:pt x="35560" y="8890"/>
                </a:lnTo>
                <a:lnTo>
                  <a:pt x="17780" y="53340"/>
                </a:lnTo>
                <a:lnTo>
                  <a:pt x="8890" y="90170"/>
                </a:lnTo>
                <a:lnTo>
                  <a:pt x="8890" y="12573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49250"/>
                </a:lnTo>
                <a:lnTo>
                  <a:pt x="17780" y="384810"/>
                </a:lnTo>
                <a:lnTo>
                  <a:pt x="35560" y="420370"/>
                </a:lnTo>
                <a:lnTo>
                  <a:pt x="44450" y="464820"/>
                </a:lnTo>
                <a:lnTo>
                  <a:pt x="62230" y="482600"/>
                </a:lnTo>
                <a:lnTo>
                  <a:pt x="8001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6036310" y="4714240"/>
            <a:ext cx="53341" cy="349251"/>
          </a:xfrm>
          <a:custGeom>
            <a:avLst/>
            <a:gdLst/>
            <a:ahLst/>
            <a:cxnLst/>
            <a:rect l="0" t="0" r="0" b="0"/>
            <a:pathLst>
              <a:path w="53341" h="349251">
                <a:moveTo>
                  <a:pt x="35560" y="0"/>
                </a:moveTo>
                <a:lnTo>
                  <a:pt x="8890" y="3683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05740"/>
                </a:lnTo>
                <a:lnTo>
                  <a:pt x="17780" y="250190"/>
                </a:lnTo>
                <a:lnTo>
                  <a:pt x="26670" y="287020"/>
                </a:lnTo>
                <a:lnTo>
                  <a:pt x="44450" y="331470"/>
                </a:lnTo>
                <a:lnTo>
                  <a:pt x="53340" y="349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6009640" y="4875530"/>
            <a:ext cx="124461" cy="1"/>
          </a:xfrm>
          <a:custGeom>
            <a:avLst/>
            <a:gdLst/>
            <a:ahLst/>
            <a:cxnLst/>
            <a:rect l="0" t="0" r="0" b="0"/>
            <a:pathLst>
              <a:path w="12446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6188710" y="4696460"/>
            <a:ext cx="62231" cy="384811"/>
          </a:xfrm>
          <a:custGeom>
            <a:avLst/>
            <a:gdLst/>
            <a:ahLst/>
            <a:cxnLst/>
            <a:rect l="0" t="0" r="0" b="0"/>
            <a:pathLst>
              <a:path w="62231" h="384811">
                <a:moveTo>
                  <a:pt x="4445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22580"/>
                </a:lnTo>
                <a:lnTo>
                  <a:pt x="17780" y="349250"/>
                </a:lnTo>
                <a:lnTo>
                  <a:pt x="35560" y="367030"/>
                </a:lnTo>
                <a:lnTo>
                  <a:pt x="6223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6277610" y="4786630"/>
            <a:ext cx="88901" cy="250191"/>
          </a:xfrm>
          <a:custGeom>
            <a:avLst/>
            <a:gdLst/>
            <a:ahLst/>
            <a:cxnLst/>
            <a:rect l="0" t="0" r="0" b="0"/>
            <a:pathLst>
              <a:path w="88901" h="250191">
                <a:moveTo>
                  <a:pt x="88900" y="0"/>
                </a:moveTo>
                <a:lnTo>
                  <a:pt x="62230" y="35560"/>
                </a:lnTo>
                <a:lnTo>
                  <a:pt x="53340" y="71120"/>
                </a:lnTo>
                <a:lnTo>
                  <a:pt x="3556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0" y="232410"/>
                </a:lnTo>
                <a:lnTo>
                  <a:pt x="0" y="204470"/>
                </a:lnTo>
                <a:lnTo>
                  <a:pt x="0" y="168910"/>
                </a:lnTo>
                <a:lnTo>
                  <a:pt x="0" y="124460"/>
                </a:lnTo>
                <a:lnTo>
                  <a:pt x="0" y="88900"/>
                </a:lnTo>
                <a:lnTo>
                  <a:pt x="0" y="62230"/>
                </a:lnTo>
                <a:lnTo>
                  <a:pt x="17780" y="97790"/>
                </a:lnTo>
                <a:lnTo>
                  <a:pt x="35560" y="142240"/>
                </a:lnTo>
                <a:lnTo>
                  <a:pt x="53340" y="186690"/>
                </a:lnTo>
                <a:lnTo>
                  <a:pt x="80010" y="223520"/>
                </a:lnTo>
                <a:lnTo>
                  <a:pt x="8890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6402070" y="4660900"/>
            <a:ext cx="45721" cy="358141"/>
          </a:xfrm>
          <a:custGeom>
            <a:avLst/>
            <a:gdLst/>
            <a:ahLst/>
            <a:cxnLst/>
            <a:rect l="0" t="0" r="0" b="0"/>
            <a:pathLst>
              <a:path w="45721" h="358141">
                <a:moveTo>
                  <a:pt x="0" y="0"/>
                </a:moveTo>
                <a:lnTo>
                  <a:pt x="8890" y="35560"/>
                </a:lnTo>
                <a:lnTo>
                  <a:pt x="26670" y="63500"/>
                </a:lnTo>
                <a:lnTo>
                  <a:pt x="36830" y="107950"/>
                </a:lnTo>
                <a:lnTo>
                  <a:pt x="45720" y="143510"/>
                </a:lnTo>
                <a:lnTo>
                  <a:pt x="45720" y="179070"/>
                </a:lnTo>
                <a:lnTo>
                  <a:pt x="45720" y="214630"/>
                </a:lnTo>
                <a:lnTo>
                  <a:pt x="45720" y="259080"/>
                </a:lnTo>
                <a:lnTo>
                  <a:pt x="36830" y="303530"/>
                </a:lnTo>
                <a:lnTo>
                  <a:pt x="26670" y="330200"/>
                </a:lnTo>
                <a:lnTo>
                  <a:pt x="26670" y="3581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6474460" y="4589780"/>
            <a:ext cx="71121" cy="527051"/>
          </a:xfrm>
          <a:custGeom>
            <a:avLst/>
            <a:gdLst/>
            <a:ahLst/>
            <a:cxnLst/>
            <a:rect l="0" t="0" r="0" b="0"/>
            <a:pathLst>
              <a:path w="71121" h="527051">
                <a:moveTo>
                  <a:pt x="26670" y="0"/>
                </a:moveTo>
                <a:lnTo>
                  <a:pt x="44450" y="35560"/>
                </a:lnTo>
                <a:lnTo>
                  <a:pt x="53340" y="80010"/>
                </a:lnTo>
                <a:lnTo>
                  <a:pt x="62230" y="115570"/>
                </a:lnTo>
                <a:lnTo>
                  <a:pt x="71120" y="152400"/>
                </a:lnTo>
                <a:lnTo>
                  <a:pt x="71120" y="196850"/>
                </a:lnTo>
                <a:lnTo>
                  <a:pt x="71120" y="241300"/>
                </a:lnTo>
                <a:lnTo>
                  <a:pt x="71120" y="285750"/>
                </a:lnTo>
                <a:lnTo>
                  <a:pt x="62230" y="321310"/>
                </a:lnTo>
                <a:lnTo>
                  <a:pt x="53340" y="356870"/>
                </a:lnTo>
                <a:lnTo>
                  <a:pt x="44450" y="392430"/>
                </a:lnTo>
                <a:lnTo>
                  <a:pt x="26670" y="429260"/>
                </a:lnTo>
                <a:lnTo>
                  <a:pt x="8890" y="473710"/>
                </a:lnTo>
                <a:lnTo>
                  <a:pt x="0" y="518160"/>
                </a:lnTo>
                <a:lnTo>
                  <a:pt x="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6625590" y="475996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80010" y="0"/>
                </a:lnTo>
                <a:lnTo>
                  <a:pt x="125730" y="8890"/>
                </a:lnTo>
                <a:lnTo>
                  <a:pt x="15240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6625590" y="485775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7950" y="8890"/>
                </a:lnTo>
                <a:lnTo>
                  <a:pt x="15240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5205730" y="5812790"/>
            <a:ext cx="71121" cy="393701"/>
          </a:xfrm>
          <a:custGeom>
            <a:avLst/>
            <a:gdLst/>
            <a:ahLst/>
            <a:cxnLst/>
            <a:rect l="0" t="0" r="0" b="0"/>
            <a:pathLst>
              <a:path w="71121" h="393701">
                <a:moveTo>
                  <a:pt x="17780" y="0"/>
                </a:moveTo>
                <a:lnTo>
                  <a:pt x="0" y="17780"/>
                </a:lnTo>
                <a:lnTo>
                  <a:pt x="0" y="35560"/>
                </a:lnTo>
                <a:lnTo>
                  <a:pt x="8890" y="8128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96850"/>
                </a:lnTo>
                <a:lnTo>
                  <a:pt x="26670" y="241300"/>
                </a:lnTo>
                <a:lnTo>
                  <a:pt x="26670" y="285750"/>
                </a:lnTo>
                <a:lnTo>
                  <a:pt x="35560" y="331470"/>
                </a:lnTo>
                <a:lnTo>
                  <a:pt x="35560" y="367030"/>
                </a:lnTo>
                <a:lnTo>
                  <a:pt x="44450" y="393700"/>
                </a:lnTo>
                <a:lnTo>
                  <a:pt x="62230" y="393700"/>
                </a:lnTo>
                <a:lnTo>
                  <a:pt x="71120" y="375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5232400" y="5795010"/>
            <a:ext cx="232411" cy="429261"/>
          </a:xfrm>
          <a:custGeom>
            <a:avLst/>
            <a:gdLst/>
            <a:ahLst/>
            <a:cxnLst/>
            <a:rect l="0" t="0" r="0" b="0"/>
            <a:pathLst>
              <a:path w="232411" h="429261">
                <a:moveTo>
                  <a:pt x="0" y="8890"/>
                </a:moveTo>
                <a:lnTo>
                  <a:pt x="44450" y="0"/>
                </a:lnTo>
                <a:lnTo>
                  <a:pt x="81280" y="0"/>
                </a:lnTo>
                <a:lnTo>
                  <a:pt x="116840" y="0"/>
                </a:lnTo>
                <a:lnTo>
                  <a:pt x="161290" y="8890"/>
                </a:lnTo>
                <a:lnTo>
                  <a:pt x="179070" y="17780"/>
                </a:lnTo>
                <a:lnTo>
                  <a:pt x="214630" y="53340"/>
                </a:lnTo>
                <a:lnTo>
                  <a:pt x="232410" y="81280"/>
                </a:lnTo>
                <a:lnTo>
                  <a:pt x="232410" y="107950"/>
                </a:lnTo>
                <a:lnTo>
                  <a:pt x="232410" y="143510"/>
                </a:lnTo>
                <a:lnTo>
                  <a:pt x="223520" y="187960"/>
                </a:lnTo>
                <a:lnTo>
                  <a:pt x="205740" y="232410"/>
                </a:lnTo>
                <a:lnTo>
                  <a:pt x="187960" y="267970"/>
                </a:lnTo>
                <a:lnTo>
                  <a:pt x="152400" y="312420"/>
                </a:lnTo>
                <a:lnTo>
                  <a:pt x="116840" y="349250"/>
                </a:lnTo>
                <a:lnTo>
                  <a:pt x="81280" y="393700"/>
                </a:lnTo>
                <a:lnTo>
                  <a:pt x="53340" y="420370"/>
                </a:lnTo>
                <a:lnTo>
                  <a:pt x="35560" y="429260"/>
                </a:lnTo>
                <a:lnTo>
                  <a:pt x="26670" y="4025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5608320" y="580390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5626100" y="5911850"/>
            <a:ext cx="17781" cy="35561"/>
          </a:xfrm>
          <a:custGeom>
            <a:avLst/>
            <a:gdLst/>
            <a:ahLst/>
            <a:cxnLst/>
            <a:rect l="0" t="0" r="0" b="0"/>
            <a:pathLst>
              <a:path w="17781" h="35561">
                <a:moveTo>
                  <a:pt x="17780" y="0"/>
                </a:moveTo>
                <a:lnTo>
                  <a:pt x="0" y="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5759450" y="5518150"/>
            <a:ext cx="259081" cy="670561"/>
          </a:xfrm>
          <a:custGeom>
            <a:avLst/>
            <a:gdLst/>
            <a:ahLst/>
            <a:cxnLst/>
            <a:rect l="0" t="0" r="0" b="0"/>
            <a:pathLst>
              <a:path w="259081" h="670561">
                <a:moveTo>
                  <a:pt x="170180" y="0"/>
                </a:moveTo>
                <a:lnTo>
                  <a:pt x="143510" y="0"/>
                </a:lnTo>
                <a:lnTo>
                  <a:pt x="88900" y="35560"/>
                </a:lnTo>
                <a:lnTo>
                  <a:pt x="62230" y="81280"/>
                </a:lnTo>
                <a:lnTo>
                  <a:pt x="26670" y="125730"/>
                </a:lnTo>
                <a:lnTo>
                  <a:pt x="8890" y="170180"/>
                </a:lnTo>
                <a:lnTo>
                  <a:pt x="0" y="187960"/>
                </a:lnTo>
                <a:lnTo>
                  <a:pt x="8890" y="205740"/>
                </a:lnTo>
                <a:lnTo>
                  <a:pt x="26670" y="214630"/>
                </a:lnTo>
                <a:lnTo>
                  <a:pt x="62230" y="196850"/>
                </a:lnTo>
                <a:lnTo>
                  <a:pt x="97790" y="187960"/>
                </a:lnTo>
                <a:lnTo>
                  <a:pt x="116840" y="187960"/>
                </a:lnTo>
                <a:lnTo>
                  <a:pt x="134620" y="214630"/>
                </a:lnTo>
                <a:lnTo>
                  <a:pt x="134620" y="232410"/>
                </a:lnTo>
                <a:lnTo>
                  <a:pt x="125730" y="259080"/>
                </a:lnTo>
                <a:lnTo>
                  <a:pt x="107950" y="303530"/>
                </a:lnTo>
                <a:lnTo>
                  <a:pt x="88900" y="330200"/>
                </a:lnTo>
                <a:lnTo>
                  <a:pt x="80010" y="349250"/>
                </a:lnTo>
                <a:lnTo>
                  <a:pt x="71120" y="393700"/>
                </a:lnTo>
                <a:lnTo>
                  <a:pt x="62230" y="429260"/>
                </a:lnTo>
                <a:lnTo>
                  <a:pt x="62230" y="464820"/>
                </a:lnTo>
                <a:lnTo>
                  <a:pt x="62230" y="509270"/>
                </a:lnTo>
                <a:lnTo>
                  <a:pt x="62230" y="544830"/>
                </a:lnTo>
                <a:lnTo>
                  <a:pt x="80010" y="589280"/>
                </a:lnTo>
                <a:lnTo>
                  <a:pt x="97790" y="615950"/>
                </a:lnTo>
                <a:lnTo>
                  <a:pt x="134620" y="643890"/>
                </a:lnTo>
                <a:lnTo>
                  <a:pt x="152400" y="661670"/>
                </a:lnTo>
                <a:lnTo>
                  <a:pt x="170180" y="670560"/>
                </a:lnTo>
                <a:lnTo>
                  <a:pt x="196850" y="670560"/>
                </a:lnTo>
                <a:lnTo>
                  <a:pt x="214630" y="661670"/>
                </a:lnTo>
                <a:lnTo>
                  <a:pt x="259080" y="652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6089650" y="5590540"/>
            <a:ext cx="214631" cy="463551"/>
          </a:xfrm>
          <a:custGeom>
            <a:avLst/>
            <a:gdLst/>
            <a:ahLst/>
            <a:cxnLst/>
            <a:rect l="0" t="0" r="0" b="0"/>
            <a:pathLst>
              <a:path w="214631" h="463551">
                <a:moveTo>
                  <a:pt x="214630" y="0"/>
                </a:moveTo>
                <a:lnTo>
                  <a:pt x="196850" y="0"/>
                </a:lnTo>
                <a:lnTo>
                  <a:pt x="187960" y="17780"/>
                </a:lnTo>
                <a:lnTo>
                  <a:pt x="170180" y="53340"/>
                </a:lnTo>
                <a:lnTo>
                  <a:pt x="152400" y="88900"/>
                </a:lnTo>
                <a:lnTo>
                  <a:pt x="125730" y="133350"/>
                </a:lnTo>
                <a:lnTo>
                  <a:pt x="107950" y="168910"/>
                </a:lnTo>
                <a:lnTo>
                  <a:pt x="90170" y="204470"/>
                </a:lnTo>
                <a:lnTo>
                  <a:pt x="81280" y="240030"/>
                </a:lnTo>
                <a:lnTo>
                  <a:pt x="63500" y="285750"/>
                </a:lnTo>
                <a:lnTo>
                  <a:pt x="54610" y="330200"/>
                </a:lnTo>
                <a:lnTo>
                  <a:pt x="35560" y="365760"/>
                </a:lnTo>
                <a:lnTo>
                  <a:pt x="26670" y="401320"/>
                </a:lnTo>
                <a:lnTo>
                  <a:pt x="8890" y="436880"/>
                </a:lnTo>
                <a:lnTo>
                  <a:pt x="0" y="463550"/>
                </a:lnTo>
                <a:lnTo>
                  <a:pt x="0" y="4635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6098540" y="5626100"/>
            <a:ext cx="170181" cy="410211"/>
          </a:xfrm>
          <a:custGeom>
            <a:avLst/>
            <a:gdLst/>
            <a:ahLst/>
            <a:cxnLst/>
            <a:rect l="0" t="0" r="0" b="0"/>
            <a:pathLst>
              <a:path w="170181" h="410211">
                <a:moveTo>
                  <a:pt x="0" y="0"/>
                </a:moveTo>
                <a:lnTo>
                  <a:pt x="8890" y="53340"/>
                </a:lnTo>
                <a:lnTo>
                  <a:pt x="26670" y="88900"/>
                </a:lnTo>
                <a:lnTo>
                  <a:pt x="45720" y="124460"/>
                </a:lnTo>
                <a:lnTo>
                  <a:pt x="63500" y="168910"/>
                </a:lnTo>
                <a:lnTo>
                  <a:pt x="81280" y="204470"/>
                </a:lnTo>
                <a:lnTo>
                  <a:pt x="99060" y="250190"/>
                </a:lnTo>
                <a:lnTo>
                  <a:pt x="107950" y="294640"/>
                </a:lnTo>
                <a:lnTo>
                  <a:pt x="125730" y="339090"/>
                </a:lnTo>
                <a:lnTo>
                  <a:pt x="143510" y="383540"/>
                </a:lnTo>
                <a:lnTo>
                  <a:pt x="17018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402070" y="5420360"/>
            <a:ext cx="45721" cy="624841"/>
          </a:xfrm>
          <a:custGeom>
            <a:avLst/>
            <a:gdLst/>
            <a:ahLst/>
            <a:cxnLst/>
            <a:rect l="0" t="0" r="0" b="0"/>
            <a:pathLst>
              <a:path w="45721" h="6248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74650"/>
                </a:lnTo>
                <a:lnTo>
                  <a:pt x="8890" y="410210"/>
                </a:lnTo>
                <a:lnTo>
                  <a:pt x="8890" y="447040"/>
                </a:lnTo>
                <a:lnTo>
                  <a:pt x="8890" y="482600"/>
                </a:lnTo>
                <a:lnTo>
                  <a:pt x="17780" y="527050"/>
                </a:lnTo>
                <a:lnTo>
                  <a:pt x="26670" y="571500"/>
                </a:lnTo>
                <a:lnTo>
                  <a:pt x="36830" y="615950"/>
                </a:lnTo>
                <a:lnTo>
                  <a:pt x="45720" y="6248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6501130" y="5535930"/>
            <a:ext cx="214631" cy="411481"/>
          </a:xfrm>
          <a:custGeom>
            <a:avLst/>
            <a:gdLst/>
            <a:ahLst/>
            <a:cxnLst/>
            <a:rect l="0" t="0" r="0" b="0"/>
            <a:pathLst>
              <a:path w="214631" h="411481">
                <a:moveTo>
                  <a:pt x="214630" y="0"/>
                </a:moveTo>
                <a:lnTo>
                  <a:pt x="168910" y="36830"/>
                </a:lnTo>
                <a:lnTo>
                  <a:pt x="151130" y="72390"/>
                </a:lnTo>
                <a:lnTo>
                  <a:pt x="133350" y="116840"/>
                </a:lnTo>
                <a:lnTo>
                  <a:pt x="106680" y="161290"/>
                </a:lnTo>
                <a:lnTo>
                  <a:pt x="88900" y="187960"/>
                </a:lnTo>
                <a:lnTo>
                  <a:pt x="71120" y="223520"/>
                </a:lnTo>
                <a:lnTo>
                  <a:pt x="62230" y="259080"/>
                </a:lnTo>
                <a:lnTo>
                  <a:pt x="44450" y="285750"/>
                </a:lnTo>
                <a:lnTo>
                  <a:pt x="35560" y="321310"/>
                </a:lnTo>
                <a:lnTo>
                  <a:pt x="17780" y="36703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6563360" y="5581650"/>
            <a:ext cx="232411" cy="365761"/>
          </a:xfrm>
          <a:custGeom>
            <a:avLst/>
            <a:gdLst/>
            <a:ahLst/>
            <a:cxnLst/>
            <a:rect l="0" t="0" r="0" b="0"/>
            <a:pathLst>
              <a:path w="232411" h="36576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53340" y="115570"/>
                </a:lnTo>
                <a:lnTo>
                  <a:pt x="71120" y="160020"/>
                </a:lnTo>
                <a:lnTo>
                  <a:pt x="97790" y="204470"/>
                </a:lnTo>
                <a:lnTo>
                  <a:pt x="124460" y="240030"/>
                </a:lnTo>
                <a:lnTo>
                  <a:pt x="152400" y="275590"/>
                </a:lnTo>
                <a:lnTo>
                  <a:pt x="179070" y="321310"/>
                </a:lnTo>
                <a:lnTo>
                  <a:pt x="196850" y="339090"/>
                </a:lnTo>
                <a:lnTo>
                  <a:pt x="23241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6911340" y="5491480"/>
            <a:ext cx="214631" cy="241301"/>
          </a:xfrm>
          <a:custGeom>
            <a:avLst/>
            <a:gdLst/>
            <a:ahLst/>
            <a:cxnLst/>
            <a:rect l="0" t="0" r="0" b="0"/>
            <a:pathLst>
              <a:path w="214631" h="241301">
                <a:moveTo>
                  <a:pt x="0" y="0"/>
                </a:moveTo>
                <a:lnTo>
                  <a:pt x="0" y="17780"/>
                </a:lnTo>
                <a:lnTo>
                  <a:pt x="35560" y="53340"/>
                </a:lnTo>
                <a:lnTo>
                  <a:pt x="80010" y="71120"/>
                </a:lnTo>
                <a:lnTo>
                  <a:pt x="116840" y="81280"/>
                </a:lnTo>
                <a:lnTo>
                  <a:pt x="134620" y="90170"/>
                </a:lnTo>
                <a:lnTo>
                  <a:pt x="179070" y="99060"/>
                </a:lnTo>
                <a:lnTo>
                  <a:pt x="214630" y="116840"/>
                </a:lnTo>
                <a:lnTo>
                  <a:pt x="214630" y="134620"/>
                </a:lnTo>
                <a:lnTo>
                  <a:pt x="179070" y="152400"/>
                </a:lnTo>
                <a:lnTo>
                  <a:pt x="134620" y="170180"/>
                </a:lnTo>
                <a:lnTo>
                  <a:pt x="88900" y="187960"/>
                </a:lnTo>
                <a:lnTo>
                  <a:pt x="44450" y="214630"/>
                </a:lnTo>
                <a:lnTo>
                  <a:pt x="1778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6955790" y="580390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35560"/>
                </a:moveTo>
                <a:lnTo>
                  <a:pt x="35560" y="8890"/>
                </a:lnTo>
                <a:lnTo>
                  <a:pt x="81280" y="0"/>
                </a:lnTo>
                <a:lnTo>
                  <a:pt x="116840" y="0"/>
                </a:lnTo>
                <a:lnTo>
                  <a:pt x="161290" y="0"/>
                </a:lnTo>
                <a:lnTo>
                  <a:pt x="196850" y="8890"/>
                </a:lnTo>
                <a:lnTo>
                  <a:pt x="22352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7205980" y="5447030"/>
            <a:ext cx="356871" cy="383541"/>
          </a:xfrm>
          <a:custGeom>
            <a:avLst/>
            <a:gdLst/>
            <a:ahLst/>
            <a:cxnLst/>
            <a:rect l="0" t="0" r="0" b="0"/>
            <a:pathLst>
              <a:path w="356871" h="383541">
                <a:moveTo>
                  <a:pt x="26670" y="115570"/>
                </a:moveTo>
                <a:lnTo>
                  <a:pt x="0" y="97790"/>
                </a:lnTo>
                <a:lnTo>
                  <a:pt x="0" y="80010"/>
                </a:lnTo>
                <a:lnTo>
                  <a:pt x="8890" y="53340"/>
                </a:lnTo>
                <a:lnTo>
                  <a:pt x="26670" y="35560"/>
                </a:lnTo>
                <a:lnTo>
                  <a:pt x="71120" y="1778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8890"/>
                </a:lnTo>
                <a:lnTo>
                  <a:pt x="214630" y="17780"/>
                </a:lnTo>
                <a:lnTo>
                  <a:pt x="232410" y="26670"/>
                </a:lnTo>
                <a:lnTo>
                  <a:pt x="250190" y="53340"/>
                </a:lnTo>
                <a:lnTo>
                  <a:pt x="267970" y="97790"/>
                </a:lnTo>
                <a:lnTo>
                  <a:pt x="276860" y="134620"/>
                </a:lnTo>
                <a:lnTo>
                  <a:pt x="276860" y="152400"/>
                </a:lnTo>
                <a:lnTo>
                  <a:pt x="267970" y="187960"/>
                </a:lnTo>
                <a:lnTo>
                  <a:pt x="259080" y="223520"/>
                </a:lnTo>
                <a:lnTo>
                  <a:pt x="241300" y="259080"/>
                </a:lnTo>
                <a:lnTo>
                  <a:pt x="214630" y="294640"/>
                </a:lnTo>
                <a:lnTo>
                  <a:pt x="196850" y="321310"/>
                </a:lnTo>
                <a:lnTo>
                  <a:pt x="152400" y="356870"/>
                </a:lnTo>
                <a:lnTo>
                  <a:pt x="116840" y="374650"/>
                </a:lnTo>
                <a:lnTo>
                  <a:pt x="99060" y="374650"/>
                </a:lnTo>
                <a:lnTo>
                  <a:pt x="81280" y="374650"/>
                </a:lnTo>
                <a:lnTo>
                  <a:pt x="62230" y="365760"/>
                </a:lnTo>
                <a:lnTo>
                  <a:pt x="62230" y="347980"/>
                </a:lnTo>
                <a:lnTo>
                  <a:pt x="62230" y="330200"/>
                </a:lnTo>
                <a:lnTo>
                  <a:pt x="62230" y="312420"/>
                </a:lnTo>
                <a:lnTo>
                  <a:pt x="90170" y="276860"/>
                </a:lnTo>
                <a:lnTo>
                  <a:pt x="116840" y="250190"/>
                </a:lnTo>
                <a:lnTo>
                  <a:pt x="143510" y="232410"/>
                </a:lnTo>
                <a:lnTo>
                  <a:pt x="179070" y="232410"/>
                </a:lnTo>
                <a:lnTo>
                  <a:pt x="196850" y="232410"/>
                </a:lnTo>
                <a:lnTo>
                  <a:pt x="241300" y="241300"/>
                </a:lnTo>
                <a:lnTo>
                  <a:pt x="276860" y="259080"/>
                </a:lnTo>
                <a:lnTo>
                  <a:pt x="294640" y="285750"/>
                </a:lnTo>
                <a:lnTo>
                  <a:pt x="321310" y="330200"/>
                </a:lnTo>
                <a:lnTo>
                  <a:pt x="347980" y="374650"/>
                </a:lnTo>
                <a:lnTo>
                  <a:pt x="35687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7571740" y="5223510"/>
            <a:ext cx="287021" cy="706121"/>
          </a:xfrm>
          <a:custGeom>
            <a:avLst/>
            <a:gdLst/>
            <a:ahLst/>
            <a:cxnLst/>
            <a:rect l="0" t="0" r="0" b="0"/>
            <a:pathLst>
              <a:path w="287021" h="706121">
                <a:moveTo>
                  <a:pt x="0" y="53340"/>
                </a:moveTo>
                <a:lnTo>
                  <a:pt x="0" y="35560"/>
                </a:lnTo>
                <a:lnTo>
                  <a:pt x="45720" y="17780"/>
                </a:lnTo>
                <a:lnTo>
                  <a:pt x="9017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187960" y="8890"/>
                </a:lnTo>
                <a:lnTo>
                  <a:pt x="205740" y="26670"/>
                </a:lnTo>
                <a:lnTo>
                  <a:pt x="196850" y="53340"/>
                </a:lnTo>
                <a:lnTo>
                  <a:pt x="170180" y="90170"/>
                </a:lnTo>
                <a:lnTo>
                  <a:pt x="134620" y="125730"/>
                </a:lnTo>
                <a:lnTo>
                  <a:pt x="99060" y="170180"/>
                </a:lnTo>
                <a:lnTo>
                  <a:pt x="54610" y="214630"/>
                </a:lnTo>
                <a:lnTo>
                  <a:pt x="54610" y="232410"/>
                </a:lnTo>
                <a:lnTo>
                  <a:pt x="90170" y="232410"/>
                </a:lnTo>
                <a:lnTo>
                  <a:pt x="125730" y="241300"/>
                </a:lnTo>
                <a:lnTo>
                  <a:pt x="152400" y="259080"/>
                </a:lnTo>
                <a:lnTo>
                  <a:pt x="179070" y="276860"/>
                </a:lnTo>
                <a:lnTo>
                  <a:pt x="205740" y="321310"/>
                </a:lnTo>
                <a:lnTo>
                  <a:pt x="232410" y="367030"/>
                </a:lnTo>
                <a:lnTo>
                  <a:pt x="259080" y="402590"/>
                </a:lnTo>
                <a:lnTo>
                  <a:pt x="276860" y="447040"/>
                </a:lnTo>
                <a:lnTo>
                  <a:pt x="287020" y="464820"/>
                </a:lnTo>
                <a:lnTo>
                  <a:pt x="276860" y="509270"/>
                </a:lnTo>
                <a:lnTo>
                  <a:pt x="259080" y="553720"/>
                </a:lnTo>
                <a:lnTo>
                  <a:pt x="241300" y="589280"/>
                </a:lnTo>
                <a:lnTo>
                  <a:pt x="214630" y="624840"/>
                </a:lnTo>
                <a:lnTo>
                  <a:pt x="187960" y="670560"/>
                </a:lnTo>
                <a:lnTo>
                  <a:pt x="179070" y="706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3437890" y="5938520"/>
            <a:ext cx="133351" cy="607061"/>
          </a:xfrm>
          <a:custGeom>
            <a:avLst/>
            <a:gdLst/>
            <a:ahLst/>
            <a:cxnLst/>
            <a:rect l="0" t="0" r="0" b="0"/>
            <a:pathLst>
              <a:path w="133351" h="607061">
                <a:moveTo>
                  <a:pt x="106680" y="0"/>
                </a:moveTo>
                <a:lnTo>
                  <a:pt x="80010" y="8890"/>
                </a:lnTo>
                <a:lnTo>
                  <a:pt x="53340" y="44450"/>
                </a:lnTo>
                <a:lnTo>
                  <a:pt x="26670" y="80010"/>
                </a:lnTo>
                <a:lnTo>
                  <a:pt x="17780" y="124460"/>
                </a:lnTo>
                <a:lnTo>
                  <a:pt x="8890" y="151130"/>
                </a:lnTo>
                <a:lnTo>
                  <a:pt x="8890" y="186690"/>
                </a:lnTo>
                <a:lnTo>
                  <a:pt x="0" y="223520"/>
                </a:lnTo>
                <a:lnTo>
                  <a:pt x="0" y="267970"/>
                </a:lnTo>
                <a:lnTo>
                  <a:pt x="0" y="294640"/>
                </a:lnTo>
                <a:lnTo>
                  <a:pt x="0" y="339090"/>
                </a:lnTo>
                <a:lnTo>
                  <a:pt x="8890" y="374650"/>
                </a:lnTo>
                <a:lnTo>
                  <a:pt x="26670" y="419100"/>
                </a:lnTo>
                <a:lnTo>
                  <a:pt x="44450" y="463550"/>
                </a:lnTo>
                <a:lnTo>
                  <a:pt x="53340" y="500380"/>
                </a:lnTo>
                <a:lnTo>
                  <a:pt x="71120" y="544830"/>
                </a:lnTo>
                <a:lnTo>
                  <a:pt x="80010" y="580390"/>
                </a:lnTo>
                <a:lnTo>
                  <a:pt x="106680" y="598170"/>
                </a:lnTo>
                <a:lnTo>
                  <a:pt x="133350" y="607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3714750" y="5956300"/>
            <a:ext cx="285751" cy="374651"/>
          </a:xfrm>
          <a:custGeom>
            <a:avLst/>
            <a:gdLst/>
            <a:ahLst/>
            <a:cxnLst/>
            <a:rect l="0" t="0" r="0" b="0"/>
            <a:pathLst>
              <a:path w="285751" h="374651">
                <a:moveTo>
                  <a:pt x="0" y="80010"/>
                </a:moveTo>
                <a:lnTo>
                  <a:pt x="35560" y="44450"/>
                </a:lnTo>
                <a:lnTo>
                  <a:pt x="71120" y="17780"/>
                </a:lnTo>
                <a:lnTo>
                  <a:pt x="106680" y="8890"/>
                </a:lnTo>
                <a:lnTo>
                  <a:pt x="124460" y="0"/>
                </a:lnTo>
                <a:lnTo>
                  <a:pt x="170180" y="8890"/>
                </a:lnTo>
                <a:lnTo>
                  <a:pt x="196850" y="17780"/>
                </a:lnTo>
                <a:lnTo>
                  <a:pt x="223520" y="44450"/>
                </a:lnTo>
                <a:lnTo>
                  <a:pt x="241300" y="71120"/>
                </a:lnTo>
                <a:lnTo>
                  <a:pt x="241300" y="106680"/>
                </a:lnTo>
                <a:lnTo>
                  <a:pt x="241300" y="151130"/>
                </a:lnTo>
                <a:lnTo>
                  <a:pt x="232410" y="187960"/>
                </a:lnTo>
                <a:lnTo>
                  <a:pt x="205740" y="223520"/>
                </a:lnTo>
                <a:lnTo>
                  <a:pt x="187960" y="259080"/>
                </a:lnTo>
                <a:lnTo>
                  <a:pt x="152400" y="303530"/>
                </a:lnTo>
                <a:lnTo>
                  <a:pt x="106680" y="347980"/>
                </a:lnTo>
                <a:lnTo>
                  <a:pt x="71120" y="365760"/>
                </a:lnTo>
                <a:lnTo>
                  <a:pt x="53340" y="374650"/>
                </a:lnTo>
                <a:lnTo>
                  <a:pt x="35560" y="374650"/>
                </a:lnTo>
                <a:lnTo>
                  <a:pt x="8890" y="365760"/>
                </a:lnTo>
                <a:lnTo>
                  <a:pt x="0" y="339090"/>
                </a:lnTo>
                <a:lnTo>
                  <a:pt x="0" y="312420"/>
                </a:lnTo>
                <a:lnTo>
                  <a:pt x="0" y="285750"/>
                </a:lnTo>
                <a:lnTo>
                  <a:pt x="8890" y="259080"/>
                </a:lnTo>
                <a:lnTo>
                  <a:pt x="26670" y="241300"/>
                </a:lnTo>
                <a:lnTo>
                  <a:pt x="71120" y="214630"/>
                </a:lnTo>
                <a:lnTo>
                  <a:pt x="106680" y="205740"/>
                </a:lnTo>
                <a:lnTo>
                  <a:pt x="133350" y="205740"/>
                </a:lnTo>
                <a:lnTo>
                  <a:pt x="170180" y="223520"/>
                </a:lnTo>
                <a:lnTo>
                  <a:pt x="214630" y="259080"/>
                </a:lnTo>
                <a:lnTo>
                  <a:pt x="241300" y="285750"/>
                </a:lnTo>
                <a:lnTo>
                  <a:pt x="259080" y="330200"/>
                </a:lnTo>
                <a:lnTo>
                  <a:pt x="28575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4133850" y="6134100"/>
            <a:ext cx="36831" cy="241301"/>
          </a:xfrm>
          <a:custGeom>
            <a:avLst/>
            <a:gdLst/>
            <a:ahLst/>
            <a:cxnLst/>
            <a:rect l="0" t="0" r="0" b="0"/>
            <a:pathLst>
              <a:path w="36831" h="241301">
                <a:moveTo>
                  <a:pt x="36830" y="0"/>
                </a:moveTo>
                <a:lnTo>
                  <a:pt x="36830" y="36830"/>
                </a:lnTo>
                <a:lnTo>
                  <a:pt x="27940" y="81280"/>
                </a:lnTo>
                <a:lnTo>
                  <a:pt x="19050" y="12573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4277360" y="5902960"/>
            <a:ext cx="223521" cy="303531"/>
          </a:xfrm>
          <a:custGeom>
            <a:avLst/>
            <a:gdLst/>
            <a:ahLst/>
            <a:cxnLst/>
            <a:rect l="0" t="0" r="0" b="0"/>
            <a:pathLst>
              <a:path w="223521" h="303531">
                <a:moveTo>
                  <a:pt x="26670" y="17780"/>
                </a:moveTo>
                <a:lnTo>
                  <a:pt x="26670" y="53340"/>
                </a:lnTo>
                <a:lnTo>
                  <a:pt x="26670" y="88900"/>
                </a:lnTo>
                <a:lnTo>
                  <a:pt x="35560" y="124460"/>
                </a:lnTo>
                <a:lnTo>
                  <a:pt x="35560" y="160020"/>
                </a:lnTo>
                <a:lnTo>
                  <a:pt x="53340" y="204470"/>
                </a:lnTo>
                <a:lnTo>
                  <a:pt x="62230" y="241300"/>
                </a:lnTo>
                <a:lnTo>
                  <a:pt x="88900" y="285750"/>
                </a:lnTo>
                <a:lnTo>
                  <a:pt x="106680" y="303530"/>
                </a:lnTo>
                <a:lnTo>
                  <a:pt x="133350" y="303530"/>
                </a:lnTo>
                <a:lnTo>
                  <a:pt x="152400" y="303530"/>
                </a:lnTo>
                <a:lnTo>
                  <a:pt x="187960" y="285750"/>
                </a:lnTo>
                <a:lnTo>
                  <a:pt x="214630" y="259080"/>
                </a:lnTo>
                <a:lnTo>
                  <a:pt x="223520" y="213360"/>
                </a:lnTo>
                <a:lnTo>
                  <a:pt x="223520" y="177800"/>
                </a:lnTo>
                <a:lnTo>
                  <a:pt x="223520" y="133350"/>
                </a:lnTo>
                <a:lnTo>
                  <a:pt x="223520" y="97790"/>
                </a:lnTo>
                <a:lnTo>
                  <a:pt x="214630" y="62230"/>
                </a:lnTo>
                <a:lnTo>
                  <a:pt x="187960" y="17780"/>
                </a:lnTo>
                <a:lnTo>
                  <a:pt x="170180" y="0"/>
                </a:lnTo>
                <a:lnTo>
                  <a:pt x="152400" y="0"/>
                </a:lnTo>
                <a:lnTo>
                  <a:pt x="124460" y="8890"/>
                </a:lnTo>
                <a:lnTo>
                  <a:pt x="88900" y="26670"/>
                </a:lnTo>
                <a:lnTo>
                  <a:pt x="71120" y="35560"/>
                </a:lnTo>
                <a:lnTo>
                  <a:pt x="35560" y="80010"/>
                </a:lnTo>
                <a:lnTo>
                  <a:pt x="8890" y="124460"/>
                </a:lnTo>
                <a:lnTo>
                  <a:pt x="0" y="14224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4509770" y="5894070"/>
            <a:ext cx="195581" cy="285751"/>
          </a:xfrm>
          <a:custGeom>
            <a:avLst/>
            <a:gdLst/>
            <a:ahLst/>
            <a:cxnLst/>
            <a:rect l="0" t="0" r="0" b="0"/>
            <a:pathLst>
              <a:path w="195581" h="285751">
                <a:moveTo>
                  <a:pt x="5334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17780" y="213360"/>
                </a:lnTo>
                <a:lnTo>
                  <a:pt x="26670" y="250190"/>
                </a:lnTo>
                <a:lnTo>
                  <a:pt x="71120" y="285750"/>
                </a:lnTo>
                <a:lnTo>
                  <a:pt x="97790" y="285750"/>
                </a:lnTo>
                <a:lnTo>
                  <a:pt x="115570" y="285750"/>
                </a:lnTo>
                <a:lnTo>
                  <a:pt x="142240" y="276860"/>
                </a:lnTo>
                <a:lnTo>
                  <a:pt x="168910" y="250190"/>
                </a:lnTo>
                <a:lnTo>
                  <a:pt x="186690" y="222250"/>
                </a:lnTo>
                <a:lnTo>
                  <a:pt x="195580" y="195580"/>
                </a:lnTo>
                <a:lnTo>
                  <a:pt x="195580" y="168910"/>
                </a:lnTo>
                <a:lnTo>
                  <a:pt x="195580" y="133350"/>
                </a:lnTo>
                <a:lnTo>
                  <a:pt x="177800" y="88900"/>
                </a:lnTo>
                <a:lnTo>
                  <a:pt x="168910" y="53340"/>
                </a:lnTo>
                <a:lnTo>
                  <a:pt x="151130" y="35560"/>
                </a:lnTo>
                <a:lnTo>
                  <a:pt x="106680" y="8890"/>
                </a:lnTo>
                <a:lnTo>
                  <a:pt x="71120" y="8890"/>
                </a:lnTo>
                <a:lnTo>
                  <a:pt x="35560" y="889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4687570" y="5759450"/>
            <a:ext cx="196851" cy="571501"/>
          </a:xfrm>
          <a:custGeom>
            <a:avLst/>
            <a:gdLst/>
            <a:ahLst/>
            <a:cxnLst/>
            <a:rect l="0" t="0" r="0" b="0"/>
            <a:pathLst>
              <a:path w="196851" h="571501">
                <a:moveTo>
                  <a:pt x="0" y="0"/>
                </a:moveTo>
                <a:lnTo>
                  <a:pt x="36830" y="8890"/>
                </a:lnTo>
                <a:lnTo>
                  <a:pt x="81280" y="26670"/>
                </a:lnTo>
                <a:lnTo>
                  <a:pt x="116840" y="35560"/>
                </a:lnTo>
                <a:lnTo>
                  <a:pt x="152400" y="71120"/>
                </a:lnTo>
                <a:lnTo>
                  <a:pt x="179070" y="116840"/>
                </a:lnTo>
                <a:lnTo>
                  <a:pt x="187960" y="143510"/>
                </a:lnTo>
                <a:lnTo>
                  <a:pt x="196850" y="179070"/>
                </a:lnTo>
                <a:lnTo>
                  <a:pt x="196850" y="223520"/>
                </a:lnTo>
                <a:lnTo>
                  <a:pt x="196850" y="259080"/>
                </a:lnTo>
                <a:lnTo>
                  <a:pt x="187960" y="294640"/>
                </a:lnTo>
                <a:lnTo>
                  <a:pt x="179070" y="330200"/>
                </a:lnTo>
                <a:lnTo>
                  <a:pt x="170180" y="365760"/>
                </a:lnTo>
                <a:lnTo>
                  <a:pt x="152400" y="402590"/>
                </a:lnTo>
                <a:lnTo>
                  <a:pt x="134620" y="447040"/>
                </a:lnTo>
                <a:lnTo>
                  <a:pt x="107950" y="491490"/>
                </a:lnTo>
                <a:lnTo>
                  <a:pt x="81280" y="535940"/>
                </a:lnTo>
                <a:lnTo>
                  <a:pt x="54610" y="571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3429000" y="5821680"/>
            <a:ext cx="312421" cy="732791"/>
          </a:xfrm>
          <a:custGeom>
            <a:avLst/>
            <a:gdLst/>
            <a:ahLst/>
            <a:cxnLst/>
            <a:rect l="0" t="0" r="0" b="0"/>
            <a:pathLst>
              <a:path w="312421" h="732791">
                <a:moveTo>
                  <a:pt x="285750" y="54610"/>
                </a:moveTo>
                <a:lnTo>
                  <a:pt x="241300" y="54610"/>
                </a:lnTo>
                <a:lnTo>
                  <a:pt x="196850" y="63500"/>
                </a:lnTo>
                <a:lnTo>
                  <a:pt x="161290" y="72390"/>
                </a:lnTo>
                <a:lnTo>
                  <a:pt x="124460" y="72390"/>
                </a:lnTo>
                <a:lnTo>
                  <a:pt x="80010" y="81280"/>
                </a:lnTo>
                <a:lnTo>
                  <a:pt x="62230" y="81280"/>
                </a:lnTo>
                <a:lnTo>
                  <a:pt x="53340" y="99060"/>
                </a:lnTo>
                <a:lnTo>
                  <a:pt x="53340" y="134620"/>
                </a:lnTo>
                <a:lnTo>
                  <a:pt x="53340" y="170180"/>
                </a:lnTo>
                <a:lnTo>
                  <a:pt x="44450" y="205740"/>
                </a:lnTo>
                <a:lnTo>
                  <a:pt x="44450" y="250190"/>
                </a:lnTo>
                <a:lnTo>
                  <a:pt x="44450" y="285750"/>
                </a:lnTo>
                <a:lnTo>
                  <a:pt x="44450" y="331470"/>
                </a:lnTo>
                <a:lnTo>
                  <a:pt x="44450" y="367030"/>
                </a:lnTo>
                <a:lnTo>
                  <a:pt x="44450" y="411480"/>
                </a:lnTo>
                <a:lnTo>
                  <a:pt x="35560" y="455930"/>
                </a:lnTo>
                <a:lnTo>
                  <a:pt x="35560" y="491490"/>
                </a:lnTo>
                <a:lnTo>
                  <a:pt x="26670" y="535940"/>
                </a:lnTo>
                <a:lnTo>
                  <a:pt x="26670" y="571500"/>
                </a:lnTo>
                <a:lnTo>
                  <a:pt x="17780" y="598170"/>
                </a:lnTo>
                <a:lnTo>
                  <a:pt x="17780" y="617220"/>
                </a:lnTo>
                <a:lnTo>
                  <a:pt x="26670" y="635000"/>
                </a:lnTo>
                <a:lnTo>
                  <a:pt x="71120" y="643890"/>
                </a:lnTo>
                <a:lnTo>
                  <a:pt x="115570" y="635000"/>
                </a:lnTo>
                <a:lnTo>
                  <a:pt x="161290" y="626110"/>
                </a:lnTo>
                <a:lnTo>
                  <a:pt x="205740" y="617220"/>
                </a:lnTo>
                <a:lnTo>
                  <a:pt x="250190" y="617220"/>
                </a:lnTo>
                <a:lnTo>
                  <a:pt x="276860" y="617220"/>
                </a:lnTo>
                <a:lnTo>
                  <a:pt x="294640" y="617220"/>
                </a:lnTo>
                <a:lnTo>
                  <a:pt x="267970" y="635000"/>
                </a:lnTo>
                <a:lnTo>
                  <a:pt x="250190" y="635000"/>
                </a:lnTo>
                <a:lnTo>
                  <a:pt x="214630" y="635000"/>
                </a:lnTo>
                <a:lnTo>
                  <a:pt x="179070" y="643890"/>
                </a:lnTo>
                <a:lnTo>
                  <a:pt x="133350" y="652780"/>
                </a:lnTo>
                <a:lnTo>
                  <a:pt x="88900" y="670560"/>
                </a:lnTo>
                <a:lnTo>
                  <a:pt x="53340" y="688340"/>
                </a:lnTo>
                <a:lnTo>
                  <a:pt x="44450" y="661670"/>
                </a:lnTo>
                <a:lnTo>
                  <a:pt x="44450" y="643890"/>
                </a:lnTo>
                <a:lnTo>
                  <a:pt x="44450" y="598170"/>
                </a:lnTo>
                <a:lnTo>
                  <a:pt x="53340" y="553720"/>
                </a:lnTo>
                <a:lnTo>
                  <a:pt x="53340" y="509270"/>
                </a:lnTo>
                <a:lnTo>
                  <a:pt x="53340" y="464820"/>
                </a:lnTo>
                <a:lnTo>
                  <a:pt x="53340" y="420370"/>
                </a:lnTo>
                <a:lnTo>
                  <a:pt x="53340" y="384810"/>
                </a:lnTo>
                <a:lnTo>
                  <a:pt x="62230" y="349250"/>
                </a:lnTo>
                <a:lnTo>
                  <a:pt x="62230" y="312420"/>
                </a:lnTo>
                <a:lnTo>
                  <a:pt x="53340" y="285750"/>
                </a:lnTo>
                <a:lnTo>
                  <a:pt x="53340" y="250190"/>
                </a:lnTo>
                <a:lnTo>
                  <a:pt x="53340" y="205740"/>
                </a:lnTo>
                <a:lnTo>
                  <a:pt x="44450" y="161290"/>
                </a:lnTo>
                <a:lnTo>
                  <a:pt x="44450" y="125730"/>
                </a:lnTo>
                <a:lnTo>
                  <a:pt x="53340" y="107950"/>
                </a:lnTo>
                <a:lnTo>
                  <a:pt x="71120" y="90170"/>
                </a:lnTo>
                <a:lnTo>
                  <a:pt x="106680" y="81280"/>
                </a:lnTo>
                <a:lnTo>
                  <a:pt x="152400" y="54610"/>
                </a:lnTo>
                <a:lnTo>
                  <a:pt x="196850" y="35560"/>
                </a:lnTo>
                <a:lnTo>
                  <a:pt x="232410" y="17780"/>
                </a:lnTo>
                <a:lnTo>
                  <a:pt x="267970" y="8890"/>
                </a:lnTo>
                <a:lnTo>
                  <a:pt x="303530" y="0"/>
                </a:lnTo>
                <a:lnTo>
                  <a:pt x="267970" y="17780"/>
                </a:lnTo>
                <a:lnTo>
                  <a:pt x="232410" y="26670"/>
                </a:lnTo>
                <a:lnTo>
                  <a:pt x="196850" y="45720"/>
                </a:lnTo>
                <a:lnTo>
                  <a:pt x="161290" y="54610"/>
                </a:lnTo>
                <a:lnTo>
                  <a:pt x="124460" y="63500"/>
                </a:lnTo>
                <a:lnTo>
                  <a:pt x="80010" y="72390"/>
                </a:lnTo>
                <a:lnTo>
                  <a:pt x="35560" y="90170"/>
                </a:lnTo>
                <a:lnTo>
                  <a:pt x="17780" y="99060"/>
                </a:lnTo>
                <a:lnTo>
                  <a:pt x="0" y="125730"/>
                </a:lnTo>
                <a:lnTo>
                  <a:pt x="8890" y="161290"/>
                </a:lnTo>
                <a:lnTo>
                  <a:pt x="26670" y="205740"/>
                </a:lnTo>
                <a:lnTo>
                  <a:pt x="26670" y="241300"/>
                </a:lnTo>
                <a:lnTo>
                  <a:pt x="35560" y="276860"/>
                </a:lnTo>
                <a:lnTo>
                  <a:pt x="35560" y="312420"/>
                </a:lnTo>
                <a:lnTo>
                  <a:pt x="35560" y="349250"/>
                </a:lnTo>
                <a:lnTo>
                  <a:pt x="35560" y="384810"/>
                </a:lnTo>
                <a:lnTo>
                  <a:pt x="35560" y="429260"/>
                </a:lnTo>
                <a:lnTo>
                  <a:pt x="35560" y="464820"/>
                </a:lnTo>
                <a:lnTo>
                  <a:pt x="35560" y="509270"/>
                </a:lnTo>
                <a:lnTo>
                  <a:pt x="35560" y="544830"/>
                </a:lnTo>
                <a:lnTo>
                  <a:pt x="35560" y="589280"/>
                </a:lnTo>
                <a:lnTo>
                  <a:pt x="35560" y="626110"/>
                </a:lnTo>
                <a:lnTo>
                  <a:pt x="35560" y="661670"/>
                </a:lnTo>
                <a:lnTo>
                  <a:pt x="44450" y="688340"/>
                </a:lnTo>
                <a:lnTo>
                  <a:pt x="53340" y="715010"/>
                </a:lnTo>
                <a:lnTo>
                  <a:pt x="62230" y="732790"/>
                </a:lnTo>
                <a:lnTo>
                  <a:pt x="80010" y="732790"/>
                </a:lnTo>
                <a:lnTo>
                  <a:pt x="97790" y="732790"/>
                </a:lnTo>
                <a:lnTo>
                  <a:pt x="152400" y="706120"/>
                </a:lnTo>
                <a:lnTo>
                  <a:pt x="196850" y="679450"/>
                </a:lnTo>
                <a:lnTo>
                  <a:pt x="241300" y="661670"/>
                </a:lnTo>
                <a:lnTo>
                  <a:pt x="276860" y="652780"/>
                </a:lnTo>
                <a:lnTo>
                  <a:pt x="312420" y="652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7545070" y="6170930"/>
            <a:ext cx="1" cy="17781"/>
          </a:xfrm>
          <a:custGeom>
            <a:avLst/>
            <a:gdLst/>
            <a:ahLst/>
            <a:cxnLst/>
            <a:rect l="0" t="0" r="0" b="0"/>
            <a:pathLst>
              <a:path w="1" h="17781">
                <a:moveTo>
                  <a:pt x="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634490" y="1625600"/>
            <a:ext cx="195581" cy="8891"/>
          </a:xfrm>
          <a:custGeom>
            <a:avLst/>
            <a:gdLst/>
            <a:ahLst/>
            <a:cxnLst/>
            <a:rect l="0" t="0" r="0" b="0"/>
            <a:pathLst>
              <a:path w="19558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68910" y="0"/>
                </a:lnTo>
                <a:lnTo>
                  <a:pt x="1955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678940" y="1794510"/>
            <a:ext cx="168911" cy="17781"/>
          </a:xfrm>
          <a:custGeom>
            <a:avLst/>
            <a:gdLst/>
            <a:ahLst/>
            <a:cxnLst/>
            <a:rect l="0" t="0" r="0" b="0"/>
            <a:pathLst>
              <a:path w="168911" h="1778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8890"/>
                </a:lnTo>
                <a:lnTo>
                  <a:pt x="133350" y="8890"/>
                </a:lnTo>
                <a:lnTo>
                  <a:pt x="16891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044700" y="1437640"/>
            <a:ext cx="241301" cy="491491"/>
          </a:xfrm>
          <a:custGeom>
            <a:avLst/>
            <a:gdLst/>
            <a:ahLst/>
            <a:cxnLst/>
            <a:rect l="0" t="0" r="0" b="0"/>
            <a:pathLst>
              <a:path w="241301" h="491491">
                <a:moveTo>
                  <a:pt x="205740" y="44450"/>
                </a:moveTo>
                <a:lnTo>
                  <a:pt x="161290" y="17780"/>
                </a:lnTo>
                <a:lnTo>
                  <a:pt x="134620" y="8890"/>
                </a:lnTo>
                <a:lnTo>
                  <a:pt x="8890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8890"/>
                </a:lnTo>
                <a:lnTo>
                  <a:pt x="889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76860"/>
                </a:lnTo>
                <a:lnTo>
                  <a:pt x="26670" y="276860"/>
                </a:lnTo>
                <a:lnTo>
                  <a:pt x="53340" y="232410"/>
                </a:lnTo>
                <a:lnTo>
                  <a:pt x="71120" y="205740"/>
                </a:lnTo>
                <a:lnTo>
                  <a:pt x="107950" y="161290"/>
                </a:lnTo>
                <a:lnTo>
                  <a:pt x="125730" y="143510"/>
                </a:lnTo>
                <a:lnTo>
                  <a:pt x="143510" y="143510"/>
                </a:lnTo>
                <a:lnTo>
                  <a:pt x="170180" y="161290"/>
                </a:lnTo>
                <a:lnTo>
                  <a:pt x="214630" y="196850"/>
                </a:lnTo>
                <a:lnTo>
                  <a:pt x="223520" y="232410"/>
                </a:lnTo>
                <a:lnTo>
                  <a:pt x="241300" y="267970"/>
                </a:lnTo>
                <a:lnTo>
                  <a:pt x="241300" y="312420"/>
                </a:lnTo>
                <a:lnTo>
                  <a:pt x="241300" y="347980"/>
                </a:lnTo>
                <a:lnTo>
                  <a:pt x="232410" y="374650"/>
                </a:lnTo>
                <a:lnTo>
                  <a:pt x="214630" y="410210"/>
                </a:lnTo>
                <a:lnTo>
                  <a:pt x="196850" y="447040"/>
                </a:lnTo>
                <a:lnTo>
                  <a:pt x="179070" y="473710"/>
                </a:lnTo>
                <a:lnTo>
                  <a:pt x="161290" y="491490"/>
                </a:lnTo>
                <a:lnTo>
                  <a:pt x="143510" y="491490"/>
                </a:lnTo>
                <a:lnTo>
                  <a:pt x="134620" y="473710"/>
                </a:lnTo>
                <a:lnTo>
                  <a:pt x="125730" y="419100"/>
                </a:lnTo>
                <a:lnTo>
                  <a:pt x="125730" y="419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366010" y="1508760"/>
            <a:ext cx="152401" cy="384811"/>
          </a:xfrm>
          <a:custGeom>
            <a:avLst/>
            <a:gdLst/>
            <a:ahLst/>
            <a:cxnLst/>
            <a:rect l="0" t="0" r="0" b="0"/>
            <a:pathLst>
              <a:path w="152401" h="384811">
                <a:moveTo>
                  <a:pt x="35560" y="0"/>
                </a:moveTo>
                <a:lnTo>
                  <a:pt x="17780" y="0"/>
                </a:lnTo>
                <a:lnTo>
                  <a:pt x="8890" y="3556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303530"/>
                </a:lnTo>
                <a:lnTo>
                  <a:pt x="44450" y="347980"/>
                </a:lnTo>
                <a:lnTo>
                  <a:pt x="53340" y="375920"/>
                </a:lnTo>
                <a:lnTo>
                  <a:pt x="81280" y="384810"/>
                </a:lnTo>
                <a:lnTo>
                  <a:pt x="99060" y="384810"/>
                </a:lnTo>
                <a:lnTo>
                  <a:pt x="125730" y="367030"/>
                </a:lnTo>
                <a:lnTo>
                  <a:pt x="134620" y="321310"/>
                </a:lnTo>
                <a:lnTo>
                  <a:pt x="143510" y="303530"/>
                </a:lnTo>
                <a:lnTo>
                  <a:pt x="143510" y="267970"/>
                </a:lnTo>
                <a:lnTo>
                  <a:pt x="152400" y="223520"/>
                </a:lnTo>
                <a:lnTo>
                  <a:pt x="152400" y="196850"/>
                </a:lnTo>
                <a:lnTo>
                  <a:pt x="152400" y="161290"/>
                </a:lnTo>
                <a:lnTo>
                  <a:pt x="152400" y="134620"/>
                </a:lnTo>
                <a:lnTo>
                  <a:pt x="143510" y="90170"/>
                </a:lnTo>
                <a:lnTo>
                  <a:pt x="134620" y="53340"/>
                </a:lnTo>
                <a:lnTo>
                  <a:pt x="125730" y="35560"/>
                </a:lnTo>
                <a:lnTo>
                  <a:pt x="107950" y="17780"/>
                </a:lnTo>
                <a:lnTo>
                  <a:pt x="81280" y="0"/>
                </a:lnTo>
                <a:lnTo>
                  <a:pt x="62230" y="0"/>
                </a:lnTo>
                <a:lnTo>
                  <a:pt x="26670" y="8890"/>
                </a:lnTo>
                <a:lnTo>
                  <a:pt x="0" y="35560"/>
                </a:lnTo>
                <a:lnTo>
                  <a:pt x="0" y="63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553970" y="1473200"/>
            <a:ext cx="223521" cy="365761"/>
          </a:xfrm>
          <a:custGeom>
            <a:avLst/>
            <a:gdLst/>
            <a:ahLst/>
            <a:cxnLst/>
            <a:rect l="0" t="0" r="0" b="0"/>
            <a:pathLst>
              <a:path w="223521" h="365761">
                <a:moveTo>
                  <a:pt x="26670" y="8890"/>
                </a:moveTo>
                <a:lnTo>
                  <a:pt x="8890" y="26670"/>
                </a:lnTo>
                <a:lnTo>
                  <a:pt x="0" y="62230"/>
                </a:lnTo>
                <a:lnTo>
                  <a:pt x="0" y="99060"/>
                </a:lnTo>
                <a:lnTo>
                  <a:pt x="0" y="125730"/>
                </a:lnTo>
                <a:lnTo>
                  <a:pt x="0" y="161290"/>
                </a:lnTo>
                <a:lnTo>
                  <a:pt x="8890" y="196850"/>
                </a:lnTo>
                <a:lnTo>
                  <a:pt x="8890" y="223520"/>
                </a:lnTo>
                <a:lnTo>
                  <a:pt x="17780" y="259080"/>
                </a:lnTo>
                <a:lnTo>
                  <a:pt x="35560" y="285750"/>
                </a:lnTo>
                <a:lnTo>
                  <a:pt x="53340" y="330200"/>
                </a:lnTo>
                <a:lnTo>
                  <a:pt x="71120" y="356870"/>
                </a:lnTo>
                <a:lnTo>
                  <a:pt x="97790" y="365760"/>
                </a:lnTo>
                <a:lnTo>
                  <a:pt x="133350" y="365760"/>
                </a:lnTo>
                <a:lnTo>
                  <a:pt x="151130" y="365760"/>
                </a:lnTo>
                <a:lnTo>
                  <a:pt x="170180" y="356870"/>
                </a:lnTo>
                <a:lnTo>
                  <a:pt x="187960" y="330200"/>
                </a:lnTo>
                <a:lnTo>
                  <a:pt x="205740" y="285750"/>
                </a:lnTo>
                <a:lnTo>
                  <a:pt x="223520" y="250190"/>
                </a:lnTo>
                <a:lnTo>
                  <a:pt x="223520" y="214630"/>
                </a:lnTo>
                <a:lnTo>
                  <a:pt x="223520" y="170180"/>
                </a:lnTo>
                <a:lnTo>
                  <a:pt x="214630" y="125730"/>
                </a:lnTo>
                <a:lnTo>
                  <a:pt x="205740" y="80010"/>
                </a:lnTo>
                <a:lnTo>
                  <a:pt x="187960" y="44450"/>
                </a:lnTo>
                <a:lnTo>
                  <a:pt x="161290" y="17780"/>
                </a:lnTo>
                <a:lnTo>
                  <a:pt x="142240" y="0"/>
                </a:lnTo>
                <a:lnTo>
                  <a:pt x="106680" y="0"/>
                </a:lnTo>
                <a:lnTo>
                  <a:pt x="80010" y="0"/>
                </a:lnTo>
                <a:lnTo>
                  <a:pt x="62230" y="0"/>
                </a:lnTo>
                <a:lnTo>
                  <a:pt x="35560" y="17780"/>
                </a:lnTo>
                <a:lnTo>
                  <a:pt x="17780" y="53340"/>
                </a:lnTo>
                <a:lnTo>
                  <a:pt x="889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964180" y="1741170"/>
            <a:ext cx="1" cy="223521"/>
          </a:xfrm>
          <a:custGeom>
            <a:avLst/>
            <a:gdLst/>
            <a:ahLst/>
            <a:cxnLst/>
            <a:rect l="0" t="0" r="0" b="0"/>
            <a:pathLst>
              <a:path w="1" h="2235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9685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054350" y="1473200"/>
            <a:ext cx="232411" cy="374651"/>
          </a:xfrm>
          <a:custGeom>
            <a:avLst/>
            <a:gdLst/>
            <a:ahLst/>
            <a:cxnLst/>
            <a:rect l="0" t="0" r="0" b="0"/>
            <a:pathLst>
              <a:path w="232411" h="374651">
                <a:moveTo>
                  <a:pt x="53340" y="99060"/>
                </a:moveTo>
                <a:lnTo>
                  <a:pt x="53340" y="134620"/>
                </a:lnTo>
                <a:lnTo>
                  <a:pt x="62230" y="170180"/>
                </a:lnTo>
                <a:lnTo>
                  <a:pt x="71120" y="205740"/>
                </a:lnTo>
                <a:lnTo>
                  <a:pt x="80010" y="241300"/>
                </a:lnTo>
                <a:lnTo>
                  <a:pt x="97790" y="285750"/>
                </a:lnTo>
                <a:lnTo>
                  <a:pt x="106680" y="321310"/>
                </a:lnTo>
                <a:lnTo>
                  <a:pt x="115570" y="339090"/>
                </a:lnTo>
                <a:lnTo>
                  <a:pt x="133350" y="365760"/>
                </a:lnTo>
                <a:lnTo>
                  <a:pt x="151130" y="374650"/>
                </a:lnTo>
                <a:lnTo>
                  <a:pt x="168910" y="374650"/>
                </a:lnTo>
                <a:lnTo>
                  <a:pt x="195580" y="347980"/>
                </a:lnTo>
                <a:lnTo>
                  <a:pt x="213360" y="303530"/>
                </a:lnTo>
                <a:lnTo>
                  <a:pt x="222250" y="267970"/>
                </a:lnTo>
                <a:lnTo>
                  <a:pt x="232410" y="223520"/>
                </a:lnTo>
                <a:lnTo>
                  <a:pt x="232410" y="205740"/>
                </a:lnTo>
                <a:lnTo>
                  <a:pt x="232410" y="170180"/>
                </a:lnTo>
                <a:lnTo>
                  <a:pt x="222250" y="134620"/>
                </a:lnTo>
                <a:lnTo>
                  <a:pt x="213360" y="99060"/>
                </a:lnTo>
                <a:lnTo>
                  <a:pt x="213360" y="80010"/>
                </a:lnTo>
                <a:lnTo>
                  <a:pt x="177800" y="35560"/>
                </a:lnTo>
                <a:lnTo>
                  <a:pt x="151130" y="17780"/>
                </a:lnTo>
                <a:lnTo>
                  <a:pt x="124460" y="0"/>
                </a:lnTo>
                <a:lnTo>
                  <a:pt x="97790" y="0"/>
                </a:lnTo>
                <a:lnTo>
                  <a:pt x="71120" y="0"/>
                </a:lnTo>
                <a:lnTo>
                  <a:pt x="44450" y="8890"/>
                </a:lnTo>
                <a:lnTo>
                  <a:pt x="35560" y="26670"/>
                </a:lnTo>
                <a:lnTo>
                  <a:pt x="8890" y="62230"/>
                </a:lnTo>
                <a:lnTo>
                  <a:pt x="0" y="10795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276600" y="1455420"/>
            <a:ext cx="214631" cy="365761"/>
          </a:xfrm>
          <a:custGeom>
            <a:avLst/>
            <a:gdLst/>
            <a:ahLst/>
            <a:cxnLst/>
            <a:rect l="0" t="0" r="0" b="0"/>
            <a:pathLst>
              <a:path w="214631" h="365761">
                <a:moveTo>
                  <a:pt x="27940" y="0"/>
                </a:moveTo>
                <a:lnTo>
                  <a:pt x="19050" y="44450"/>
                </a:lnTo>
                <a:lnTo>
                  <a:pt x="19050" y="88900"/>
                </a:lnTo>
                <a:lnTo>
                  <a:pt x="19050" y="125730"/>
                </a:lnTo>
                <a:lnTo>
                  <a:pt x="19050" y="170180"/>
                </a:lnTo>
                <a:lnTo>
                  <a:pt x="27940" y="205740"/>
                </a:lnTo>
                <a:lnTo>
                  <a:pt x="27940" y="241300"/>
                </a:lnTo>
                <a:lnTo>
                  <a:pt x="45720" y="267970"/>
                </a:lnTo>
                <a:lnTo>
                  <a:pt x="63500" y="312420"/>
                </a:lnTo>
                <a:lnTo>
                  <a:pt x="99060" y="347980"/>
                </a:lnTo>
                <a:lnTo>
                  <a:pt x="125730" y="365760"/>
                </a:lnTo>
                <a:lnTo>
                  <a:pt x="143510" y="365760"/>
                </a:lnTo>
                <a:lnTo>
                  <a:pt x="179070" y="356870"/>
                </a:lnTo>
                <a:lnTo>
                  <a:pt x="196850" y="347980"/>
                </a:lnTo>
                <a:lnTo>
                  <a:pt x="214630" y="330200"/>
                </a:lnTo>
                <a:lnTo>
                  <a:pt x="214630" y="303530"/>
                </a:lnTo>
                <a:lnTo>
                  <a:pt x="214630" y="267970"/>
                </a:lnTo>
                <a:lnTo>
                  <a:pt x="205740" y="232410"/>
                </a:lnTo>
                <a:lnTo>
                  <a:pt x="196850" y="196850"/>
                </a:lnTo>
                <a:lnTo>
                  <a:pt x="187960" y="161290"/>
                </a:lnTo>
                <a:lnTo>
                  <a:pt x="170180" y="125730"/>
                </a:lnTo>
                <a:lnTo>
                  <a:pt x="152400" y="80010"/>
                </a:lnTo>
                <a:lnTo>
                  <a:pt x="125730" y="53340"/>
                </a:lnTo>
                <a:lnTo>
                  <a:pt x="99060" y="35560"/>
                </a:lnTo>
                <a:lnTo>
                  <a:pt x="72390" y="35560"/>
                </a:lnTo>
                <a:lnTo>
                  <a:pt x="45720" y="35560"/>
                </a:lnTo>
                <a:lnTo>
                  <a:pt x="10160" y="5334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526790" y="1366520"/>
            <a:ext cx="349251" cy="518161"/>
          </a:xfrm>
          <a:custGeom>
            <a:avLst/>
            <a:gdLst/>
            <a:ahLst/>
            <a:cxnLst/>
            <a:rect l="0" t="0" r="0" b="0"/>
            <a:pathLst>
              <a:path w="349251" h="518161">
                <a:moveTo>
                  <a:pt x="8890" y="35560"/>
                </a:move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21310"/>
                </a:lnTo>
                <a:lnTo>
                  <a:pt x="26670" y="356870"/>
                </a:lnTo>
                <a:lnTo>
                  <a:pt x="44450" y="392430"/>
                </a:lnTo>
                <a:lnTo>
                  <a:pt x="54610" y="427990"/>
                </a:lnTo>
                <a:lnTo>
                  <a:pt x="81280" y="463550"/>
                </a:lnTo>
                <a:lnTo>
                  <a:pt x="125730" y="509270"/>
                </a:lnTo>
                <a:lnTo>
                  <a:pt x="143510" y="518160"/>
                </a:lnTo>
                <a:lnTo>
                  <a:pt x="170180" y="518160"/>
                </a:lnTo>
                <a:lnTo>
                  <a:pt x="205740" y="500380"/>
                </a:lnTo>
                <a:lnTo>
                  <a:pt x="241300" y="463550"/>
                </a:lnTo>
                <a:lnTo>
                  <a:pt x="267970" y="419100"/>
                </a:lnTo>
                <a:lnTo>
                  <a:pt x="285750" y="374650"/>
                </a:lnTo>
                <a:lnTo>
                  <a:pt x="303530" y="339090"/>
                </a:lnTo>
                <a:lnTo>
                  <a:pt x="312420" y="312420"/>
                </a:lnTo>
                <a:lnTo>
                  <a:pt x="321310" y="276860"/>
                </a:lnTo>
                <a:lnTo>
                  <a:pt x="331470" y="241300"/>
                </a:lnTo>
                <a:lnTo>
                  <a:pt x="340360" y="205740"/>
                </a:lnTo>
                <a:lnTo>
                  <a:pt x="349250" y="177800"/>
                </a:lnTo>
                <a:lnTo>
                  <a:pt x="349250" y="142240"/>
                </a:lnTo>
                <a:lnTo>
                  <a:pt x="349250" y="97790"/>
                </a:lnTo>
                <a:lnTo>
                  <a:pt x="349250" y="62230"/>
                </a:lnTo>
                <a:lnTo>
                  <a:pt x="340360" y="44450"/>
                </a:lnTo>
                <a:lnTo>
                  <a:pt x="312420" y="17780"/>
                </a:lnTo>
                <a:lnTo>
                  <a:pt x="285750" y="0"/>
                </a:lnTo>
                <a:lnTo>
                  <a:pt x="250190" y="0"/>
                </a:lnTo>
                <a:lnTo>
                  <a:pt x="214630" y="0"/>
                </a:lnTo>
                <a:lnTo>
                  <a:pt x="179070" y="8890"/>
                </a:lnTo>
                <a:lnTo>
                  <a:pt x="143510" y="17780"/>
                </a:lnTo>
                <a:lnTo>
                  <a:pt x="107950" y="44450"/>
                </a:lnTo>
                <a:lnTo>
                  <a:pt x="9017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178560" y="1455420"/>
            <a:ext cx="62231" cy="651511"/>
          </a:xfrm>
          <a:custGeom>
            <a:avLst/>
            <a:gdLst/>
            <a:ahLst/>
            <a:cxnLst/>
            <a:rect l="0" t="0" r="0" b="0"/>
            <a:pathLst>
              <a:path w="62231" h="65151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8890" y="134620"/>
                </a:lnTo>
                <a:lnTo>
                  <a:pt x="17780" y="170180"/>
                </a:lnTo>
                <a:lnTo>
                  <a:pt x="17780" y="214630"/>
                </a:lnTo>
                <a:lnTo>
                  <a:pt x="17780" y="25019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56870"/>
                </a:lnTo>
                <a:lnTo>
                  <a:pt x="26670" y="392430"/>
                </a:lnTo>
                <a:lnTo>
                  <a:pt x="26670" y="429260"/>
                </a:lnTo>
                <a:lnTo>
                  <a:pt x="26670" y="464820"/>
                </a:lnTo>
                <a:lnTo>
                  <a:pt x="26670" y="500380"/>
                </a:lnTo>
                <a:lnTo>
                  <a:pt x="35560" y="527050"/>
                </a:lnTo>
                <a:lnTo>
                  <a:pt x="35560" y="571500"/>
                </a:lnTo>
                <a:lnTo>
                  <a:pt x="35560" y="607060"/>
                </a:lnTo>
                <a:lnTo>
                  <a:pt x="44450" y="633730"/>
                </a:lnTo>
                <a:lnTo>
                  <a:pt x="62230" y="651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160780" y="1419860"/>
            <a:ext cx="374651" cy="347981"/>
          </a:xfrm>
          <a:custGeom>
            <a:avLst/>
            <a:gdLst/>
            <a:ahLst/>
            <a:cxnLst/>
            <a:rect l="0" t="0" r="0" b="0"/>
            <a:pathLst>
              <a:path w="374651" h="347981">
                <a:moveTo>
                  <a:pt x="0" y="44450"/>
                </a:moveTo>
                <a:lnTo>
                  <a:pt x="35560" y="17780"/>
                </a:lnTo>
                <a:lnTo>
                  <a:pt x="80010" y="8890"/>
                </a:lnTo>
                <a:lnTo>
                  <a:pt x="97790" y="0"/>
                </a:lnTo>
                <a:lnTo>
                  <a:pt x="134620" y="0"/>
                </a:lnTo>
                <a:lnTo>
                  <a:pt x="179070" y="8890"/>
                </a:lnTo>
                <a:lnTo>
                  <a:pt x="214630" y="8890"/>
                </a:lnTo>
                <a:lnTo>
                  <a:pt x="259080" y="17780"/>
                </a:lnTo>
                <a:lnTo>
                  <a:pt x="303530" y="17780"/>
                </a:lnTo>
                <a:lnTo>
                  <a:pt x="339090" y="44450"/>
                </a:lnTo>
                <a:lnTo>
                  <a:pt x="356870" y="53340"/>
                </a:lnTo>
                <a:lnTo>
                  <a:pt x="365760" y="71120"/>
                </a:lnTo>
                <a:lnTo>
                  <a:pt x="374650" y="88900"/>
                </a:lnTo>
                <a:lnTo>
                  <a:pt x="330200" y="142240"/>
                </a:lnTo>
                <a:lnTo>
                  <a:pt x="294640" y="170180"/>
                </a:lnTo>
                <a:lnTo>
                  <a:pt x="259080" y="196850"/>
                </a:lnTo>
                <a:lnTo>
                  <a:pt x="214630" y="223520"/>
                </a:lnTo>
                <a:lnTo>
                  <a:pt x="170180" y="250190"/>
                </a:lnTo>
                <a:lnTo>
                  <a:pt x="124460" y="276860"/>
                </a:lnTo>
                <a:lnTo>
                  <a:pt x="88900" y="303530"/>
                </a:lnTo>
                <a:lnTo>
                  <a:pt x="53340" y="321310"/>
                </a:lnTo>
                <a:lnTo>
                  <a:pt x="2667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214120" y="2339340"/>
            <a:ext cx="250191" cy="615951"/>
          </a:xfrm>
          <a:custGeom>
            <a:avLst/>
            <a:gdLst/>
            <a:ahLst/>
            <a:cxnLst/>
            <a:rect l="0" t="0" r="0" b="0"/>
            <a:pathLst>
              <a:path w="250191" h="61595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84810"/>
                </a:lnTo>
                <a:lnTo>
                  <a:pt x="17780" y="429260"/>
                </a:lnTo>
                <a:lnTo>
                  <a:pt x="35560" y="464820"/>
                </a:lnTo>
                <a:lnTo>
                  <a:pt x="53340" y="500380"/>
                </a:lnTo>
                <a:lnTo>
                  <a:pt x="71120" y="544830"/>
                </a:lnTo>
                <a:lnTo>
                  <a:pt x="99060" y="580390"/>
                </a:lnTo>
                <a:lnTo>
                  <a:pt x="143510" y="607060"/>
                </a:lnTo>
                <a:lnTo>
                  <a:pt x="179070" y="615950"/>
                </a:lnTo>
                <a:lnTo>
                  <a:pt x="196850" y="615950"/>
                </a:lnTo>
                <a:lnTo>
                  <a:pt x="214630" y="607060"/>
                </a:lnTo>
                <a:lnTo>
                  <a:pt x="250190" y="5803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1054100" y="2527300"/>
            <a:ext cx="463551" cy="80011"/>
          </a:xfrm>
          <a:custGeom>
            <a:avLst/>
            <a:gdLst/>
            <a:ahLst/>
            <a:cxnLst/>
            <a:rect l="0" t="0" r="0" b="0"/>
            <a:pathLst>
              <a:path w="463551" h="80011">
                <a:moveTo>
                  <a:pt x="0" y="80010"/>
                </a:moveTo>
                <a:lnTo>
                  <a:pt x="35560" y="71120"/>
                </a:lnTo>
                <a:lnTo>
                  <a:pt x="80010" y="62230"/>
                </a:lnTo>
                <a:lnTo>
                  <a:pt x="115570" y="53340"/>
                </a:lnTo>
                <a:lnTo>
                  <a:pt x="151130" y="44450"/>
                </a:lnTo>
                <a:lnTo>
                  <a:pt x="186690" y="44450"/>
                </a:lnTo>
                <a:lnTo>
                  <a:pt x="222250" y="35560"/>
                </a:lnTo>
                <a:lnTo>
                  <a:pt x="259080" y="26670"/>
                </a:lnTo>
                <a:lnTo>
                  <a:pt x="294640" y="17780"/>
                </a:lnTo>
                <a:lnTo>
                  <a:pt x="330200" y="8890"/>
                </a:lnTo>
                <a:lnTo>
                  <a:pt x="365760" y="8890"/>
                </a:lnTo>
                <a:lnTo>
                  <a:pt x="401320" y="0"/>
                </a:lnTo>
                <a:lnTo>
                  <a:pt x="445770" y="0"/>
                </a:lnTo>
                <a:lnTo>
                  <a:pt x="4635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1482090" y="2571750"/>
            <a:ext cx="285751" cy="53341"/>
          </a:xfrm>
          <a:custGeom>
            <a:avLst/>
            <a:gdLst/>
            <a:ahLst/>
            <a:cxnLst/>
            <a:rect l="0" t="0" r="0" b="0"/>
            <a:pathLst>
              <a:path w="285751" h="53341">
                <a:moveTo>
                  <a:pt x="0" y="5334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25730" y="17780"/>
                </a:lnTo>
                <a:lnTo>
                  <a:pt x="161290" y="8890"/>
                </a:lnTo>
                <a:lnTo>
                  <a:pt x="196850" y="8890"/>
                </a:lnTo>
                <a:lnTo>
                  <a:pt x="24130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616710" y="2715260"/>
            <a:ext cx="195581" cy="35561"/>
          </a:xfrm>
          <a:custGeom>
            <a:avLst/>
            <a:gdLst/>
            <a:ahLst/>
            <a:cxnLst/>
            <a:rect l="0" t="0" r="0" b="0"/>
            <a:pathLst>
              <a:path w="195581" h="35561">
                <a:moveTo>
                  <a:pt x="0" y="35560"/>
                </a:moveTo>
                <a:lnTo>
                  <a:pt x="44450" y="17780"/>
                </a:lnTo>
                <a:lnTo>
                  <a:pt x="80010" y="17780"/>
                </a:lnTo>
                <a:lnTo>
                  <a:pt x="115570" y="8890"/>
                </a:lnTo>
                <a:lnTo>
                  <a:pt x="15113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2062480" y="2286000"/>
            <a:ext cx="53341" cy="607061"/>
          </a:xfrm>
          <a:custGeom>
            <a:avLst/>
            <a:gdLst/>
            <a:ahLst/>
            <a:cxnLst/>
            <a:rect l="0" t="0" r="0" b="0"/>
            <a:pathLst>
              <a:path w="53341" h="607061">
                <a:moveTo>
                  <a:pt x="8890" y="0"/>
                </a:moveTo>
                <a:lnTo>
                  <a:pt x="8890" y="26670"/>
                </a:lnTo>
                <a:lnTo>
                  <a:pt x="0" y="62230"/>
                </a:lnTo>
                <a:lnTo>
                  <a:pt x="0" y="88900"/>
                </a:lnTo>
                <a:lnTo>
                  <a:pt x="0" y="133350"/>
                </a:lnTo>
                <a:lnTo>
                  <a:pt x="0" y="17907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303530"/>
                </a:lnTo>
                <a:lnTo>
                  <a:pt x="8890" y="339090"/>
                </a:lnTo>
                <a:lnTo>
                  <a:pt x="8890" y="365760"/>
                </a:lnTo>
                <a:lnTo>
                  <a:pt x="17780" y="410210"/>
                </a:lnTo>
                <a:lnTo>
                  <a:pt x="17780" y="455930"/>
                </a:lnTo>
                <a:lnTo>
                  <a:pt x="17780" y="491490"/>
                </a:lnTo>
                <a:lnTo>
                  <a:pt x="17780" y="527050"/>
                </a:lnTo>
                <a:lnTo>
                  <a:pt x="26670" y="562610"/>
                </a:lnTo>
                <a:lnTo>
                  <a:pt x="35560" y="598170"/>
                </a:lnTo>
                <a:lnTo>
                  <a:pt x="53340" y="607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2179320" y="2294890"/>
            <a:ext cx="303531" cy="580391"/>
          </a:xfrm>
          <a:custGeom>
            <a:avLst/>
            <a:gdLst/>
            <a:ahLst/>
            <a:cxnLst/>
            <a:rect l="0" t="0" r="0" b="0"/>
            <a:pathLst>
              <a:path w="303531" h="580391">
                <a:moveTo>
                  <a:pt x="62230" y="0"/>
                </a:moveTo>
                <a:lnTo>
                  <a:pt x="44450" y="0"/>
                </a:lnTo>
                <a:lnTo>
                  <a:pt x="35560" y="17780"/>
                </a:lnTo>
                <a:lnTo>
                  <a:pt x="17780" y="53340"/>
                </a:lnTo>
                <a:lnTo>
                  <a:pt x="17780" y="97790"/>
                </a:lnTo>
                <a:lnTo>
                  <a:pt x="8890" y="124460"/>
                </a:lnTo>
                <a:lnTo>
                  <a:pt x="8890" y="161290"/>
                </a:lnTo>
                <a:lnTo>
                  <a:pt x="8890" y="196850"/>
                </a:lnTo>
                <a:lnTo>
                  <a:pt x="8890" y="232410"/>
                </a:lnTo>
                <a:lnTo>
                  <a:pt x="17780" y="267970"/>
                </a:lnTo>
                <a:lnTo>
                  <a:pt x="17780" y="312420"/>
                </a:lnTo>
                <a:lnTo>
                  <a:pt x="26670" y="356870"/>
                </a:lnTo>
                <a:lnTo>
                  <a:pt x="35560" y="392430"/>
                </a:lnTo>
                <a:lnTo>
                  <a:pt x="44450" y="429260"/>
                </a:lnTo>
                <a:lnTo>
                  <a:pt x="53340" y="464820"/>
                </a:lnTo>
                <a:lnTo>
                  <a:pt x="71120" y="509270"/>
                </a:lnTo>
                <a:lnTo>
                  <a:pt x="106680" y="544830"/>
                </a:lnTo>
                <a:lnTo>
                  <a:pt x="124460" y="562610"/>
                </a:lnTo>
                <a:lnTo>
                  <a:pt x="151130" y="580390"/>
                </a:lnTo>
                <a:lnTo>
                  <a:pt x="186690" y="580390"/>
                </a:lnTo>
                <a:lnTo>
                  <a:pt x="213360" y="571500"/>
                </a:lnTo>
                <a:lnTo>
                  <a:pt x="231140" y="562610"/>
                </a:lnTo>
                <a:lnTo>
                  <a:pt x="240030" y="544830"/>
                </a:lnTo>
                <a:lnTo>
                  <a:pt x="267970" y="500380"/>
                </a:lnTo>
                <a:lnTo>
                  <a:pt x="276860" y="473710"/>
                </a:lnTo>
                <a:lnTo>
                  <a:pt x="285750" y="429260"/>
                </a:lnTo>
                <a:lnTo>
                  <a:pt x="294640" y="383540"/>
                </a:lnTo>
                <a:lnTo>
                  <a:pt x="303530" y="347980"/>
                </a:lnTo>
                <a:lnTo>
                  <a:pt x="303530" y="312420"/>
                </a:lnTo>
                <a:lnTo>
                  <a:pt x="303530" y="285750"/>
                </a:lnTo>
                <a:lnTo>
                  <a:pt x="303530" y="250190"/>
                </a:lnTo>
                <a:lnTo>
                  <a:pt x="294640" y="214630"/>
                </a:lnTo>
                <a:lnTo>
                  <a:pt x="294640" y="187960"/>
                </a:lnTo>
                <a:lnTo>
                  <a:pt x="285750" y="152400"/>
                </a:lnTo>
                <a:lnTo>
                  <a:pt x="267970" y="124460"/>
                </a:lnTo>
                <a:lnTo>
                  <a:pt x="240030" y="80010"/>
                </a:lnTo>
                <a:lnTo>
                  <a:pt x="204470" y="44450"/>
                </a:lnTo>
                <a:lnTo>
                  <a:pt x="168910" y="26670"/>
                </a:lnTo>
                <a:lnTo>
                  <a:pt x="133350" y="17780"/>
                </a:lnTo>
                <a:lnTo>
                  <a:pt x="97790" y="17780"/>
                </a:lnTo>
                <a:lnTo>
                  <a:pt x="53340" y="26670"/>
                </a:lnTo>
                <a:lnTo>
                  <a:pt x="8890" y="4445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010150" y="491490"/>
            <a:ext cx="17781" cy="436881"/>
          </a:xfrm>
          <a:custGeom>
            <a:avLst/>
            <a:gdLst/>
            <a:ahLst/>
            <a:cxnLst/>
            <a:rect l="0" t="0" r="0" b="0"/>
            <a:pathLst>
              <a:path w="17781" h="436881">
                <a:moveTo>
                  <a:pt x="1778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17780" y="115570"/>
                </a:lnTo>
                <a:lnTo>
                  <a:pt x="17780" y="151130"/>
                </a:lnTo>
                <a:lnTo>
                  <a:pt x="17780" y="186690"/>
                </a:lnTo>
                <a:lnTo>
                  <a:pt x="17780" y="232410"/>
                </a:lnTo>
                <a:lnTo>
                  <a:pt x="17780" y="267970"/>
                </a:lnTo>
                <a:lnTo>
                  <a:pt x="8890" y="312420"/>
                </a:lnTo>
                <a:lnTo>
                  <a:pt x="8890" y="347980"/>
                </a:lnTo>
                <a:lnTo>
                  <a:pt x="0" y="383540"/>
                </a:lnTo>
                <a:lnTo>
                  <a:pt x="0" y="410210"/>
                </a:lnTo>
                <a:lnTo>
                  <a:pt x="0" y="436880"/>
                </a:lnTo>
                <a:lnTo>
                  <a:pt x="889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893310" y="447040"/>
            <a:ext cx="330201" cy="53341"/>
          </a:xfrm>
          <a:custGeom>
            <a:avLst/>
            <a:gdLst/>
            <a:ahLst/>
            <a:cxnLst/>
            <a:rect l="0" t="0" r="0" b="0"/>
            <a:pathLst>
              <a:path w="330201" h="53341">
                <a:moveTo>
                  <a:pt x="0" y="53340"/>
                </a:moveTo>
                <a:lnTo>
                  <a:pt x="8890" y="35560"/>
                </a:lnTo>
                <a:lnTo>
                  <a:pt x="62230" y="26670"/>
                </a:lnTo>
                <a:lnTo>
                  <a:pt x="107950" y="17780"/>
                </a:lnTo>
                <a:lnTo>
                  <a:pt x="143510" y="8890"/>
                </a:lnTo>
                <a:lnTo>
                  <a:pt x="187960" y="0"/>
                </a:lnTo>
                <a:lnTo>
                  <a:pt x="232410" y="0"/>
                </a:lnTo>
                <a:lnTo>
                  <a:pt x="267970" y="0"/>
                </a:lnTo>
                <a:lnTo>
                  <a:pt x="303530" y="8890"/>
                </a:lnTo>
                <a:lnTo>
                  <a:pt x="3302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866640" y="928370"/>
            <a:ext cx="303531" cy="17781"/>
          </a:xfrm>
          <a:custGeom>
            <a:avLst/>
            <a:gdLst/>
            <a:ahLst/>
            <a:cxnLst/>
            <a:rect l="0" t="0" r="0" b="0"/>
            <a:pathLst>
              <a:path w="303531" h="17781">
                <a:moveTo>
                  <a:pt x="0" y="889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06680" y="17780"/>
                </a:lnTo>
                <a:lnTo>
                  <a:pt x="143510" y="17780"/>
                </a:lnTo>
                <a:lnTo>
                  <a:pt x="179070" y="17780"/>
                </a:lnTo>
                <a:lnTo>
                  <a:pt x="214630" y="8890"/>
                </a:lnTo>
                <a:lnTo>
                  <a:pt x="250190" y="8890"/>
                </a:lnTo>
                <a:lnTo>
                  <a:pt x="27686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295900" y="651510"/>
            <a:ext cx="231141" cy="17781"/>
          </a:xfrm>
          <a:custGeom>
            <a:avLst/>
            <a:gdLst/>
            <a:ahLst/>
            <a:cxnLst/>
            <a:rect l="0" t="0" r="0" b="0"/>
            <a:pathLst>
              <a:path w="231141" h="17781">
                <a:moveTo>
                  <a:pt x="0" y="17780"/>
                </a:moveTo>
                <a:lnTo>
                  <a:pt x="17780" y="8890"/>
                </a:lnTo>
                <a:lnTo>
                  <a:pt x="62230" y="8890"/>
                </a:lnTo>
                <a:lnTo>
                  <a:pt x="88900" y="0"/>
                </a:lnTo>
                <a:lnTo>
                  <a:pt x="115570" y="0"/>
                </a:lnTo>
                <a:lnTo>
                  <a:pt x="160020" y="0"/>
                </a:lnTo>
                <a:lnTo>
                  <a:pt x="195580" y="0"/>
                </a:lnTo>
                <a:lnTo>
                  <a:pt x="2311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402580" y="81280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697220" y="473710"/>
            <a:ext cx="80011" cy="472441"/>
          </a:xfrm>
          <a:custGeom>
            <a:avLst/>
            <a:gdLst/>
            <a:ahLst/>
            <a:cxnLst/>
            <a:rect l="0" t="0" r="0" b="0"/>
            <a:pathLst>
              <a:path w="80011" h="4724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22250"/>
                </a:lnTo>
                <a:lnTo>
                  <a:pt x="8890" y="259080"/>
                </a:lnTo>
                <a:lnTo>
                  <a:pt x="17780" y="294640"/>
                </a:lnTo>
                <a:lnTo>
                  <a:pt x="26670" y="321310"/>
                </a:lnTo>
                <a:lnTo>
                  <a:pt x="35560" y="365760"/>
                </a:lnTo>
                <a:lnTo>
                  <a:pt x="44450" y="401320"/>
                </a:lnTo>
                <a:lnTo>
                  <a:pt x="62230" y="445770"/>
                </a:lnTo>
                <a:lnTo>
                  <a:pt x="80010" y="472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697220" y="455930"/>
            <a:ext cx="170181" cy="240031"/>
          </a:xfrm>
          <a:custGeom>
            <a:avLst/>
            <a:gdLst/>
            <a:ahLst/>
            <a:cxnLst/>
            <a:rect l="0" t="0" r="0" b="0"/>
            <a:pathLst>
              <a:path w="170181" h="240031">
                <a:moveTo>
                  <a:pt x="0" y="44450"/>
                </a:moveTo>
                <a:lnTo>
                  <a:pt x="0" y="26670"/>
                </a:lnTo>
                <a:lnTo>
                  <a:pt x="26670" y="889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42240" y="26670"/>
                </a:lnTo>
                <a:lnTo>
                  <a:pt x="170180" y="71120"/>
                </a:lnTo>
                <a:lnTo>
                  <a:pt x="170180" y="106680"/>
                </a:lnTo>
                <a:lnTo>
                  <a:pt x="160020" y="124460"/>
                </a:lnTo>
                <a:lnTo>
                  <a:pt x="142240" y="160020"/>
                </a:lnTo>
                <a:lnTo>
                  <a:pt x="97790" y="195580"/>
                </a:lnTo>
                <a:lnTo>
                  <a:pt x="62230" y="222250"/>
                </a:lnTo>
                <a:lnTo>
                  <a:pt x="3556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974080" y="660400"/>
            <a:ext cx="160021" cy="205741"/>
          </a:xfrm>
          <a:custGeom>
            <a:avLst/>
            <a:gdLst/>
            <a:ahLst/>
            <a:cxnLst/>
            <a:rect l="0" t="0" r="0" b="0"/>
            <a:pathLst>
              <a:path w="160021" h="205741">
                <a:moveTo>
                  <a:pt x="0" y="17780"/>
                </a:moveTo>
                <a:lnTo>
                  <a:pt x="0" y="53340"/>
                </a:lnTo>
                <a:lnTo>
                  <a:pt x="8890" y="9906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161290"/>
                </a:lnTo>
                <a:lnTo>
                  <a:pt x="17780" y="125730"/>
                </a:lnTo>
                <a:lnTo>
                  <a:pt x="26670" y="90170"/>
                </a:lnTo>
                <a:lnTo>
                  <a:pt x="35560" y="53340"/>
                </a:lnTo>
                <a:lnTo>
                  <a:pt x="80010" y="17780"/>
                </a:lnTo>
                <a:lnTo>
                  <a:pt x="12446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259830" y="491490"/>
            <a:ext cx="168911" cy="401321"/>
          </a:xfrm>
          <a:custGeom>
            <a:avLst/>
            <a:gdLst/>
            <a:ahLst/>
            <a:cxnLst/>
            <a:rect l="0" t="0" r="0" b="0"/>
            <a:pathLst>
              <a:path w="168911" h="401321">
                <a:moveTo>
                  <a:pt x="8890" y="0"/>
                </a:moveTo>
                <a:lnTo>
                  <a:pt x="8890" y="17780"/>
                </a:lnTo>
                <a:lnTo>
                  <a:pt x="889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41300"/>
                </a:lnTo>
                <a:lnTo>
                  <a:pt x="17780" y="285750"/>
                </a:lnTo>
                <a:lnTo>
                  <a:pt x="26670" y="321310"/>
                </a:lnTo>
                <a:lnTo>
                  <a:pt x="53340" y="365760"/>
                </a:lnTo>
                <a:lnTo>
                  <a:pt x="71120" y="392430"/>
                </a:lnTo>
                <a:lnTo>
                  <a:pt x="88900" y="401320"/>
                </a:lnTo>
                <a:lnTo>
                  <a:pt x="115570" y="401320"/>
                </a:lnTo>
                <a:lnTo>
                  <a:pt x="133350" y="392430"/>
                </a:lnTo>
                <a:lnTo>
                  <a:pt x="16891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197600" y="633730"/>
            <a:ext cx="250191" cy="26671"/>
          </a:xfrm>
          <a:custGeom>
            <a:avLst/>
            <a:gdLst/>
            <a:ahLst/>
            <a:cxnLst/>
            <a:rect l="0" t="0" r="0" b="0"/>
            <a:pathLst>
              <a:path w="250191" h="26671">
                <a:moveTo>
                  <a:pt x="0" y="26670"/>
                </a:moveTo>
                <a:lnTo>
                  <a:pt x="4445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77800" y="0"/>
                </a:lnTo>
                <a:lnTo>
                  <a:pt x="22225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134110" y="3348990"/>
            <a:ext cx="124461" cy="580391"/>
          </a:xfrm>
          <a:custGeom>
            <a:avLst/>
            <a:gdLst/>
            <a:ahLst/>
            <a:cxnLst/>
            <a:rect l="0" t="0" r="0" b="0"/>
            <a:pathLst>
              <a:path w="124461" h="580391">
                <a:moveTo>
                  <a:pt x="124460" y="0"/>
                </a:moveTo>
                <a:lnTo>
                  <a:pt x="106680" y="35560"/>
                </a:lnTo>
                <a:lnTo>
                  <a:pt x="97790" y="71120"/>
                </a:lnTo>
                <a:lnTo>
                  <a:pt x="88900" y="106680"/>
                </a:lnTo>
                <a:lnTo>
                  <a:pt x="80010" y="142240"/>
                </a:lnTo>
                <a:lnTo>
                  <a:pt x="80010" y="177800"/>
                </a:lnTo>
                <a:lnTo>
                  <a:pt x="71120" y="213360"/>
                </a:lnTo>
                <a:lnTo>
                  <a:pt x="62230" y="250190"/>
                </a:lnTo>
                <a:lnTo>
                  <a:pt x="53340" y="285750"/>
                </a:lnTo>
                <a:lnTo>
                  <a:pt x="44450" y="321310"/>
                </a:lnTo>
                <a:lnTo>
                  <a:pt x="35560" y="356870"/>
                </a:lnTo>
                <a:lnTo>
                  <a:pt x="26670" y="392430"/>
                </a:lnTo>
                <a:lnTo>
                  <a:pt x="17780" y="427990"/>
                </a:lnTo>
                <a:lnTo>
                  <a:pt x="17780" y="463550"/>
                </a:lnTo>
                <a:lnTo>
                  <a:pt x="8890" y="509270"/>
                </a:lnTo>
                <a:lnTo>
                  <a:pt x="0" y="553720"/>
                </a:lnTo>
                <a:lnTo>
                  <a:pt x="0" y="580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1249680" y="3286760"/>
            <a:ext cx="187961" cy="552451"/>
          </a:xfrm>
          <a:custGeom>
            <a:avLst/>
            <a:gdLst/>
            <a:ahLst/>
            <a:cxnLst/>
            <a:rect l="0" t="0" r="0" b="0"/>
            <a:pathLst>
              <a:path w="187961" h="55245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45720" y="115570"/>
                </a:lnTo>
                <a:lnTo>
                  <a:pt x="63500" y="151130"/>
                </a:lnTo>
                <a:lnTo>
                  <a:pt x="72390" y="195580"/>
                </a:lnTo>
                <a:lnTo>
                  <a:pt x="90170" y="240030"/>
                </a:lnTo>
                <a:lnTo>
                  <a:pt x="107950" y="284480"/>
                </a:lnTo>
                <a:lnTo>
                  <a:pt x="125730" y="330200"/>
                </a:lnTo>
                <a:lnTo>
                  <a:pt x="134620" y="365760"/>
                </a:lnTo>
                <a:lnTo>
                  <a:pt x="143510" y="401320"/>
                </a:lnTo>
                <a:lnTo>
                  <a:pt x="161290" y="445770"/>
                </a:lnTo>
                <a:lnTo>
                  <a:pt x="170180" y="490220"/>
                </a:lnTo>
                <a:lnTo>
                  <a:pt x="179070" y="508000"/>
                </a:lnTo>
                <a:lnTo>
                  <a:pt x="18796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1107440" y="3509010"/>
            <a:ext cx="374651" cy="72391"/>
          </a:xfrm>
          <a:custGeom>
            <a:avLst/>
            <a:gdLst/>
            <a:ahLst/>
            <a:cxnLst/>
            <a:rect l="0" t="0" r="0" b="0"/>
            <a:pathLst>
              <a:path w="374651" h="72391">
                <a:moveTo>
                  <a:pt x="0" y="72390"/>
                </a:moveTo>
                <a:lnTo>
                  <a:pt x="35560" y="62230"/>
                </a:lnTo>
                <a:lnTo>
                  <a:pt x="71120" y="53340"/>
                </a:lnTo>
                <a:lnTo>
                  <a:pt x="106680" y="44450"/>
                </a:lnTo>
                <a:lnTo>
                  <a:pt x="151130" y="35560"/>
                </a:lnTo>
                <a:lnTo>
                  <a:pt x="187960" y="26670"/>
                </a:lnTo>
                <a:lnTo>
                  <a:pt x="223520" y="26670"/>
                </a:lnTo>
                <a:lnTo>
                  <a:pt x="259080" y="17780"/>
                </a:lnTo>
                <a:lnTo>
                  <a:pt x="294640" y="8890"/>
                </a:lnTo>
                <a:lnTo>
                  <a:pt x="330200" y="8890"/>
                </a:lnTo>
                <a:lnTo>
                  <a:pt x="374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1535430" y="3446780"/>
            <a:ext cx="250191" cy="35561"/>
          </a:xfrm>
          <a:custGeom>
            <a:avLst/>
            <a:gdLst/>
            <a:ahLst/>
            <a:cxnLst/>
            <a:rect l="0" t="0" r="0" b="0"/>
            <a:pathLst>
              <a:path w="250191" h="35561">
                <a:moveTo>
                  <a:pt x="0" y="35560"/>
                </a:moveTo>
                <a:lnTo>
                  <a:pt x="26670" y="17780"/>
                </a:lnTo>
                <a:lnTo>
                  <a:pt x="63500" y="8890"/>
                </a:lnTo>
                <a:lnTo>
                  <a:pt x="8128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3241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1687830" y="3571240"/>
            <a:ext cx="168911" cy="27941"/>
          </a:xfrm>
          <a:custGeom>
            <a:avLst/>
            <a:gdLst/>
            <a:ahLst/>
            <a:cxnLst/>
            <a:rect l="0" t="0" r="0" b="0"/>
            <a:pathLst>
              <a:path w="168911" h="27941">
                <a:moveTo>
                  <a:pt x="0" y="27940"/>
                </a:moveTo>
                <a:lnTo>
                  <a:pt x="44450" y="1016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053590" y="3161030"/>
            <a:ext cx="267971" cy="615951"/>
          </a:xfrm>
          <a:custGeom>
            <a:avLst/>
            <a:gdLst/>
            <a:ahLst/>
            <a:cxnLst/>
            <a:rect l="0" t="0" r="0" b="0"/>
            <a:pathLst>
              <a:path w="267971" h="615951">
                <a:moveTo>
                  <a:pt x="71120" y="0"/>
                </a:moveTo>
                <a:lnTo>
                  <a:pt x="53340" y="17780"/>
                </a:lnTo>
                <a:lnTo>
                  <a:pt x="3556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39090"/>
                </a:lnTo>
                <a:lnTo>
                  <a:pt x="0" y="365760"/>
                </a:lnTo>
                <a:lnTo>
                  <a:pt x="8890" y="392430"/>
                </a:lnTo>
                <a:lnTo>
                  <a:pt x="17780" y="438150"/>
                </a:lnTo>
                <a:lnTo>
                  <a:pt x="26670" y="473710"/>
                </a:lnTo>
                <a:lnTo>
                  <a:pt x="44450" y="509270"/>
                </a:lnTo>
                <a:lnTo>
                  <a:pt x="62230" y="527050"/>
                </a:lnTo>
                <a:lnTo>
                  <a:pt x="90170" y="544830"/>
                </a:lnTo>
                <a:lnTo>
                  <a:pt x="107950" y="544830"/>
                </a:lnTo>
                <a:lnTo>
                  <a:pt x="152400" y="535940"/>
                </a:lnTo>
                <a:lnTo>
                  <a:pt x="170180" y="527050"/>
                </a:lnTo>
                <a:lnTo>
                  <a:pt x="196850" y="500380"/>
                </a:lnTo>
                <a:lnTo>
                  <a:pt x="214630" y="455930"/>
                </a:lnTo>
                <a:lnTo>
                  <a:pt x="241300" y="420370"/>
                </a:lnTo>
                <a:lnTo>
                  <a:pt x="250190" y="383540"/>
                </a:lnTo>
                <a:lnTo>
                  <a:pt x="259080" y="347980"/>
                </a:lnTo>
                <a:lnTo>
                  <a:pt x="267970" y="312420"/>
                </a:lnTo>
                <a:lnTo>
                  <a:pt x="267970" y="276860"/>
                </a:lnTo>
                <a:lnTo>
                  <a:pt x="267970" y="250190"/>
                </a:lnTo>
                <a:lnTo>
                  <a:pt x="267970" y="232410"/>
                </a:lnTo>
                <a:lnTo>
                  <a:pt x="259080" y="214630"/>
                </a:lnTo>
                <a:lnTo>
                  <a:pt x="232410" y="205740"/>
                </a:lnTo>
                <a:lnTo>
                  <a:pt x="214630" y="214630"/>
                </a:lnTo>
                <a:lnTo>
                  <a:pt x="179070" y="267970"/>
                </a:lnTo>
                <a:lnTo>
                  <a:pt x="161290" y="312420"/>
                </a:lnTo>
                <a:lnTo>
                  <a:pt x="152400" y="347980"/>
                </a:lnTo>
                <a:lnTo>
                  <a:pt x="143510" y="383540"/>
                </a:lnTo>
                <a:lnTo>
                  <a:pt x="134620" y="420370"/>
                </a:lnTo>
                <a:lnTo>
                  <a:pt x="134620" y="464820"/>
                </a:lnTo>
                <a:lnTo>
                  <a:pt x="134620" y="500380"/>
                </a:lnTo>
                <a:lnTo>
                  <a:pt x="143510" y="535940"/>
                </a:lnTo>
                <a:lnTo>
                  <a:pt x="152400" y="571500"/>
                </a:lnTo>
                <a:lnTo>
                  <a:pt x="170180" y="598170"/>
                </a:lnTo>
                <a:lnTo>
                  <a:pt x="187960" y="607060"/>
                </a:lnTo>
                <a:lnTo>
                  <a:pt x="205740" y="615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410460" y="3249930"/>
            <a:ext cx="179071" cy="429261"/>
          </a:xfrm>
          <a:custGeom>
            <a:avLst/>
            <a:gdLst/>
            <a:ahLst/>
            <a:cxnLst/>
            <a:rect l="0" t="0" r="0" b="0"/>
            <a:pathLst>
              <a:path w="179071" h="429261">
                <a:moveTo>
                  <a:pt x="45720" y="0"/>
                </a:moveTo>
                <a:lnTo>
                  <a:pt x="17780" y="36830"/>
                </a:lnTo>
                <a:lnTo>
                  <a:pt x="889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17780" y="303530"/>
                </a:lnTo>
                <a:lnTo>
                  <a:pt x="27940" y="340360"/>
                </a:lnTo>
                <a:lnTo>
                  <a:pt x="45720" y="375920"/>
                </a:lnTo>
                <a:lnTo>
                  <a:pt x="63500" y="402590"/>
                </a:lnTo>
                <a:lnTo>
                  <a:pt x="81280" y="420370"/>
                </a:lnTo>
                <a:lnTo>
                  <a:pt x="99060" y="429260"/>
                </a:lnTo>
                <a:lnTo>
                  <a:pt x="116840" y="429260"/>
                </a:lnTo>
                <a:lnTo>
                  <a:pt x="134620" y="420370"/>
                </a:lnTo>
                <a:lnTo>
                  <a:pt x="161290" y="384810"/>
                </a:lnTo>
                <a:lnTo>
                  <a:pt x="170180" y="349250"/>
                </a:lnTo>
                <a:lnTo>
                  <a:pt x="179070" y="312420"/>
                </a:lnTo>
                <a:lnTo>
                  <a:pt x="179070" y="276860"/>
                </a:lnTo>
                <a:lnTo>
                  <a:pt x="179070" y="232410"/>
                </a:lnTo>
                <a:lnTo>
                  <a:pt x="179070" y="187960"/>
                </a:lnTo>
                <a:lnTo>
                  <a:pt x="179070" y="143510"/>
                </a:lnTo>
                <a:lnTo>
                  <a:pt x="170180" y="107950"/>
                </a:lnTo>
                <a:lnTo>
                  <a:pt x="152400" y="72390"/>
                </a:lnTo>
                <a:lnTo>
                  <a:pt x="143510" y="54610"/>
                </a:lnTo>
                <a:lnTo>
                  <a:pt x="107950" y="26670"/>
                </a:lnTo>
                <a:lnTo>
                  <a:pt x="72390" y="26670"/>
                </a:lnTo>
                <a:lnTo>
                  <a:pt x="45720" y="26670"/>
                </a:lnTo>
                <a:lnTo>
                  <a:pt x="27940" y="45720"/>
                </a:lnTo>
                <a:lnTo>
                  <a:pt x="17780" y="63500"/>
                </a:lnTo>
                <a:lnTo>
                  <a:pt x="17780" y="901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625090" y="3267710"/>
            <a:ext cx="259081" cy="429261"/>
          </a:xfrm>
          <a:custGeom>
            <a:avLst/>
            <a:gdLst/>
            <a:ahLst/>
            <a:cxnLst/>
            <a:rect l="0" t="0" r="0" b="0"/>
            <a:pathLst>
              <a:path w="259081" h="429261">
                <a:moveTo>
                  <a:pt x="44450" y="36830"/>
                </a:moveTo>
                <a:lnTo>
                  <a:pt x="17780" y="7239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85750"/>
                </a:lnTo>
                <a:lnTo>
                  <a:pt x="8890" y="322580"/>
                </a:lnTo>
                <a:lnTo>
                  <a:pt x="26670" y="367030"/>
                </a:lnTo>
                <a:lnTo>
                  <a:pt x="53340" y="402590"/>
                </a:lnTo>
                <a:lnTo>
                  <a:pt x="71120" y="420370"/>
                </a:lnTo>
                <a:lnTo>
                  <a:pt x="90170" y="429260"/>
                </a:lnTo>
                <a:lnTo>
                  <a:pt x="116840" y="429260"/>
                </a:lnTo>
                <a:lnTo>
                  <a:pt x="152400" y="420370"/>
                </a:lnTo>
                <a:lnTo>
                  <a:pt x="179070" y="411480"/>
                </a:lnTo>
                <a:lnTo>
                  <a:pt x="196850" y="384810"/>
                </a:lnTo>
                <a:lnTo>
                  <a:pt x="223520" y="349250"/>
                </a:lnTo>
                <a:lnTo>
                  <a:pt x="241300" y="313690"/>
                </a:lnTo>
                <a:lnTo>
                  <a:pt x="250190" y="276860"/>
                </a:lnTo>
                <a:lnTo>
                  <a:pt x="259080" y="232410"/>
                </a:lnTo>
                <a:lnTo>
                  <a:pt x="259080" y="187960"/>
                </a:lnTo>
                <a:lnTo>
                  <a:pt x="259080" y="143510"/>
                </a:lnTo>
                <a:lnTo>
                  <a:pt x="241300" y="107950"/>
                </a:lnTo>
                <a:lnTo>
                  <a:pt x="214630" y="72390"/>
                </a:lnTo>
                <a:lnTo>
                  <a:pt x="187960" y="36830"/>
                </a:lnTo>
                <a:lnTo>
                  <a:pt x="161290" y="19050"/>
                </a:lnTo>
                <a:lnTo>
                  <a:pt x="116840" y="0"/>
                </a:lnTo>
                <a:lnTo>
                  <a:pt x="62230" y="0"/>
                </a:lnTo>
                <a:lnTo>
                  <a:pt x="3556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018790" y="3500120"/>
            <a:ext cx="44451" cy="321311"/>
          </a:xfrm>
          <a:custGeom>
            <a:avLst/>
            <a:gdLst/>
            <a:ahLst/>
            <a:cxnLst/>
            <a:rect l="0" t="0" r="0" b="0"/>
            <a:pathLst>
              <a:path w="44451" h="321311">
                <a:moveTo>
                  <a:pt x="44450" y="0"/>
                </a:moveTo>
                <a:lnTo>
                  <a:pt x="35560" y="35560"/>
                </a:lnTo>
                <a:lnTo>
                  <a:pt x="35560" y="71120"/>
                </a:lnTo>
                <a:lnTo>
                  <a:pt x="26670" y="116840"/>
                </a:lnTo>
                <a:lnTo>
                  <a:pt x="26670" y="161290"/>
                </a:lnTo>
                <a:lnTo>
                  <a:pt x="17780" y="205740"/>
                </a:lnTo>
                <a:lnTo>
                  <a:pt x="8890" y="241300"/>
                </a:lnTo>
                <a:lnTo>
                  <a:pt x="0" y="285750"/>
                </a:lnTo>
                <a:lnTo>
                  <a:pt x="889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152140" y="3196590"/>
            <a:ext cx="214631" cy="393701"/>
          </a:xfrm>
          <a:custGeom>
            <a:avLst/>
            <a:gdLst/>
            <a:ahLst/>
            <a:cxnLst/>
            <a:rect l="0" t="0" r="0" b="0"/>
            <a:pathLst>
              <a:path w="214631" h="393701">
                <a:moveTo>
                  <a:pt x="17780" y="71120"/>
                </a:moveTo>
                <a:lnTo>
                  <a:pt x="17780" y="107950"/>
                </a:lnTo>
                <a:lnTo>
                  <a:pt x="26670" y="152400"/>
                </a:lnTo>
                <a:lnTo>
                  <a:pt x="35560" y="196850"/>
                </a:lnTo>
                <a:lnTo>
                  <a:pt x="44450" y="241300"/>
                </a:lnTo>
                <a:lnTo>
                  <a:pt x="53340" y="276860"/>
                </a:lnTo>
                <a:lnTo>
                  <a:pt x="71120" y="312420"/>
                </a:lnTo>
                <a:lnTo>
                  <a:pt x="88900" y="356870"/>
                </a:lnTo>
                <a:lnTo>
                  <a:pt x="115570" y="384810"/>
                </a:lnTo>
                <a:lnTo>
                  <a:pt x="143510" y="393700"/>
                </a:lnTo>
                <a:lnTo>
                  <a:pt x="170180" y="384810"/>
                </a:lnTo>
                <a:lnTo>
                  <a:pt x="187960" y="374650"/>
                </a:lnTo>
                <a:lnTo>
                  <a:pt x="205740" y="339090"/>
                </a:lnTo>
                <a:lnTo>
                  <a:pt x="214630" y="294640"/>
                </a:lnTo>
                <a:lnTo>
                  <a:pt x="214630" y="259080"/>
                </a:lnTo>
                <a:lnTo>
                  <a:pt x="214630" y="214630"/>
                </a:lnTo>
                <a:lnTo>
                  <a:pt x="214630" y="170180"/>
                </a:lnTo>
                <a:lnTo>
                  <a:pt x="205740" y="134620"/>
                </a:lnTo>
                <a:lnTo>
                  <a:pt x="196850" y="99060"/>
                </a:lnTo>
                <a:lnTo>
                  <a:pt x="187960" y="62230"/>
                </a:lnTo>
                <a:lnTo>
                  <a:pt x="170180" y="26670"/>
                </a:lnTo>
                <a:lnTo>
                  <a:pt x="143510" y="8890"/>
                </a:lnTo>
                <a:lnTo>
                  <a:pt x="124460" y="0"/>
                </a:lnTo>
                <a:lnTo>
                  <a:pt x="97790" y="0"/>
                </a:lnTo>
                <a:lnTo>
                  <a:pt x="53340" y="8890"/>
                </a:lnTo>
                <a:lnTo>
                  <a:pt x="35560" y="17780"/>
                </a:lnTo>
                <a:lnTo>
                  <a:pt x="17780" y="44450"/>
                </a:lnTo>
                <a:lnTo>
                  <a:pt x="0" y="71120"/>
                </a:lnTo>
                <a:lnTo>
                  <a:pt x="0" y="10795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393440" y="3205480"/>
            <a:ext cx="232411" cy="375921"/>
          </a:xfrm>
          <a:custGeom>
            <a:avLst/>
            <a:gdLst/>
            <a:ahLst/>
            <a:cxnLst/>
            <a:rect l="0" t="0" r="0" b="0"/>
            <a:pathLst>
              <a:path w="232411" h="375921">
                <a:moveTo>
                  <a:pt x="53340" y="44450"/>
                </a:moveTo>
                <a:lnTo>
                  <a:pt x="35560" y="81280"/>
                </a:lnTo>
                <a:lnTo>
                  <a:pt x="35560" y="116840"/>
                </a:lnTo>
                <a:lnTo>
                  <a:pt x="35560" y="152400"/>
                </a:lnTo>
                <a:lnTo>
                  <a:pt x="35560" y="196850"/>
                </a:lnTo>
                <a:lnTo>
                  <a:pt x="35560" y="241300"/>
                </a:lnTo>
                <a:lnTo>
                  <a:pt x="44450" y="285750"/>
                </a:lnTo>
                <a:lnTo>
                  <a:pt x="53340" y="312420"/>
                </a:lnTo>
                <a:lnTo>
                  <a:pt x="88900" y="356870"/>
                </a:lnTo>
                <a:lnTo>
                  <a:pt x="115570" y="375920"/>
                </a:lnTo>
                <a:lnTo>
                  <a:pt x="133350" y="375920"/>
                </a:lnTo>
                <a:lnTo>
                  <a:pt x="160020" y="365760"/>
                </a:lnTo>
                <a:lnTo>
                  <a:pt x="177800" y="356870"/>
                </a:lnTo>
                <a:lnTo>
                  <a:pt x="214630" y="312420"/>
                </a:lnTo>
                <a:lnTo>
                  <a:pt x="223520" y="276860"/>
                </a:lnTo>
                <a:lnTo>
                  <a:pt x="232410" y="241300"/>
                </a:lnTo>
                <a:lnTo>
                  <a:pt x="232410" y="205740"/>
                </a:lnTo>
                <a:lnTo>
                  <a:pt x="232410" y="170180"/>
                </a:lnTo>
                <a:lnTo>
                  <a:pt x="223520" y="134620"/>
                </a:lnTo>
                <a:lnTo>
                  <a:pt x="223520" y="107950"/>
                </a:lnTo>
                <a:lnTo>
                  <a:pt x="196850" y="62230"/>
                </a:lnTo>
                <a:lnTo>
                  <a:pt x="177800" y="44450"/>
                </a:lnTo>
                <a:lnTo>
                  <a:pt x="160020" y="26670"/>
                </a:lnTo>
                <a:lnTo>
                  <a:pt x="124460" y="8890"/>
                </a:lnTo>
                <a:lnTo>
                  <a:pt x="80010" y="0"/>
                </a:lnTo>
                <a:lnTo>
                  <a:pt x="62230" y="0"/>
                </a:lnTo>
                <a:lnTo>
                  <a:pt x="17780" y="8890"/>
                </a:lnTo>
                <a:lnTo>
                  <a:pt x="0" y="35560"/>
                </a:lnTo>
                <a:lnTo>
                  <a:pt x="8890" y="71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616960" y="3134360"/>
            <a:ext cx="294641" cy="455931"/>
          </a:xfrm>
          <a:custGeom>
            <a:avLst/>
            <a:gdLst/>
            <a:ahLst/>
            <a:cxnLst/>
            <a:rect l="0" t="0" r="0" b="0"/>
            <a:pathLst>
              <a:path w="294641" h="455931">
                <a:moveTo>
                  <a:pt x="26670" y="115570"/>
                </a:moveTo>
                <a:lnTo>
                  <a:pt x="26670" y="152400"/>
                </a:lnTo>
                <a:lnTo>
                  <a:pt x="26670" y="187960"/>
                </a:lnTo>
                <a:lnTo>
                  <a:pt x="26670" y="223520"/>
                </a:lnTo>
                <a:lnTo>
                  <a:pt x="35560" y="267970"/>
                </a:lnTo>
                <a:lnTo>
                  <a:pt x="44450" y="312420"/>
                </a:lnTo>
                <a:lnTo>
                  <a:pt x="62230" y="347980"/>
                </a:lnTo>
                <a:lnTo>
                  <a:pt x="80010" y="383540"/>
                </a:lnTo>
                <a:lnTo>
                  <a:pt x="88900" y="401320"/>
                </a:lnTo>
                <a:lnTo>
                  <a:pt x="133350" y="447040"/>
                </a:lnTo>
                <a:lnTo>
                  <a:pt x="168910" y="455930"/>
                </a:lnTo>
                <a:lnTo>
                  <a:pt x="204470" y="447040"/>
                </a:lnTo>
                <a:lnTo>
                  <a:pt x="231140" y="436880"/>
                </a:lnTo>
                <a:lnTo>
                  <a:pt x="267970" y="383540"/>
                </a:lnTo>
                <a:lnTo>
                  <a:pt x="285750" y="347980"/>
                </a:lnTo>
                <a:lnTo>
                  <a:pt x="294640" y="312420"/>
                </a:lnTo>
                <a:lnTo>
                  <a:pt x="294640" y="267970"/>
                </a:lnTo>
                <a:lnTo>
                  <a:pt x="294640" y="232410"/>
                </a:lnTo>
                <a:lnTo>
                  <a:pt x="285750" y="187960"/>
                </a:lnTo>
                <a:lnTo>
                  <a:pt x="276860" y="152400"/>
                </a:lnTo>
                <a:lnTo>
                  <a:pt x="259080" y="115570"/>
                </a:lnTo>
                <a:lnTo>
                  <a:pt x="222250" y="71120"/>
                </a:lnTo>
                <a:lnTo>
                  <a:pt x="177800" y="26670"/>
                </a:lnTo>
                <a:lnTo>
                  <a:pt x="160020" y="8890"/>
                </a:lnTo>
                <a:lnTo>
                  <a:pt x="133350" y="0"/>
                </a:lnTo>
                <a:lnTo>
                  <a:pt x="97790" y="0"/>
                </a:lnTo>
                <a:lnTo>
                  <a:pt x="80010" y="0"/>
                </a:lnTo>
                <a:lnTo>
                  <a:pt x="44450" y="17780"/>
                </a:lnTo>
                <a:lnTo>
                  <a:pt x="0" y="5334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026920" y="4018280"/>
            <a:ext cx="44451" cy="535941"/>
          </a:xfrm>
          <a:custGeom>
            <a:avLst/>
            <a:gdLst/>
            <a:ahLst/>
            <a:cxnLst/>
            <a:rect l="0" t="0" r="0" b="0"/>
            <a:pathLst>
              <a:path w="44451" h="535941">
                <a:moveTo>
                  <a:pt x="44450" y="0"/>
                </a:moveTo>
                <a:lnTo>
                  <a:pt x="26670" y="26670"/>
                </a:lnTo>
                <a:lnTo>
                  <a:pt x="26670" y="62230"/>
                </a:lnTo>
                <a:lnTo>
                  <a:pt x="26670" y="97790"/>
                </a:lnTo>
                <a:lnTo>
                  <a:pt x="26670" y="134620"/>
                </a:lnTo>
                <a:lnTo>
                  <a:pt x="17780" y="179070"/>
                </a:lnTo>
                <a:lnTo>
                  <a:pt x="17780" y="223520"/>
                </a:lnTo>
                <a:lnTo>
                  <a:pt x="17780" y="259080"/>
                </a:lnTo>
                <a:lnTo>
                  <a:pt x="17780" y="303530"/>
                </a:lnTo>
                <a:lnTo>
                  <a:pt x="17780" y="339090"/>
                </a:lnTo>
                <a:lnTo>
                  <a:pt x="17780" y="383540"/>
                </a:lnTo>
                <a:lnTo>
                  <a:pt x="8890" y="429260"/>
                </a:lnTo>
                <a:lnTo>
                  <a:pt x="8890" y="464820"/>
                </a:lnTo>
                <a:lnTo>
                  <a:pt x="0" y="509270"/>
                </a:lnTo>
                <a:lnTo>
                  <a:pt x="0" y="5359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1875790" y="4018280"/>
            <a:ext cx="339091" cy="26671"/>
          </a:xfrm>
          <a:custGeom>
            <a:avLst/>
            <a:gdLst/>
            <a:ahLst/>
            <a:cxnLst/>
            <a:rect l="0" t="0" r="0" b="0"/>
            <a:pathLst>
              <a:path w="339091" h="26671">
                <a:moveTo>
                  <a:pt x="0" y="8890"/>
                </a:moveTo>
                <a:lnTo>
                  <a:pt x="44450" y="0"/>
                </a:lnTo>
                <a:lnTo>
                  <a:pt x="97790" y="0"/>
                </a:lnTo>
                <a:lnTo>
                  <a:pt x="142240" y="0"/>
                </a:lnTo>
                <a:lnTo>
                  <a:pt x="168910" y="8890"/>
                </a:lnTo>
                <a:lnTo>
                  <a:pt x="213360" y="8890"/>
                </a:lnTo>
                <a:lnTo>
                  <a:pt x="248920" y="8890"/>
                </a:lnTo>
                <a:lnTo>
                  <a:pt x="285750" y="17780"/>
                </a:lnTo>
                <a:lnTo>
                  <a:pt x="330200" y="17780"/>
                </a:lnTo>
                <a:lnTo>
                  <a:pt x="33909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1902460" y="4527550"/>
            <a:ext cx="303531" cy="35561"/>
          </a:xfrm>
          <a:custGeom>
            <a:avLst/>
            <a:gdLst/>
            <a:ahLst/>
            <a:cxnLst/>
            <a:rect l="0" t="0" r="0" b="0"/>
            <a:pathLst>
              <a:path w="303531" h="35561">
                <a:moveTo>
                  <a:pt x="0" y="0"/>
                </a:moveTo>
                <a:lnTo>
                  <a:pt x="35560" y="0"/>
                </a:lnTo>
                <a:lnTo>
                  <a:pt x="71120" y="8890"/>
                </a:lnTo>
                <a:lnTo>
                  <a:pt x="106680" y="17780"/>
                </a:lnTo>
                <a:lnTo>
                  <a:pt x="142240" y="17780"/>
                </a:lnTo>
                <a:lnTo>
                  <a:pt x="177800" y="26670"/>
                </a:lnTo>
                <a:lnTo>
                  <a:pt x="213360" y="26670"/>
                </a:lnTo>
                <a:lnTo>
                  <a:pt x="259080" y="26670"/>
                </a:lnTo>
                <a:lnTo>
                  <a:pt x="30353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294890" y="4232910"/>
            <a:ext cx="214631" cy="8891"/>
          </a:xfrm>
          <a:custGeom>
            <a:avLst/>
            <a:gdLst/>
            <a:ahLst/>
            <a:cxnLst/>
            <a:rect l="0" t="0" r="0" b="0"/>
            <a:pathLst>
              <a:path w="21463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9685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321560" y="433070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8890"/>
                </a:moveTo>
                <a:lnTo>
                  <a:pt x="35560" y="8890"/>
                </a:lnTo>
                <a:lnTo>
                  <a:pt x="88900" y="0"/>
                </a:lnTo>
                <a:lnTo>
                  <a:pt x="125730" y="0"/>
                </a:lnTo>
                <a:lnTo>
                  <a:pt x="14351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696210" y="4036060"/>
            <a:ext cx="116841" cy="544831"/>
          </a:xfrm>
          <a:custGeom>
            <a:avLst/>
            <a:gdLst/>
            <a:ahLst/>
            <a:cxnLst/>
            <a:rect l="0" t="0" r="0" b="0"/>
            <a:pathLst>
              <a:path w="116841" h="544831">
                <a:moveTo>
                  <a:pt x="116840" y="0"/>
                </a:moveTo>
                <a:lnTo>
                  <a:pt x="90170" y="35560"/>
                </a:lnTo>
                <a:lnTo>
                  <a:pt x="90170" y="53340"/>
                </a:lnTo>
                <a:lnTo>
                  <a:pt x="81280" y="97790"/>
                </a:lnTo>
                <a:lnTo>
                  <a:pt x="72390" y="134620"/>
                </a:lnTo>
                <a:lnTo>
                  <a:pt x="63500" y="179070"/>
                </a:lnTo>
                <a:lnTo>
                  <a:pt x="54610" y="214630"/>
                </a:lnTo>
                <a:lnTo>
                  <a:pt x="45720" y="259080"/>
                </a:lnTo>
                <a:lnTo>
                  <a:pt x="36830" y="294640"/>
                </a:lnTo>
                <a:lnTo>
                  <a:pt x="27940" y="339090"/>
                </a:lnTo>
                <a:lnTo>
                  <a:pt x="19050" y="374650"/>
                </a:lnTo>
                <a:lnTo>
                  <a:pt x="8890" y="420370"/>
                </a:lnTo>
                <a:lnTo>
                  <a:pt x="0" y="464820"/>
                </a:lnTo>
                <a:lnTo>
                  <a:pt x="0" y="500380"/>
                </a:lnTo>
                <a:lnTo>
                  <a:pt x="0" y="535940"/>
                </a:lnTo>
                <a:lnTo>
                  <a:pt x="8890" y="5448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804160" y="3982720"/>
            <a:ext cx="160021" cy="669291"/>
          </a:xfrm>
          <a:custGeom>
            <a:avLst/>
            <a:gdLst/>
            <a:ahLst/>
            <a:cxnLst/>
            <a:rect l="0" t="0" r="0" b="0"/>
            <a:pathLst>
              <a:path w="160021" h="669291">
                <a:moveTo>
                  <a:pt x="0" y="97790"/>
                </a:moveTo>
                <a:lnTo>
                  <a:pt x="8890" y="53340"/>
                </a:ln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44450" y="44450"/>
                </a:lnTo>
                <a:lnTo>
                  <a:pt x="53340" y="88900"/>
                </a:lnTo>
                <a:lnTo>
                  <a:pt x="53340" y="124460"/>
                </a:lnTo>
                <a:lnTo>
                  <a:pt x="71120" y="170180"/>
                </a:lnTo>
                <a:lnTo>
                  <a:pt x="80010" y="205740"/>
                </a:lnTo>
                <a:lnTo>
                  <a:pt x="88900" y="250190"/>
                </a:lnTo>
                <a:lnTo>
                  <a:pt x="97790" y="294640"/>
                </a:lnTo>
                <a:lnTo>
                  <a:pt x="106680" y="330200"/>
                </a:lnTo>
                <a:lnTo>
                  <a:pt x="115570" y="374650"/>
                </a:lnTo>
                <a:lnTo>
                  <a:pt x="115570" y="410210"/>
                </a:lnTo>
                <a:lnTo>
                  <a:pt x="124460" y="447040"/>
                </a:lnTo>
                <a:lnTo>
                  <a:pt x="133350" y="491490"/>
                </a:lnTo>
                <a:lnTo>
                  <a:pt x="142240" y="527050"/>
                </a:lnTo>
                <a:lnTo>
                  <a:pt x="142240" y="562610"/>
                </a:lnTo>
                <a:lnTo>
                  <a:pt x="151130" y="598170"/>
                </a:lnTo>
                <a:lnTo>
                  <a:pt x="151130" y="624840"/>
                </a:lnTo>
                <a:lnTo>
                  <a:pt x="160020" y="669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733040" y="4268470"/>
            <a:ext cx="195581" cy="8891"/>
          </a:xfrm>
          <a:custGeom>
            <a:avLst/>
            <a:gdLst/>
            <a:ahLst/>
            <a:cxnLst/>
            <a:rect l="0" t="0" r="0" b="0"/>
            <a:pathLst>
              <a:path w="19558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955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3116580" y="421513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44450" y="8890"/>
                </a:lnTo>
                <a:lnTo>
                  <a:pt x="9779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3402330" y="4000500"/>
            <a:ext cx="17781" cy="651511"/>
          </a:xfrm>
          <a:custGeom>
            <a:avLst/>
            <a:gdLst/>
            <a:ahLst/>
            <a:cxnLst/>
            <a:rect l="0" t="0" r="0" b="0"/>
            <a:pathLst>
              <a:path w="17781" h="651511">
                <a:moveTo>
                  <a:pt x="17780" y="0"/>
                </a:moveTo>
                <a:lnTo>
                  <a:pt x="17780" y="26670"/>
                </a:lnTo>
                <a:lnTo>
                  <a:pt x="17780" y="71120"/>
                </a:lnTo>
                <a:lnTo>
                  <a:pt x="17780" y="106680"/>
                </a:lnTo>
                <a:lnTo>
                  <a:pt x="17780" y="142240"/>
                </a:lnTo>
                <a:lnTo>
                  <a:pt x="17780" y="187960"/>
                </a:lnTo>
                <a:lnTo>
                  <a:pt x="17780" y="232410"/>
                </a:lnTo>
                <a:lnTo>
                  <a:pt x="17780" y="276860"/>
                </a:lnTo>
                <a:lnTo>
                  <a:pt x="17780" y="321310"/>
                </a:lnTo>
                <a:lnTo>
                  <a:pt x="8890" y="356870"/>
                </a:lnTo>
                <a:lnTo>
                  <a:pt x="8890" y="401320"/>
                </a:lnTo>
                <a:lnTo>
                  <a:pt x="8890" y="43815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0" y="580390"/>
                </a:lnTo>
                <a:lnTo>
                  <a:pt x="0" y="624840"/>
                </a:lnTo>
                <a:lnTo>
                  <a:pt x="17780" y="651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420110" y="3956050"/>
            <a:ext cx="205741" cy="321311"/>
          </a:xfrm>
          <a:custGeom>
            <a:avLst/>
            <a:gdLst/>
            <a:ahLst/>
            <a:cxnLst/>
            <a:rect l="0" t="0" r="0" b="0"/>
            <a:pathLst>
              <a:path w="205741" h="32131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33350" y="8890"/>
                </a:lnTo>
                <a:lnTo>
                  <a:pt x="161290" y="26670"/>
                </a:lnTo>
                <a:lnTo>
                  <a:pt x="179070" y="53340"/>
                </a:lnTo>
                <a:lnTo>
                  <a:pt x="187960" y="71120"/>
                </a:lnTo>
                <a:lnTo>
                  <a:pt x="205740" y="106680"/>
                </a:lnTo>
                <a:lnTo>
                  <a:pt x="205740" y="133350"/>
                </a:lnTo>
                <a:lnTo>
                  <a:pt x="196850" y="168910"/>
                </a:lnTo>
                <a:lnTo>
                  <a:pt x="187960" y="186690"/>
                </a:lnTo>
                <a:lnTo>
                  <a:pt x="151130" y="232410"/>
                </a:lnTo>
                <a:lnTo>
                  <a:pt x="124460" y="259080"/>
                </a:lnTo>
                <a:lnTo>
                  <a:pt x="80010" y="294640"/>
                </a:lnTo>
                <a:lnTo>
                  <a:pt x="5334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4742180" y="1946910"/>
            <a:ext cx="26671" cy="518161"/>
          </a:xfrm>
          <a:custGeom>
            <a:avLst/>
            <a:gdLst/>
            <a:ahLst/>
            <a:cxnLst/>
            <a:rect l="0" t="0" r="0" b="0"/>
            <a:pathLst>
              <a:path w="26671" h="518161">
                <a:moveTo>
                  <a:pt x="17780" y="0"/>
                </a:moveTo>
                <a:lnTo>
                  <a:pt x="0" y="8890"/>
                </a:ln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0" y="356870"/>
                </a:lnTo>
                <a:lnTo>
                  <a:pt x="0" y="392430"/>
                </a:lnTo>
                <a:lnTo>
                  <a:pt x="0" y="427990"/>
                </a:lnTo>
                <a:lnTo>
                  <a:pt x="0" y="463550"/>
                </a:lnTo>
                <a:lnTo>
                  <a:pt x="8890" y="500380"/>
                </a:lnTo>
                <a:lnTo>
                  <a:pt x="26670" y="518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4831080" y="1982470"/>
            <a:ext cx="115571" cy="491491"/>
          </a:xfrm>
          <a:custGeom>
            <a:avLst/>
            <a:gdLst/>
            <a:ahLst/>
            <a:cxnLst/>
            <a:rect l="0" t="0" r="0" b="0"/>
            <a:pathLst>
              <a:path w="115571" h="49149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8890" y="15113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17780" y="365760"/>
                </a:lnTo>
                <a:lnTo>
                  <a:pt x="17780" y="401320"/>
                </a:lnTo>
                <a:lnTo>
                  <a:pt x="26670" y="445770"/>
                </a:lnTo>
                <a:lnTo>
                  <a:pt x="44450" y="482600"/>
                </a:lnTo>
                <a:lnTo>
                  <a:pt x="71120" y="491490"/>
                </a:lnTo>
                <a:lnTo>
                  <a:pt x="88900" y="482600"/>
                </a:lnTo>
                <a:lnTo>
                  <a:pt x="106680" y="427990"/>
                </a:lnTo>
                <a:lnTo>
                  <a:pt x="115570" y="392430"/>
                </a:lnTo>
                <a:lnTo>
                  <a:pt x="115570" y="347980"/>
                </a:lnTo>
                <a:lnTo>
                  <a:pt x="115570" y="312420"/>
                </a:lnTo>
                <a:lnTo>
                  <a:pt x="115570" y="276860"/>
                </a:lnTo>
                <a:lnTo>
                  <a:pt x="115570" y="250190"/>
                </a:lnTo>
                <a:lnTo>
                  <a:pt x="115570" y="214630"/>
                </a:lnTo>
                <a:lnTo>
                  <a:pt x="106680" y="187960"/>
                </a:lnTo>
                <a:lnTo>
                  <a:pt x="97790" y="142240"/>
                </a:lnTo>
                <a:lnTo>
                  <a:pt x="88900" y="106680"/>
                </a:lnTo>
                <a:lnTo>
                  <a:pt x="71120" y="71120"/>
                </a:lnTo>
                <a:lnTo>
                  <a:pt x="62230" y="53340"/>
                </a:lnTo>
                <a:lnTo>
                  <a:pt x="44450" y="44450"/>
                </a:lnTo>
                <a:lnTo>
                  <a:pt x="26670" y="35560"/>
                </a:ln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4973320" y="2018030"/>
            <a:ext cx="170181" cy="473711"/>
          </a:xfrm>
          <a:custGeom>
            <a:avLst/>
            <a:gdLst/>
            <a:ahLst/>
            <a:cxnLst/>
            <a:rect l="0" t="0" r="0" b="0"/>
            <a:pathLst>
              <a:path w="170181" h="473711">
                <a:moveTo>
                  <a:pt x="45720" y="8890"/>
                </a:moveTo>
                <a:lnTo>
                  <a:pt x="27940" y="44450"/>
                </a:lnTo>
                <a:lnTo>
                  <a:pt x="17780" y="80010"/>
                </a:lnTo>
                <a:lnTo>
                  <a:pt x="17780" y="11557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17780" y="267970"/>
                </a:lnTo>
                <a:lnTo>
                  <a:pt x="27940" y="303530"/>
                </a:lnTo>
                <a:lnTo>
                  <a:pt x="27940" y="339090"/>
                </a:lnTo>
                <a:lnTo>
                  <a:pt x="36830" y="374650"/>
                </a:lnTo>
                <a:lnTo>
                  <a:pt x="54610" y="420370"/>
                </a:lnTo>
                <a:lnTo>
                  <a:pt x="81280" y="455930"/>
                </a:lnTo>
                <a:lnTo>
                  <a:pt x="107950" y="473710"/>
                </a:lnTo>
                <a:lnTo>
                  <a:pt x="125730" y="473710"/>
                </a:lnTo>
                <a:lnTo>
                  <a:pt x="143510" y="455930"/>
                </a:lnTo>
                <a:lnTo>
                  <a:pt x="161290" y="401320"/>
                </a:lnTo>
                <a:lnTo>
                  <a:pt x="170180" y="365760"/>
                </a:lnTo>
                <a:lnTo>
                  <a:pt x="170180" y="330200"/>
                </a:lnTo>
                <a:lnTo>
                  <a:pt x="170180" y="303530"/>
                </a:lnTo>
                <a:lnTo>
                  <a:pt x="170180" y="267970"/>
                </a:lnTo>
                <a:lnTo>
                  <a:pt x="170180" y="241300"/>
                </a:lnTo>
                <a:lnTo>
                  <a:pt x="170180" y="205740"/>
                </a:lnTo>
                <a:lnTo>
                  <a:pt x="170180" y="170180"/>
                </a:lnTo>
                <a:lnTo>
                  <a:pt x="161290" y="143510"/>
                </a:lnTo>
                <a:lnTo>
                  <a:pt x="161290" y="106680"/>
                </a:lnTo>
                <a:lnTo>
                  <a:pt x="143510" y="62230"/>
                </a:lnTo>
                <a:lnTo>
                  <a:pt x="125730" y="35560"/>
                </a:lnTo>
                <a:lnTo>
                  <a:pt x="99060" y="8890"/>
                </a:lnTo>
                <a:lnTo>
                  <a:pt x="54610" y="0"/>
                </a:lnTo>
                <a:lnTo>
                  <a:pt x="27940" y="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241290" y="2401570"/>
            <a:ext cx="35561" cy="196851"/>
          </a:xfrm>
          <a:custGeom>
            <a:avLst/>
            <a:gdLst/>
            <a:ahLst/>
            <a:cxnLst/>
            <a:rect l="0" t="0" r="0" b="0"/>
            <a:pathLst>
              <a:path w="35561" h="196851">
                <a:moveTo>
                  <a:pt x="35560" y="0"/>
                </a:moveTo>
                <a:lnTo>
                  <a:pt x="8890" y="3683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52400"/>
                </a:lnTo>
                <a:lnTo>
                  <a:pt x="1778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5313680" y="2044700"/>
            <a:ext cx="124461" cy="447041"/>
          </a:xfrm>
          <a:custGeom>
            <a:avLst/>
            <a:gdLst/>
            <a:ahLst/>
            <a:cxnLst/>
            <a:rect l="0" t="0" r="0" b="0"/>
            <a:pathLst>
              <a:path w="124461" h="447041">
                <a:moveTo>
                  <a:pt x="44450" y="0"/>
                </a:moveTo>
                <a:lnTo>
                  <a:pt x="35560" y="35560"/>
                </a:lnTo>
                <a:lnTo>
                  <a:pt x="35560" y="71120"/>
                </a:lnTo>
                <a:lnTo>
                  <a:pt x="35560" y="107950"/>
                </a:lnTo>
                <a:lnTo>
                  <a:pt x="35560" y="143510"/>
                </a:lnTo>
                <a:lnTo>
                  <a:pt x="35560" y="179070"/>
                </a:lnTo>
                <a:lnTo>
                  <a:pt x="35560" y="214630"/>
                </a:lnTo>
                <a:lnTo>
                  <a:pt x="35560" y="250190"/>
                </a:lnTo>
                <a:lnTo>
                  <a:pt x="44450" y="285750"/>
                </a:lnTo>
                <a:lnTo>
                  <a:pt x="44450" y="321310"/>
                </a:lnTo>
                <a:lnTo>
                  <a:pt x="53340" y="365760"/>
                </a:lnTo>
                <a:lnTo>
                  <a:pt x="71120" y="402590"/>
                </a:lnTo>
                <a:lnTo>
                  <a:pt x="80010" y="429260"/>
                </a:lnTo>
                <a:lnTo>
                  <a:pt x="97790" y="447040"/>
                </a:lnTo>
                <a:lnTo>
                  <a:pt x="115570" y="438150"/>
                </a:lnTo>
                <a:lnTo>
                  <a:pt x="124460" y="402590"/>
                </a:lnTo>
                <a:lnTo>
                  <a:pt x="124460" y="356870"/>
                </a:lnTo>
                <a:lnTo>
                  <a:pt x="124460" y="321310"/>
                </a:lnTo>
                <a:lnTo>
                  <a:pt x="124460" y="285750"/>
                </a:lnTo>
                <a:lnTo>
                  <a:pt x="115570" y="250190"/>
                </a:lnTo>
                <a:lnTo>
                  <a:pt x="115570" y="223520"/>
                </a:lnTo>
                <a:lnTo>
                  <a:pt x="106680" y="196850"/>
                </a:lnTo>
                <a:lnTo>
                  <a:pt x="106680" y="161290"/>
                </a:lnTo>
                <a:lnTo>
                  <a:pt x="97790" y="116840"/>
                </a:lnTo>
                <a:lnTo>
                  <a:pt x="88900" y="80010"/>
                </a:lnTo>
                <a:lnTo>
                  <a:pt x="62230" y="44450"/>
                </a:lnTo>
                <a:lnTo>
                  <a:pt x="44450" y="26670"/>
                </a:lnTo>
                <a:lnTo>
                  <a:pt x="26670" y="1778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5447030" y="2089150"/>
            <a:ext cx="143511" cy="429261"/>
          </a:xfrm>
          <a:custGeom>
            <a:avLst/>
            <a:gdLst/>
            <a:ahLst/>
            <a:cxnLst/>
            <a:rect l="0" t="0" r="0" b="0"/>
            <a:pathLst>
              <a:path w="143511" h="429261">
                <a:moveTo>
                  <a:pt x="1778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41300"/>
                </a:lnTo>
                <a:lnTo>
                  <a:pt x="17780" y="276860"/>
                </a:lnTo>
                <a:lnTo>
                  <a:pt x="26670" y="312420"/>
                </a:lnTo>
                <a:lnTo>
                  <a:pt x="35560" y="339090"/>
                </a:lnTo>
                <a:lnTo>
                  <a:pt x="53340" y="384810"/>
                </a:lnTo>
                <a:lnTo>
                  <a:pt x="62230" y="402590"/>
                </a:lnTo>
                <a:lnTo>
                  <a:pt x="80010" y="420370"/>
                </a:lnTo>
                <a:lnTo>
                  <a:pt x="97790" y="429260"/>
                </a:lnTo>
                <a:lnTo>
                  <a:pt x="125730" y="402590"/>
                </a:lnTo>
                <a:lnTo>
                  <a:pt x="134620" y="358140"/>
                </a:lnTo>
                <a:lnTo>
                  <a:pt x="143510" y="321310"/>
                </a:lnTo>
                <a:lnTo>
                  <a:pt x="143510" y="285750"/>
                </a:lnTo>
                <a:lnTo>
                  <a:pt x="143510" y="250190"/>
                </a:lnTo>
                <a:lnTo>
                  <a:pt x="143510" y="205740"/>
                </a:lnTo>
                <a:lnTo>
                  <a:pt x="134620" y="161290"/>
                </a:lnTo>
                <a:lnTo>
                  <a:pt x="125730" y="116840"/>
                </a:lnTo>
                <a:lnTo>
                  <a:pt x="115570" y="81280"/>
                </a:lnTo>
                <a:lnTo>
                  <a:pt x="97790" y="44450"/>
                </a:lnTo>
                <a:lnTo>
                  <a:pt x="80010" y="26670"/>
                </a:lnTo>
                <a:lnTo>
                  <a:pt x="62230" y="8890"/>
                </a:lnTo>
                <a:lnTo>
                  <a:pt x="35560" y="889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5608320" y="2044700"/>
            <a:ext cx="195581" cy="491491"/>
          </a:xfrm>
          <a:custGeom>
            <a:avLst/>
            <a:gdLst/>
            <a:ahLst/>
            <a:cxnLst/>
            <a:rect l="0" t="0" r="0" b="0"/>
            <a:pathLst>
              <a:path w="195581" h="491491">
                <a:moveTo>
                  <a:pt x="26670" y="0"/>
                </a:moveTo>
                <a:lnTo>
                  <a:pt x="26670" y="35560"/>
                </a:lnTo>
                <a:lnTo>
                  <a:pt x="26670" y="71120"/>
                </a:lnTo>
                <a:lnTo>
                  <a:pt x="26670" y="107950"/>
                </a:lnTo>
                <a:lnTo>
                  <a:pt x="26670" y="134620"/>
                </a:lnTo>
                <a:lnTo>
                  <a:pt x="26670" y="170180"/>
                </a:lnTo>
                <a:lnTo>
                  <a:pt x="26670" y="205740"/>
                </a:lnTo>
                <a:lnTo>
                  <a:pt x="26670" y="241300"/>
                </a:lnTo>
                <a:lnTo>
                  <a:pt x="35560" y="276860"/>
                </a:lnTo>
                <a:lnTo>
                  <a:pt x="44450" y="312420"/>
                </a:lnTo>
                <a:lnTo>
                  <a:pt x="53340" y="347980"/>
                </a:lnTo>
                <a:lnTo>
                  <a:pt x="62230" y="374650"/>
                </a:lnTo>
                <a:lnTo>
                  <a:pt x="71120" y="411480"/>
                </a:lnTo>
                <a:lnTo>
                  <a:pt x="88900" y="447040"/>
                </a:lnTo>
                <a:lnTo>
                  <a:pt x="97790" y="473710"/>
                </a:lnTo>
                <a:lnTo>
                  <a:pt x="115570" y="491490"/>
                </a:lnTo>
                <a:lnTo>
                  <a:pt x="142240" y="491490"/>
                </a:lnTo>
                <a:lnTo>
                  <a:pt x="160020" y="473710"/>
                </a:lnTo>
                <a:lnTo>
                  <a:pt x="177800" y="429260"/>
                </a:lnTo>
                <a:lnTo>
                  <a:pt x="177800" y="393700"/>
                </a:lnTo>
                <a:lnTo>
                  <a:pt x="186690" y="347980"/>
                </a:lnTo>
                <a:lnTo>
                  <a:pt x="186690" y="312420"/>
                </a:lnTo>
                <a:lnTo>
                  <a:pt x="195580" y="276860"/>
                </a:lnTo>
                <a:lnTo>
                  <a:pt x="195580" y="250190"/>
                </a:lnTo>
                <a:lnTo>
                  <a:pt x="195580" y="214630"/>
                </a:lnTo>
                <a:lnTo>
                  <a:pt x="195580" y="187960"/>
                </a:lnTo>
                <a:lnTo>
                  <a:pt x="195580" y="152400"/>
                </a:lnTo>
                <a:lnTo>
                  <a:pt x="186690" y="107950"/>
                </a:lnTo>
                <a:lnTo>
                  <a:pt x="177800" y="80010"/>
                </a:lnTo>
                <a:lnTo>
                  <a:pt x="168910" y="62230"/>
                </a:lnTo>
                <a:lnTo>
                  <a:pt x="133350" y="26670"/>
                </a:lnTo>
                <a:lnTo>
                  <a:pt x="88900" y="8890"/>
                </a:lnTo>
                <a:lnTo>
                  <a:pt x="35560" y="17780"/>
                </a:lnTo>
                <a:lnTo>
                  <a:pt x="8890" y="26670"/>
                </a:ln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6009640" y="2071370"/>
            <a:ext cx="161291" cy="44451"/>
          </a:xfrm>
          <a:custGeom>
            <a:avLst/>
            <a:gdLst/>
            <a:ahLst/>
            <a:cxnLst/>
            <a:rect l="0" t="0" r="0" b="0"/>
            <a:pathLst>
              <a:path w="161291" h="44451">
                <a:moveTo>
                  <a:pt x="0" y="4445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15570" y="889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6000750" y="2294890"/>
            <a:ext cx="196851" cy="1"/>
          </a:xfrm>
          <a:custGeom>
            <a:avLst/>
            <a:gdLst/>
            <a:ahLst/>
            <a:cxnLst/>
            <a:rect l="0" t="0" r="0" b="0"/>
            <a:pathLst>
              <a:path w="196851" h="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233160" y="1902460"/>
            <a:ext cx="195581" cy="571501"/>
          </a:xfrm>
          <a:custGeom>
            <a:avLst/>
            <a:gdLst/>
            <a:ahLst/>
            <a:cxnLst/>
            <a:rect l="0" t="0" r="0" b="0"/>
            <a:pathLst>
              <a:path w="195581" h="571501">
                <a:moveTo>
                  <a:pt x="142240" y="71120"/>
                </a:moveTo>
                <a:lnTo>
                  <a:pt x="115570" y="53340"/>
                </a:lnTo>
                <a:lnTo>
                  <a:pt x="88900" y="17780"/>
                </a:lnTo>
                <a:lnTo>
                  <a:pt x="7112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17780" y="195580"/>
                </a:lnTo>
                <a:lnTo>
                  <a:pt x="44450" y="241300"/>
                </a:lnTo>
                <a:lnTo>
                  <a:pt x="62230" y="259080"/>
                </a:lnTo>
                <a:lnTo>
                  <a:pt x="80010" y="267970"/>
                </a:lnTo>
                <a:lnTo>
                  <a:pt x="124460" y="250190"/>
                </a:lnTo>
                <a:lnTo>
                  <a:pt x="160020" y="231140"/>
                </a:lnTo>
                <a:lnTo>
                  <a:pt x="177800" y="231140"/>
                </a:lnTo>
                <a:lnTo>
                  <a:pt x="195580" y="250190"/>
                </a:lnTo>
                <a:lnTo>
                  <a:pt x="195580" y="294640"/>
                </a:lnTo>
                <a:lnTo>
                  <a:pt x="186690" y="330200"/>
                </a:lnTo>
                <a:lnTo>
                  <a:pt x="168910" y="374650"/>
                </a:lnTo>
                <a:lnTo>
                  <a:pt x="160020" y="410210"/>
                </a:lnTo>
                <a:lnTo>
                  <a:pt x="151130" y="445770"/>
                </a:lnTo>
                <a:lnTo>
                  <a:pt x="142240" y="481330"/>
                </a:lnTo>
                <a:lnTo>
                  <a:pt x="124460" y="525780"/>
                </a:lnTo>
                <a:lnTo>
                  <a:pt x="115570" y="553720"/>
                </a:lnTo>
                <a:lnTo>
                  <a:pt x="106680" y="571500"/>
                </a:lnTo>
                <a:lnTo>
                  <a:pt x="97790" y="5448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465570" y="2009140"/>
            <a:ext cx="124461" cy="330201"/>
          </a:xfrm>
          <a:custGeom>
            <a:avLst/>
            <a:gdLst/>
            <a:ahLst/>
            <a:cxnLst/>
            <a:rect l="0" t="0" r="0" b="0"/>
            <a:pathLst>
              <a:path w="124461" h="330201">
                <a:moveTo>
                  <a:pt x="26670" y="0"/>
                </a:moveTo>
                <a:lnTo>
                  <a:pt x="1778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34620"/>
                </a:lnTo>
                <a:lnTo>
                  <a:pt x="8890" y="161290"/>
                </a:lnTo>
                <a:lnTo>
                  <a:pt x="8890" y="196850"/>
                </a:lnTo>
                <a:lnTo>
                  <a:pt x="8890" y="241300"/>
                </a:lnTo>
                <a:lnTo>
                  <a:pt x="17780" y="276860"/>
                </a:lnTo>
                <a:lnTo>
                  <a:pt x="44450" y="312420"/>
                </a:lnTo>
                <a:lnTo>
                  <a:pt x="62230" y="330200"/>
                </a:lnTo>
                <a:lnTo>
                  <a:pt x="80010" y="330200"/>
                </a:lnTo>
                <a:lnTo>
                  <a:pt x="97790" y="312420"/>
                </a:lnTo>
                <a:lnTo>
                  <a:pt x="115570" y="294640"/>
                </a:lnTo>
                <a:lnTo>
                  <a:pt x="124460" y="259080"/>
                </a:lnTo>
                <a:lnTo>
                  <a:pt x="124460" y="223520"/>
                </a:lnTo>
                <a:lnTo>
                  <a:pt x="124460" y="179070"/>
                </a:lnTo>
                <a:lnTo>
                  <a:pt x="115570" y="143510"/>
                </a:lnTo>
                <a:lnTo>
                  <a:pt x="106680" y="106680"/>
                </a:lnTo>
                <a:lnTo>
                  <a:pt x="80010" y="62230"/>
                </a:lnTo>
                <a:lnTo>
                  <a:pt x="53340" y="26670"/>
                </a:lnTo>
                <a:lnTo>
                  <a:pt x="44450" y="8890"/>
                </a:lnTo>
                <a:lnTo>
                  <a:pt x="17780" y="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6607810" y="2009140"/>
            <a:ext cx="107951" cy="339091"/>
          </a:xfrm>
          <a:custGeom>
            <a:avLst/>
            <a:gdLst/>
            <a:ahLst/>
            <a:cxnLst/>
            <a:rect l="0" t="0" r="0" b="0"/>
            <a:pathLst>
              <a:path w="107951" h="339091">
                <a:moveTo>
                  <a:pt x="8890" y="8890"/>
                </a:moveTo>
                <a:lnTo>
                  <a:pt x="0" y="53340"/>
                </a:lnTo>
                <a:lnTo>
                  <a:pt x="0" y="9779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35560" y="312420"/>
                </a:lnTo>
                <a:lnTo>
                  <a:pt x="53340" y="339090"/>
                </a:lnTo>
                <a:lnTo>
                  <a:pt x="71120" y="339090"/>
                </a:lnTo>
                <a:lnTo>
                  <a:pt x="97790" y="330200"/>
                </a:lnTo>
                <a:lnTo>
                  <a:pt x="107950" y="312420"/>
                </a:lnTo>
                <a:lnTo>
                  <a:pt x="107950" y="276860"/>
                </a:lnTo>
                <a:lnTo>
                  <a:pt x="107950" y="232410"/>
                </a:lnTo>
                <a:lnTo>
                  <a:pt x="107950" y="196850"/>
                </a:lnTo>
                <a:lnTo>
                  <a:pt x="107950" y="152400"/>
                </a:lnTo>
                <a:lnTo>
                  <a:pt x="107950" y="115570"/>
                </a:lnTo>
                <a:lnTo>
                  <a:pt x="97790" y="80010"/>
                </a:lnTo>
                <a:lnTo>
                  <a:pt x="88900" y="35560"/>
                </a:lnTo>
                <a:lnTo>
                  <a:pt x="80010" y="17780"/>
                </a:lnTo>
                <a:lnTo>
                  <a:pt x="53340" y="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813550" y="2286000"/>
            <a:ext cx="26671" cy="241301"/>
          </a:xfrm>
          <a:custGeom>
            <a:avLst/>
            <a:gdLst/>
            <a:ahLst/>
            <a:cxnLst/>
            <a:rect l="0" t="0" r="0" b="0"/>
            <a:pathLst>
              <a:path w="26671" h="241301">
                <a:moveTo>
                  <a:pt x="2667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0180"/>
                </a:lnTo>
                <a:lnTo>
                  <a:pt x="0" y="196850"/>
                </a:lnTo>
                <a:lnTo>
                  <a:pt x="0" y="214630"/>
                </a:lnTo>
                <a:lnTo>
                  <a:pt x="2667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884670" y="2035810"/>
            <a:ext cx="106681" cy="330201"/>
          </a:xfrm>
          <a:custGeom>
            <a:avLst/>
            <a:gdLst/>
            <a:ahLst/>
            <a:cxnLst/>
            <a:rect l="0" t="0" r="0" b="0"/>
            <a:pathLst>
              <a:path w="106681" h="330201">
                <a:moveTo>
                  <a:pt x="17780" y="889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0180"/>
                </a:lnTo>
                <a:lnTo>
                  <a:pt x="8890" y="20574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03530"/>
                </a:lnTo>
                <a:lnTo>
                  <a:pt x="53340" y="321310"/>
                </a:lnTo>
                <a:lnTo>
                  <a:pt x="71120" y="330200"/>
                </a:lnTo>
                <a:lnTo>
                  <a:pt x="88900" y="321310"/>
                </a:lnTo>
                <a:lnTo>
                  <a:pt x="97790" y="303530"/>
                </a:lnTo>
                <a:lnTo>
                  <a:pt x="106680" y="276860"/>
                </a:lnTo>
                <a:lnTo>
                  <a:pt x="106680" y="241300"/>
                </a:lnTo>
                <a:lnTo>
                  <a:pt x="106680" y="196850"/>
                </a:lnTo>
                <a:lnTo>
                  <a:pt x="106680" y="161290"/>
                </a:lnTo>
                <a:lnTo>
                  <a:pt x="97790" y="116840"/>
                </a:lnTo>
                <a:lnTo>
                  <a:pt x="88900" y="80010"/>
                </a:lnTo>
                <a:lnTo>
                  <a:pt x="80010" y="53340"/>
                </a:lnTo>
                <a:lnTo>
                  <a:pt x="62230" y="8890"/>
                </a:lnTo>
                <a:lnTo>
                  <a:pt x="3556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7045960" y="2018030"/>
            <a:ext cx="124461" cy="383541"/>
          </a:xfrm>
          <a:custGeom>
            <a:avLst/>
            <a:gdLst/>
            <a:ahLst/>
            <a:cxnLst/>
            <a:rect l="0" t="0" r="0" b="0"/>
            <a:pathLst>
              <a:path w="124461" h="38354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26670" y="276860"/>
                </a:lnTo>
                <a:lnTo>
                  <a:pt x="44450" y="321310"/>
                </a:lnTo>
                <a:lnTo>
                  <a:pt x="62230" y="365760"/>
                </a:lnTo>
                <a:lnTo>
                  <a:pt x="80010" y="383540"/>
                </a:lnTo>
                <a:lnTo>
                  <a:pt x="97790" y="383540"/>
                </a:lnTo>
                <a:lnTo>
                  <a:pt x="115570" y="365760"/>
                </a:lnTo>
                <a:lnTo>
                  <a:pt x="124460" y="321310"/>
                </a:lnTo>
                <a:lnTo>
                  <a:pt x="124460" y="276860"/>
                </a:lnTo>
                <a:lnTo>
                  <a:pt x="124460" y="241300"/>
                </a:lnTo>
                <a:lnTo>
                  <a:pt x="115570" y="205740"/>
                </a:lnTo>
                <a:lnTo>
                  <a:pt x="106680" y="170180"/>
                </a:lnTo>
                <a:lnTo>
                  <a:pt x="88900" y="125730"/>
                </a:lnTo>
                <a:lnTo>
                  <a:pt x="71120" y="88900"/>
                </a:lnTo>
                <a:lnTo>
                  <a:pt x="62230" y="62230"/>
                </a:lnTo>
                <a:lnTo>
                  <a:pt x="35560" y="35560"/>
                </a:lnTo>
                <a:lnTo>
                  <a:pt x="8890" y="2667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7205980" y="1991360"/>
            <a:ext cx="196851" cy="401321"/>
          </a:xfrm>
          <a:custGeom>
            <a:avLst/>
            <a:gdLst/>
            <a:ahLst/>
            <a:cxnLst/>
            <a:rect l="0" t="0" r="0" b="0"/>
            <a:pathLst>
              <a:path w="196851" h="401321">
                <a:moveTo>
                  <a:pt x="17780" y="2667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0" y="179070"/>
                </a:lnTo>
                <a:lnTo>
                  <a:pt x="8890" y="214630"/>
                </a:lnTo>
                <a:lnTo>
                  <a:pt x="8890" y="241300"/>
                </a:lnTo>
                <a:lnTo>
                  <a:pt x="17780" y="276860"/>
                </a:lnTo>
                <a:lnTo>
                  <a:pt x="35560" y="303530"/>
                </a:lnTo>
                <a:lnTo>
                  <a:pt x="53340" y="347980"/>
                </a:lnTo>
                <a:lnTo>
                  <a:pt x="71120" y="383540"/>
                </a:lnTo>
                <a:lnTo>
                  <a:pt x="99060" y="401320"/>
                </a:lnTo>
                <a:lnTo>
                  <a:pt x="125730" y="392430"/>
                </a:lnTo>
                <a:lnTo>
                  <a:pt x="152400" y="374650"/>
                </a:lnTo>
                <a:lnTo>
                  <a:pt x="170180" y="365760"/>
                </a:lnTo>
                <a:lnTo>
                  <a:pt x="179070" y="339090"/>
                </a:lnTo>
                <a:lnTo>
                  <a:pt x="187960" y="294640"/>
                </a:lnTo>
                <a:lnTo>
                  <a:pt x="196850" y="259080"/>
                </a:lnTo>
                <a:lnTo>
                  <a:pt x="196850" y="223520"/>
                </a:lnTo>
                <a:lnTo>
                  <a:pt x="196850" y="187960"/>
                </a:lnTo>
                <a:lnTo>
                  <a:pt x="196850" y="161290"/>
                </a:lnTo>
                <a:lnTo>
                  <a:pt x="196850" y="124460"/>
                </a:lnTo>
                <a:lnTo>
                  <a:pt x="196850" y="97790"/>
                </a:lnTo>
                <a:lnTo>
                  <a:pt x="187960" y="53340"/>
                </a:lnTo>
                <a:lnTo>
                  <a:pt x="179070" y="35560"/>
                </a:lnTo>
                <a:lnTo>
                  <a:pt x="152400" y="8890"/>
                </a:lnTo>
                <a:lnTo>
                  <a:pt x="134620" y="0"/>
                </a:lnTo>
                <a:lnTo>
                  <a:pt x="9906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7644130" y="2026920"/>
            <a:ext cx="195581" cy="365761"/>
          </a:xfrm>
          <a:custGeom>
            <a:avLst/>
            <a:gdLst/>
            <a:ahLst/>
            <a:cxnLst/>
            <a:rect l="0" t="0" r="0" b="0"/>
            <a:pathLst>
              <a:path w="195581" h="36576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17780" y="116840"/>
                </a:lnTo>
                <a:lnTo>
                  <a:pt x="17780" y="152400"/>
                </a:lnTo>
                <a:lnTo>
                  <a:pt x="17780" y="196850"/>
                </a:lnTo>
                <a:lnTo>
                  <a:pt x="17780" y="232410"/>
                </a:lnTo>
                <a:lnTo>
                  <a:pt x="17780" y="276860"/>
                </a:lnTo>
                <a:lnTo>
                  <a:pt x="17780" y="312420"/>
                </a:lnTo>
                <a:lnTo>
                  <a:pt x="17780" y="347980"/>
                </a:lnTo>
                <a:lnTo>
                  <a:pt x="26670" y="365760"/>
                </a:lnTo>
                <a:lnTo>
                  <a:pt x="26670" y="321310"/>
                </a:lnTo>
                <a:lnTo>
                  <a:pt x="26670" y="285750"/>
                </a:lnTo>
                <a:lnTo>
                  <a:pt x="26670" y="250190"/>
                </a:lnTo>
                <a:lnTo>
                  <a:pt x="26670" y="205740"/>
                </a:lnTo>
                <a:lnTo>
                  <a:pt x="44450" y="161290"/>
                </a:lnTo>
                <a:lnTo>
                  <a:pt x="62230" y="143510"/>
                </a:lnTo>
                <a:lnTo>
                  <a:pt x="97790" y="97790"/>
                </a:lnTo>
                <a:lnTo>
                  <a:pt x="133350" y="71120"/>
                </a:lnTo>
                <a:lnTo>
                  <a:pt x="168910" y="62230"/>
                </a:lnTo>
                <a:lnTo>
                  <a:pt x="186690" y="62230"/>
                </a:lnTo>
                <a:lnTo>
                  <a:pt x="19558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8063230" y="1911350"/>
            <a:ext cx="53341" cy="527051"/>
          </a:xfrm>
          <a:custGeom>
            <a:avLst/>
            <a:gdLst/>
            <a:ahLst/>
            <a:cxnLst/>
            <a:rect l="0" t="0" r="0" b="0"/>
            <a:pathLst>
              <a:path w="53341" h="52705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9100"/>
                </a:lnTo>
                <a:lnTo>
                  <a:pt x="17780" y="463550"/>
                </a:lnTo>
                <a:lnTo>
                  <a:pt x="26670" y="508000"/>
                </a:lnTo>
                <a:lnTo>
                  <a:pt x="5334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8171180" y="1946910"/>
            <a:ext cx="204471" cy="445771"/>
          </a:xfrm>
          <a:custGeom>
            <a:avLst/>
            <a:gdLst/>
            <a:ahLst/>
            <a:cxnLst/>
            <a:rect l="0" t="0" r="0" b="0"/>
            <a:pathLst>
              <a:path w="204471" h="445771">
                <a:moveTo>
                  <a:pt x="80010" y="0"/>
                </a:moveTo>
                <a:lnTo>
                  <a:pt x="62230" y="0"/>
                </a:lnTo>
                <a:lnTo>
                  <a:pt x="44450" y="26670"/>
                </a:lnTo>
                <a:lnTo>
                  <a:pt x="26670" y="62230"/>
                </a:lnTo>
                <a:lnTo>
                  <a:pt x="17780" y="97790"/>
                </a:lnTo>
                <a:lnTo>
                  <a:pt x="889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6870"/>
                </a:lnTo>
                <a:lnTo>
                  <a:pt x="35560" y="392430"/>
                </a:lnTo>
                <a:lnTo>
                  <a:pt x="53340" y="419100"/>
                </a:lnTo>
                <a:lnTo>
                  <a:pt x="80010" y="436880"/>
                </a:lnTo>
                <a:lnTo>
                  <a:pt x="115570" y="445770"/>
                </a:lnTo>
                <a:lnTo>
                  <a:pt x="133350" y="445770"/>
                </a:lnTo>
                <a:lnTo>
                  <a:pt x="160020" y="427990"/>
                </a:lnTo>
                <a:lnTo>
                  <a:pt x="186690" y="392430"/>
                </a:lnTo>
                <a:lnTo>
                  <a:pt x="204470" y="347980"/>
                </a:lnTo>
                <a:lnTo>
                  <a:pt x="204470" y="312420"/>
                </a:lnTo>
                <a:lnTo>
                  <a:pt x="204470" y="276860"/>
                </a:lnTo>
                <a:lnTo>
                  <a:pt x="204470" y="241300"/>
                </a:lnTo>
                <a:lnTo>
                  <a:pt x="204470" y="205740"/>
                </a:lnTo>
                <a:lnTo>
                  <a:pt x="195580" y="168910"/>
                </a:lnTo>
                <a:lnTo>
                  <a:pt x="168910" y="133350"/>
                </a:lnTo>
                <a:lnTo>
                  <a:pt x="160020" y="115570"/>
                </a:lnTo>
                <a:lnTo>
                  <a:pt x="124460" y="80010"/>
                </a:lnTo>
                <a:lnTo>
                  <a:pt x="80010" y="71120"/>
                </a:lnTo>
                <a:lnTo>
                  <a:pt x="6223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7938770" y="1830070"/>
            <a:ext cx="223521" cy="635001"/>
          </a:xfrm>
          <a:custGeom>
            <a:avLst/>
            <a:gdLst/>
            <a:ahLst/>
            <a:cxnLst/>
            <a:rect l="0" t="0" r="0" b="0"/>
            <a:pathLst>
              <a:path w="223521" h="635001">
                <a:moveTo>
                  <a:pt x="71120" y="0"/>
                </a:moveTo>
                <a:lnTo>
                  <a:pt x="53340" y="26670"/>
                </a:lnTo>
                <a:lnTo>
                  <a:pt x="44450" y="72390"/>
                </a:lnTo>
                <a:lnTo>
                  <a:pt x="26670" y="107950"/>
                </a:lnTo>
                <a:lnTo>
                  <a:pt x="17780" y="143510"/>
                </a:lnTo>
                <a:lnTo>
                  <a:pt x="8890" y="187960"/>
                </a:lnTo>
                <a:lnTo>
                  <a:pt x="889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1470"/>
                </a:lnTo>
                <a:lnTo>
                  <a:pt x="0" y="367030"/>
                </a:lnTo>
                <a:lnTo>
                  <a:pt x="0" y="402590"/>
                </a:lnTo>
                <a:lnTo>
                  <a:pt x="0" y="438150"/>
                </a:lnTo>
                <a:lnTo>
                  <a:pt x="8890" y="482600"/>
                </a:lnTo>
                <a:lnTo>
                  <a:pt x="35560" y="518160"/>
                </a:lnTo>
                <a:lnTo>
                  <a:pt x="53340" y="544830"/>
                </a:lnTo>
                <a:lnTo>
                  <a:pt x="97790" y="580390"/>
                </a:lnTo>
                <a:lnTo>
                  <a:pt x="124460" y="608330"/>
                </a:lnTo>
                <a:lnTo>
                  <a:pt x="160020" y="617220"/>
                </a:lnTo>
                <a:lnTo>
                  <a:pt x="186690" y="626110"/>
                </a:lnTo>
                <a:lnTo>
                  <a:pt x="223520" y="635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8348980" y="1821180"/>
            <a:ext cx="232411" cy="857251"/>
          </a:xfrm>
          <a:custGeom>
            <a:avLst/>
            <a:gdLst/>
            <a:ahLst/>
            <a:cxnLst/>
            <a:rect l="0" t="0" r="0" b="0"/>
            <a:pathLst>
              <a:path w="232411" h="857251">
                <a:moveTo>
                  <a:pt x="81280" y="0"/>
                </a:moveTo>
                <a:lnTo>
                  <a:pt x="90170" y="17780"/>
                </a:lnTo>
                <a:lnTo>
                  <a:pt x="125730" y="54610"/>
                </a:lnTo>
                <a:lnTo>
                  <a:pt x="143510" y="90170"/>
                </a:lnTo>
                <a:lnTo>
                  <a:pt x="161290" y="125730"/>
                </a:lnTo>
                <a:lnTo>
                  <a:pt x="179070" y="161290"/>
                </a:lnTo>
                <a:lnTo>
                  <a:pt x="196850" y="196850"/>
                </a:lnTo>
                <a:lnTo>
                  <a:pt x="214630" y="232410"/>
                </a:lnTo>
                <a:lnTo>
                  <a:pt x="223520" y="267970"/>
                </a:lnTo>
                <a:lnTo>
                  <a:pt x="232410" y="294640"/>
                </a:lnTo>
                <a:lnTo>
                  <a:pt x="232410" y="340360"/>
                </a:lnTo>
                <a:lnTo>
                  <a:pt x="232410" y="375920"/>
                </a:lnTo>
                <a:lnTo>
                  <a:pt x="232410" y="402590"/>
                </a:lnTo>
                <a:lnTo>
                  <a:pt x="232410" y="438150"/>
                </a:lnTo>
                <a:lnTo>
                  <a:pt x="232410" y="473710"/>
                </a:lnTo>
                <a:lnTo>
                  <a:pt x="223520" y="509270"/>
                </a:lnTo>
                <a:lnTo>
                  <a:pt x="214630" y="553720"/>
                </a:lnTo>
                <a:lnTo>
                  <a:pt x="187960" y="598170"/>
                </a:lnTo>
                <a:lnTo>
                  <a:pt x="161290" y="643890"/>
                </a:lnTo>
                <a:lnTo>
                  <a:pt x="134620" y="688340"/>
                </a:lnTo>
                <a:lnTo>
                  <a:pt x="99060" y="732790"/>
                </a:lnTo>
                <a:lnTo>
                  <a:pt x="62230" y="777240"/>
                </a:lnTo>
                <a:lnTo>
                  <a:pt x="26670" y="821690"/>
                </a:lnTo>
                <a:lnTo>
                  <a:pt x="0" y="857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7170420" y="1590040"/>
            <a:ext cx="759461" cy="240031"/>
          </a:xfrm>
          <a:custGeom>
            <a:avLst/>
            <a:gdLst/>
            <a:ahLst/>
            <a:cxnLst/>
            <a:rect l="0" t="0" r="0" b="0"/>
            <a:pathLst>
              <a:path w="759461" h="240031">
                <a:moveTo>
                  <a:pt x="0" y="240030"/>
                </a:moveTo>
                <a:lnTo>
                  <a:pt x="35560" y="195580"/>
                </a:lnTo>
                <a:lnTo>
                  <a:pt x="71120" y="160020"/>
                </a:lnTo>
                <a:lnTo>
                  <a:pt x="116840" y="133350"/>
                </a:lnTo>
                <a:lnTo>
                  <a:pt x="161290" y="106680"/>
                </a:lnTo>
                <a:lnTo>
                  <a:pt x="196850" y="88900"/>
                </a:lnTo>
                <a:lnTo>
                  <a:pt x="232410" y="71120"/>
                </a:lnTo>
                <a:lnTo>
                  <a:pt x="276860" y="44450"/>
                </a:lnTo>
                <a:lnTo>
                  <a:pt x="312420" y="35560"/>
                </a:lnTo>
                <a:lnTo>
                  <a:pt x="347980" y="17780"/>
                </a:lnTo>
                <a:lnTo>
                  <a:pt x="374650" y="8890"/>
                </a:lnTo>
                <a:lnTo>
                  <a:pt x="411480" y="8890"/>
                </a:lnTo>
                <a:lnTo>
                  <a:pt x="455930" y="0"/>
                </a:lnTo>
                <a:lnTo>
                  <a:pt x="482600" y="0"/>
                </a:lnTo>
                <a:lnTo>
                  <a:pt x="518160" y="0"/>
                </a:lnTo>
                <a:lnTo>
                  <a:pt x="553720" y="8890"/>
                </a:lnTo>
                <a:lnTo>
                  <a:pt x="589280" y="26670"/>
                </a:lnTo>
                <a:lnTo>
                  <a:pt x="607060" y="26670"/>
                </a:lnTo>
                <a:lnTo>
                  <a:pt x="651510" y="53340"/>
                </a:lnTo>
                <a:lnTo>
                  <a:pt x="678180" y="71120"/>
                </a:lnTo>
                <a:lnTo>
                  <a:pt x="723900" y="115570"/>
                </a:lnTo>
                <a:lnTo>
                  <a:pt x="75946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4527550" y="2589530"/>
            <a:ext cx="1553211" cy="115571"/>
          </a:xfrm>
          <a:custGeom>
            <a:avLst/>
            <a:gdLst/>
            <a:ahLst/>
            <a:cxnLst/>
            <a:rect l="0" t="0" r="0" b="0"/>
            <a:pathLst>
              <a:path w="1553211" h="115571">
                <a:moveTo>
                  <a:pt x="0" y="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86690" y="17780"/>
                </a:lnTo>
                <a:lnTo>
                  <a:pt x="223520" y="17780"/>
                </a:lnTo>
                <a:lnTo>
                  <a:pt x="259080" y="26670"/>
                </a:lnTo>
                <a:lnTo>
                  <a:pt x="294640" y="26670"/>
                </a:lnTo>
                <a:lnTo>
                  <a:pt x="330200" y="26670"/>
                </a:lnTo>
                <a:lnTo>
                  <a:pt x="365760" y="26670"/>
                </a:lnTo>
                <a:lnTo>
                  <a:pt x="401320" y="35560"/>
                </a:lnTo>
                <a:lnTo>
                  <a:pt x="436880" y="35560"/>
                </a:lnTo>
                <a:lnTo>
                  <a:pt x="482600" y="44450"/>
                </a:lnTo>
                <a:lnTo>
                  <a:pt x="518160" y="44450"/>
                </a:lnTo>
                <a:lnTo>
                  <a:pt x="562610" y="44450"/>
                </a:lnTo>
                <a:lnTo>
                  <a:pt x="607060" y="44450"/>
                </a:lnTo>
                <a:lnTo>
                  <a:pt x="642620" y="53340"/>
                </a:lnTo>
                <a:lnTo>
                  <a:pt x="669290" y="53340"/>
                </a:lnTo>
                <a:lnTo>
                  <a:pt x="687070" y="53340"/>
                </a:lnTo>
                <a:lnTo>
                  <a:pt x="713740" y="53340"/>
                </a:lnTo>
                <a:lnTo>
                  <a:pt x="740410" y="53340"/>
                </a:lnTo>
                <a:lnTo>
                  <a:pt x="758190" y="53340"/>
                </a:lnTo>
                <a:lnTo>
                  <a:pt x="786130" y="62230"/>
                </a:lnTo>
                <a:lnTo>
                  <a:pt x="812800" y="62230"/>
                </a:lnTo>
                <a:lnTo>
                  <a:pt x="830580" y="62230"/>
                </a:lnTo>
                <a:lnTo>
                  <a:pt x="857250" y="62230"/>
                </a:lnTo>
                <a:lnTo>
                  <a:pt x="883920" y="62230"/>
                </a:lnTo>
                <a:lnTo>
                  <a:pt x="901700" y="62230"/>
                </a:lnTo>
                <a:lnTo>
                  <a:pt x="928370" y="71120"/>
                </a:lnTo>
                <a:lnTo>
                  <a:pt x="955040" y="71120"/>
                </a:lnTo>
                <a:lnTo>
                  <a:pt x="972820" y="71120"/>
                </a:lnTo>
                <a:lnTo>
                  <a:pt x="999490" y="71120"/>
                </a:lnTo>
                <a:lnTo>
                  <a:pt x="1045210" y="71120"/>
                </a:lnTo>
                <a:lnTo>
                  <a:pt x="1062990" y="71120"/>
                </a:lnTo>
                <a:lnTo>
                  <a:pt x="1089660" y="71120"/>
                </a:lnTo>
                <a:lnTo>
                  <a:pt x="1107440" y="71120"/>
                </a:lnTo>
                <a:lnTo>
                  <a:pt x="1151890" y="80010"/>
                </a:lnTo>
                <a:lnTo>
                  <a:pt x="1196340" y="80010"/>
                </a:lnTo>
                <a:lnTo>
                  <a:pt x="1240790" y="80010"/>
                </a:lnTo>
                <a:lnTo>
                  <a:pt x="1276350" y="80010"/>
                </a:lnTo>
                <a:lnTo>
                  <a:pt x="1320800" y="88900"/>
                </a:lnTo>
                <a:lnTo>
                  <a:pt x="1357630" y="88900"/>
                </a:lnTo>
                <a:lnTo>
                  <a:pt x="1393190" y="88900"/>
                </a:lnTo>
                <a:lnTo>
                  <a:pt x="1437640" y="88900"/>
                </a:lnTo>
                <a:lnTo>
                  <a:pt x="1473200" y="97790"/>
                </a:lnTo>
                <a:lnTo>
                  <a:pt x="1508760" y="106680"/>
                </a:lnTo>
                <a:lnTo>
                  <a:pt x="155321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4447540" y="2733040"/>
            <a:ext cx="204471" cy="445771"/>
          </a:xfrm>
          <a:custGeom>
            <a:avLst/>
            <a:gdLst/>
            <a:ahLst/>
            <a:cxnLst/>
            <a:rect l="0" t="0" r="0" b="0"/>
            <a:pathLst>
              <a:path w="204471" h="445771">
                <a:moveTo>
                  <a:pt x="186690" y="88900"/>
                </a:moveTo>
                <a:lnTo>
                  <a:pt x="142240" y="44450"/>
                </a:lnTo>
                <a:lnTo>
                  <a:pt x="106680" y="8890"/>
                </a:lnTo>
                <a:lnTo>
                  <a:pt x="6223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8890" y="240030"/>
                </a:lnTo>
                <a:lnTo>
                  <a:pt x="26670" y="240030"/>
                </a:lnTo>
                <a:lnTo>
                  <a:pt x="62230" y="186690"/>
                </a:lnTo>
                <a:lnTo>
                  <a:pt x="106680" y="151130"/>
                </a:lnTo>
                <a:lnTo>
                  <a:pt x="133350" y="133350"/>
                </a:lnTo>
                <a:lnTo>
                  <a:pt x="160020" y="142240"/>
                </a:lnTo>
                <a:lnTo>
                  <a:pt x="186690" y="160020"/>
                </a:lnTo>
                <a:lnTo>
                  <a:pt x="195580" y="186690"/>
                </a:lnTo>
                <a:lnTo>
                  <a:pt x="204470" y="204470"/>
                </a:lnTo>
                <a:lnTo>
                  <a:pt x="204470" y="248920"/>
                </a:lnTo>
                <a:lnTo>
                  <a:pt x="204470" y="276860"/>
                </a:lnTo>
                <a:lnTo>
                  <a:pt x="186690" y="312420"/>
                </a:lnTo>
                <a:lnTo>
                  <a:pt x="160020" y="356870"/>
                </a:lnTo>
                <a:lnTo>
                  <a:pt x="124460" y="401320"/>
                </a:lnTo>
                <a:lnTo>
                  <a:pt x="97790" y="419100"/>
                </a:lnTo>
                <a:lnTo>
                  <a:pt x="71120" y="436880"/>
                </a:lnTo>
                <a:lnTo>
                  <a:pt x="53340" y="4457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4733290" y="3054350"/>
            <a:ext cx="17781" cy="222251"/>
          </a:xfrm>
          <a:custGeom>
            <a:avLst/>
            <a:gdLst/>
            <a:ahLst/>
            <a:cxnLst/>
            <a:rect l="0" t="0" r="0" b="0"/>
            <a:pathLst>
              <a:path w="17781" h="22225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195580"/>
                </a:lnTo>
                <a:lnTo>
                  <a:pt x="0" y="213360"/>
                </a:lnTo>
                <a:lnTo>
                  <a:pt x="17780" y="222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813300" y="2804160"/>
            <a:ext cx="115571" cy="294641"/>
          </a:xfrm>
          <a:custGeom>
            <a:avLst/>
            <a:gdLst/>
            <a:ahLst/>
            <a:cxnLst/>
            <a:rect l="0" t="0" r="0" b="0"/>
            <a:pathLst>
              <a:path w="115571" h="294641">
                <a:moveTo>
                  <a:pt x="35560" y="0"/>
                </a:moveTo>
                <a:lnTo>
                  <a:pt x="17780" y="0"/>
                </a:lnTo>
                <a:lnTo>
                  <a:pt x="889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205740"/>
                </a:lnTo>
                <a:lnTo>
                  <a:pt x="17780" y="241300"/>
                </a:lnTo>
                <a:lnTo>
                  <a:pt x="26670" y="276860"/>
                </a:lnTo>
                <a:lnTo>
                  <a:pt x="53340" y="294640"/>
                </a:lnTo>
                <a:lnTo>
                  <a:pt x="71120" y="294640"/>
                </a:lnTo>
                <a:lnTo>
                  <a:pt x="88900" y="294640"/>
                </a:lnTo>
                <a:lnTo>
                  <a:pt x="106680" y="276860"/>
                </a:lnTo>
                <a:lnTo>
                  <a:pt x="115570" y="259080"/>
                </a:lnTo>
                <a:lnTo>
                  <a:pt x="115570" y="214630"/>
                </a:lnTo>
                <a:lnTo>
                  <a:pt x="115570" y="168910"/>
                </a:lnTo>
                <a:lnTo>
                  <a:pt x="115570" y="133350"/>
                </a:lnTo>
                <a:lnTo>
                  <a:pt x="106680" y="88900"/>
                </a:lnTo>
                <a:lnTo>
                  <a:pt x="97790" y="53340"/>
                </a:lnTo>
                <a:lnTo>
                  <a:pt x="80010" y="17780"/>
                </a:lnTo>
                <a:lnTo>
                  <a:pt x="62230" y="0"/>
                </a:lnTo>
                <a:lnTo>
                  <a:pt x="355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973320" y="2804160"/>
            <a:ext cx="187961" cy="356871"/>
          </a:xfrm>
          <a:custGeom>
            <a:avLst/>
            <a:gdLst/>
            <a:ahLst/>
            <a:cxnLst/>
            <a:rect l="0" t="0" r="0" b="0"/>
            <a:pathLst>
              <a:path w="187961" h="356871">
                <a:moveTo>
                  <a:pt x="36830" y="17780"/>
                </a:moveTo>
                <a:lnTo>
                  <a:pt x="889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05740"/>
                </a:lnTo>
                <a:lnTo>
                  <a:pt x="8890" y="241300"/>
                </a:lnTo>
                <a:lnTo>
                  <a:pt x="17780" y="285750"/>
                </a:lnTo>
                <a:lnTo>
                  <a:pt x="36830" y="312420"/>
                </a:lnTo>
                <a:lnTo>
                  <a:pt x="63500" y="347980"/>
                </a:lnTo>
                <a:lnTo>
                  <a:pt x="81280" y="356870"/>
                </a:lnTo>
                <a:lnTo>
                  <a:pt x="107950" y="356870"/>
                </a:lnTo>
                <a:lnTo>
                  <a:pt x="125730" y="356870"/>
                </a:lnTo>
                <a:lnTo>
                  <a:pt x="143510" y="347980"/>
                </a:lnTo>
                <a:lnTo>
                  <a:pt x="170180" y="303530"/>
                </a:lnTo>
                <a:lnTo>
                  <a:pt x="187960" y="267970"/>
                </a:lnTo>
                <a:lnTo>
                  <a:pt x="187960" y="232410"/>
                </a:lnTo>
                <a:lnTo>
                  <a:pt x="187960" y="195580"/>
                </a:lnTo>
                <a:lnTo>
                  <a:pt x="187960" y="151130"/>
                </a:lnTo>
                <a:lnTo>
                  <a:pt x="179070" y="115570"/>
                </a:lnTo>
                <a:lnTo>
                  <a:pt x="161290" y="80010"/>
                </a:lnTo>
                <a:lnTo>
                  <a:pt x="152400" y="53340"/>
                </a:lnTo>
                <a:lnTo>
                  <a:pt x="125730" y="26670"/>
                </a:lnTo>
                <a:lnTo>
                  <a:pt x="90170" y="0"/>
                </a:lnTo>
                <a:lnTo>
                  <a:pt x="63500" y="0"/>
                </a:lnTo>
                <a:lnTo>
                  <a:pt x="36830" y="0"/>
                </a:lnTo>
                <a:lnTo>
                  <a:pt x="1778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5187950" y="2804160"/>
            <a:ext cx="143511" cy="347981"/>
          </a:xfrm>
          <a:custGeom>
            <a:avLst/>
            <a:gdLst/>
            <a:ahLst/>
            <a:cxnLst/>
            <a:rect l="0" t="0" r="0" b="0"/>
            <a:pathLst>
              <a:path w="143511" h="347981">
                <a:moveTo>
                  <a:pt x="62230" y="8890"/>
                </a:moveTo>
                <a:lnTo>
                  <a:pt x="44450" y="8890"/>
                </a:lnTo>
                <a:lnTo>
                  <a:pt x="26670" y="17780"/>
                </a:lnTo>
                <a:lnTo>
                  <a:pt x="17780" y="35560"/>
                </a:lnTo>
                <a:lnTo>
                  <a:pt x="17780" y="8001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303530"/>
                </a:lnTo>
                <a:lnTo>
                  <a:pt x="35560" y="339090"/>
                </a:lnTo>
                <a:lnTo>
                  <a:pt x="53340" y="347980"/>
                </a:lnTo>
                <a:lnTo>
                  <a:pt x="71120" y="347980"/>
                </a:lnTo>
                <a:lnTo>
                  <a:pt x="88900" y="339090"/>
                </a:lnTo>
                <a:lnTo>
                  <a:pt x="125730" y="303530"/>
                </a:lnTo>
                <a:lnTo>
                  <a:pt x="134620" y="267970"/>
                </a:lnTo>
                <a:lnTo>
                  <a:pt x="143510" y="232410"/>
                </a:lnTo>
                <a:lnTo>
                  <a:pt x="143510" y="195580"/>
                </a:lnTo>
                <a:lnTo>
                  <a:pt x="143510" y="168910"/>
                </a:lnTo>
                <a:lnTo>
                  <a:pt x="143510" y="124460"/>
                </a:lnTo>
                <a:lnTo>
                  <a:pt x="134620" y="88900"/>
                </a:lnTo>
                <a:lnTo>
                  <a:pt x="125730" y="53340"/>
                </a:lnTo>
                <a:lnTo>
                  <a:pt x="116840" y="26670"/>
                </a:lnTo>
                <a:lnTo>
                  <a:pt x="97790" y="8890"/>
                </a:lnTo>
                <a:lnTo>
                  <a:pt x="80010" y="0"/>
                </a:lnTo>
                <a:lnTo>
                  <a:pt x="62230" y="0"/>
                </a:lnTo>
                <a:lnTo>
                  <a:pt x="44450" y="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5367020" y="3054350"/>
            <a:ext cx="62231" cy="195581"/>
          </a:xfrm>
          <a:custGeom>
            <a:avLst/>
            <a:gdLst/>
            <a:ahLst/>
            <a:cxnLst/>
            <a:rect l="0" t="0" r="0" b="0"/>
            <a:pathLst>
              <a:path w="62231" h="195581">
                <a:moveTo>
                  <a:pt x="62230" y="0"/>
                </a:moveTo>
                <a:lnTo>
                  <a:pt x="35560" y="35560"/>
                </a:lnTo>
                <a:lnTo>
                  <a:pt x="1778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491480" y="2768600"/>
            <a:ext cx="125731" cy="365761"/>
          </a:xfrm>
          <a:custGeom>
            <a:avLst/>
            <a:gdLst/>
            <a:ahLst/>
            <a:cxnLst/>
            <a:rect l="0" t="0" r="0" b="0"/>
            <a:pathLst>
              <a:path w="125731" h="365761">
                <a:moveTo>
                  <a:pt x="35560" y="0"/>
                </a:moveTo>
                <a:lnTo>
                  <a:pt x="17780" y="8890"/>
                </a:lnTo>
                <a:lnTo>
                  <a:pt x="889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12420"/>
                </a:lnTo>
                <a:lnTo>
                  <a:pt x="44450" y="356870"/>
                </a:lnTo>
                <a:lnTo>
                  <a:pt x="62230" y="365760"/>
                </a:lnTo>
                <a:lnTo>
                  <a:pt x="81280" y="365760"/>
                </a:lnTo>
                <a:lnTo>
                  <a:pt x="99060" y="347980"/>
                </a:lnTo>
                <a:lnTo>
                  <a:pt x="116840" y="321310"/>
                </a:lnTo>
                <a:lnTo>
                  <a:pt x="125730" y="276860"/>
                </a:lnTo>
                <a:lnTo>
                  <a:pt x="125730" y="241300"/>
                </a:lnTo>
                <a:lnTo>
                  <a:pt x="125730" y="204470"/>
                </a:lnTo>
                <a:lnTo>
                  <a:pt x="125730" y="160020"/>
                </a:lnTo>
                <a:lnTo>
                  <a:pt x="125730" y="115570"/>
                </a:lnTo>
                <a:lnTo>
                  <a:pt x="116840" y="80010"/>
                </a:lnTo>
                <a:lnTo>
                  <a:pt x="107950" y="44450"/>
                </a:lnTo>
                <a:lnTo>
                  <a:pt x="99060" y="26670"/>
                </a:lnTo>
                <a:lnTo>
                  <a:pt x="81280" y="17780"/>
                </a:lnTo>
                <a:lnTo>
                  <a:pt x="62230" y="8890"/>
                </a:lnTo>
                <a:lnTo>
                  <a:pt x="44450" y="1778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634990" y="2786380"/>
            <a:ext cx="151131" cy="330201"/>
          </a:xfrm>
          <a:custGeom>
            <a:avLst/>
            <a:gdLst/>
            <a:ahLst/>
            <a:cxnLst/>
            <a:rect l="0" t="0" r="0" b="0"/>
            <a:pathLst>
              <a:path w="151131" h="330201">
                <a:moveTo>
                  <a:pt x="17780" y="17780"/>
                </a:move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204470"/>
                </a:lnTo>
                <a:lnTo>
                  <a:pt x="17780" y="241300"/>
                </a:lnTo>
                <a:lnTo>
                  <a:pt x="26670" y="276860"/>
                </a:lnTo>
                <a:lnTo>
                  <a:pt x="35560" y="294640"/>
                </a:lnTo>
                <a:lnTo>
                  <a:pt x="62230" y="321310"/>
                </a:lnTo>
                <a:lnTo>
                  <a:pt x="97790" y="330200"/>
                </a:lnTo>
                <a:lnTo>
                  <a:pt x="115570" y="312420"/>
                </a:lnTo>
                <a:lnTo>
                  <a:pt x="142240" y="285750"/>
                </a:lnTo>
                <a:lnTo>
                  <a:pt x="151130" y="267970"/>
                </a:lnTo>
                <a:lnTo>
                  <a:pt x="151130" y="223520"/>
                </a:lnTo>
                <a:lnTo>
                  <a:pt x="151130" y="186690"/>
                </a:lnTo>
                <a:lnTo>
                  <a:pt x="151130" y="142240"/>
                </a:lnTo>
                <a:lnTo>
                  <a:pt x="142240" y="106680"/>
                </a:lnTo>
                <a:lnTo>
                  <a:pt x="133350" y="71120"/>
                </a:lnTo>
                <a:lnTo>
                  <a:pt x="115570" y="35560"/>
                </a:lnTo>
                <a:lnTo>
                  <a:pt x="106680" y="1778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8890" y="26670"/>
                </a:ln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830570" y="2768600"/>
            <a:ext cx="161291" cy="374651"/>
          </a:xfrm>
          <a:custGeom>
            <a:avLst/>
            <a:gdLst/>
            <a:ahLst/>
            <a:cxnLst/>
            <a:rect l="0" t="0" r="0" b="0"/>
            <a:pathLst>
              <a:path w="161291" h="374651">
                <a:moveTo>
                  <a:pt x="8890" y="26670"/>
                </a:move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0" y="186690"/>
                </a:lnTo>
                <a:lnTo>
                  <a:pt x="0" y="213360"/>
                </a:lnTo>
                <a:lnTo>
                  <a:pt x="8890" y="241300"/>
                </a:lnTo>
                <a:lnTo>
                  <a:pt x="17780" y="285750"/>
                </a:lnTo>
                <a:lnTo>
                  <a:pt x="36830" y="321310"/>
                </a:lnTo>
                <a:lnTo>
                  <a:pt x="54610" y="356870"/>
                </a:lnTo>
                <a:lnTo>
                  <a:pt x="72390" y="374650"/>
                </a:lnTo>
                <a:lnTo>
                  <a:pt x="90170" y="374650"/>
                </a:lnTo>
                <a:lnTo>
                  <a:pt x="116840" y="365760"/>
                </a:lnTo>
                <a:lnTo>
                  <a:pt x="134620" y="347980"/>
                </a:lnTo>
                <a:lnTo>
                  <a:pt x="143510" y="330200"/>
                </a:lnTo>
                <a:lnTo>
                  <a:pt x="152400" y="294640"/>
                </a:lnTo>
                <a:lnTo>
                  <a:pt x="161290" y="250190"/>
                </a:lnTo>
                <a:lnTo>
                  <a:pt x="161290" y="213360"/>
                </a:lnTo>
                <a:lnTo>
                  <a:pt x="161290" y="168910"/>
                </a:lnTo>
                <a:lnTo>
                  <a:pt x="161290" y="124460"/>
                </a:lnTo>
                <a:lnTo>
                  <a:pt x="152400" y="88900"/>
                </a:lnTo>
                <a:lnTo>
                  <a:pt x="143510" y="53340"/>
                </a:lnTo>
                <a:lnTo>
                  <a:pt x="125730" y="17780"/>
                </a:lnTo>
                <a:lnTo>
                  <a:pt x="99060" y="0"/>
                </a:lnTo>
                <a:lnTo>
                  <a:pt x="72390" y="0"/>
                </a:lnTo>
                <a:lnTo>
                  <a:pt x="4572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5304790" y="2009140"/>
            <a:ext cx="534671" cy="562611"/>
          </a:xfrm>
          <a:custGeom>
            <a:avLst/>
            <a:gdLst/>
            <a:ahLst/>
            <a:cxnLst/>
            <a:rect l="0" t="0" r="0" b="0"/>
            <a:pathLst>
              <a:path w="534671" h="562611">
                <a:moveTo>
                  <a:pt x="534670" y="0"/>
                </a:moveTo>
                <a:lnTo>
                  <a:pt x="490220" y="35560"/>
                </a:lnTo>
                <a:lnTo>
                  <a:pt x="445770" y="62230"/>
                </a:lnTo>
                <a:lnTo>
                  <a:pt x="401320" y="106680"/>
                </a:lnTo>
                <a:lnTo>
                  <a:pt x="356870" y="152400"/>
                </a:lnTo>
                <a:lnTo>
                  <a:pt x="321310" y="187960"/>
                </a:lnTo>
                <a:lnTo>
                  <a:pt x="276860" y="223520"/>
                </a:lnTo>
                <a:lnTo>
                  <a:pt x="240030" y="259080"/>
                </a:lnTo>
                <a:lnTo>
                  <a:pt x="204470" y="294640"/>
                </a:lnTo>
                <a:lnTo>
                  <a:pt x="168910" y="330200"/>
                </a:lnTo>
                <a:lnTo>
                  <a:pt x="133350" y="374650"/>
                </a:lnTo>
                <a:lnTo>
                  <a:pt x="97790" y="410210"/>
                </a:lnTo>
                <a:lnTo>
                  <a:pt x="62230" y="447040"/>
                </a:lnTo>
                <a:lnTo>
                  <a:pt x="26670" y="491490"/>
                </a:lnTo>
                <a:lnTo>
                  <a:pt x="0" y="527050"/>
                </a:lnTo>
                <a:lnTo>
                  <a:pt x="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5509260" y="2607310"/>
            <a:ext cx="544831" cy="527051"/>
          </a:xfrm>
          <a:custGeom>
            <a:avLst/>
            <a:gdLst/>
            <a:ahLst/>
            <a:cxnLst/>
            <a:rect l="0" t="0" r="0" b="0"/>
            <a:pathLst>
              <a:path w="544831" h="527051">
                <a:moveTo>
                  <a:pt x="544830" y="0"/>
                </a:moveTo>
                <a:lnTo>
                  <a:pt x="500380" y="17780"/>
                </a:lnTo>
                <a:lnTo>
                  <a:pt x="455930" y="44450"/>
                </a:lnTo>
                <a:lnTo>
                  <a:pt x="411480" y="80010"/>
                </a:lnTo>
                <a:lnTo>
                  <a:pt x="367030" y="116840"/>
                </a:lnTo>
                <a:lnTo>
                  <a:pt x="330200" y="152400"/>
                </a:lnTo>
                <a:lnTo>
                  <a:pt x="294640" y="196850"/>
                </a:lnTo>
                <a:lnTo>
                  <a:pt x="259080" y="223520"/>
                </a:lnTo>
                <a:lnTo>
                  <a:pt x="232410" y="259080"/>
                </a:lnTo>
                <a:lnTo>
                  <a:pt x="187960" y="303530"/>
                </a:lnTo>
                <a:lnTo>
                  <a:pt x="161290" y="339090"/>
                </a:lnTo>
                <a:lnTo>
                  <a:pt x="125730" y="374650"/>
                </a:lnTo>
                <a:lnTo>
                  <a:pt x="90170" y="411480"/>
                </a:lnTo>
                <a:lnTo>
                  <a:pt x="63500" y="447040"/>
                </a:lnTo>
                <a:lnTo>
                  <a:pt x="26670" y="491490"/>
                </a:lnTo>
                <a:lnTo>
                  <a:pt x="8890" y="518160"/>
                </a:lnTo>
                <a:lnTo>
                  <a:pt x="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4875530" y="2026920"/>
            <a:ext cx="374651" cy="383541"/>
          </a:xfrm>
          <a:custGeom>
            <a:avLst/>
            <a:gdLst/>
            <a:ahLst/>
            <a:cxnLst/>
            <a:rect l="0" t="0" r="0" b="0"/>
            <a:pathLst>
              <a:path w="374651" h="383541">
                <a:moveTo>
                  <a:pt x="374650" y="0"/>
                </a:moveTo>
                <a:lnTo>
                  <a:pt x="321310" y="44450"/>
                </a:lnTo>
                <a:lnTo>
                  <a:pt x="303530" y="62230"/>
                </a:lnTo>
                <a:lnTo>
                  <a:pt x="267970" y="106680"/>
                </a:lnTo>
                <a:lnTo>
                  <a:pt x="223520" y="152400"/>
                </a:lnTo>
                <a:lnTo>
                  <a:pt x="187960" y="187960"/>
                </a:lnTo>
                <a:lnTo>
                  <a:pt x="143510" y="223520"/>
                </a:lnTo>
                <a:lnTo>
                  <a:pt x="97790" y="267970"/>
                </a:lnTo>
                <a:lnTo>
                  <a:pt x="62230" y="303530"/>
                </a:lnTo>
                <a:lnTo>
                  <a:pt x="17780" y="339090"/>
                </a:lnTo>
                <a:lnTo>
                  <a:pt x="0" y="36576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4875530" y="2759710"/>
            <a:ext cx="464821" cy="401321"/>
          </a:xfrm>
          <a:custGeom>
            <a:avLst/>
            <a:gdLst/>
            <a:ahLst/>
            <a:cxnLst/>
            <a:rect l="0" t="0" r="0" b="0"/>
            <a:pathLst>
              <a:path w="464821" h="401321">
                <a:moveTo>
                  <a:pt x="464820" y="0"/>
                </a:moveTo>
                <a:lnTo>
                  <a:pt x="420370" y="17780"/>
                </a:lnTo>
                <a:lnTo>
                  <a:pt x="374650" y="53340"/>
                </a:lnTo>
                <a:lnTo>
                  <a:pt x="347980" y="71120"/>
                </a:lnTo>
                <a:lnTo>
                  <a:pt x="330200" y="97790"/>
                </a:lnTo>
                <a:lnTo>
                  <a:pt x="312420" y="115570"/>
                </a:lnTo>
                <a:lnTo>
                  <a:pt x="267970" y="151130"/>
                </a:lnTo>
                <a:lnTo>
                  <a:pt x="232410" y="186690"/>
                </a:lnTo>
                <a:lnTo>
                  <a:pt x="187960" y="213360"/>
                </a:lnTo>
                <a:lnTo>
                  <a:pt x="143510" y="259080"/>
                </a:lnTo>
                <a:lnTo>
                  <a:pt x="97790" y="285750"/>
                </a:lnTo>
                <a:lnTo>
                  <a:pt x="62230" y="321310"/>
                </a:lnTo>
                <a:lnTo>
                  <a:pt x="26670" y="35687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4982210" y="3393440"/>
            <a:ext cx="45721" cy="330201"/>
          </a:xfrm>
          <a:custGeom>
            <a:avLst/>
            <a:gdLst/>
            <a:ahLst/>
            <a:cxnLst/>
            <a:rect l="0" t="0" r="0" b="0"/>
            <a:pathLst>
              <a:path w="45721" h="330201">
                <a:moveTo>
                  <a:pt x="45720" y="0"/>
                </a:moveTo>
                <a:lnTo>
                  <a:pt x="27940" y="26670"/>
                </a:lnTo>
                <a:lnTo>
                  <a:pt x="27940" y="71120"/>
                </a:lnTo>
                <a:lnTo>
                  <a:pt x="27940" y="106680"/>
                </a:lnTo>
                <a:lnTo>
                  <a:pt x="27940" y="142240"/>
                </a:lnTo>
                <a:lnTo>
                  <a:pt x="27940" y="177800"/>
                </a:lnTo>
                <a:lnTo>
                  <a:pt x="27940" y="223520"/>
                </a:lnTo>
                <a:lnTo>
                  <a:pt x="19050" y="267970"/>
                </a:lnTo>
                <a:lnTo>
                  <a:pt x="8890" y="30353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4724400" y="3723640"/>
            <a:ext cx="525781" cy="35561"/>
          </a:xfrm>
          <a:custGeom>
            <a:avLst/>
            <a:gdLst/>
            <a:ahLst/>
            <a:cxnLst/>
            <a:rect l="0" t="0" r="0" b="0"/>
            <a:pathLst>
              <a:path w="525781" h="35561">
                <a:moveTo>
                  <a:pt x="0" y="26670"/>
                </a:moveTo>
                <a:lnTo>
                  <a:pt x="17780" y="17780"/>
                </a:lnTo>
                <a:lnTo>
                  <a:pt x="62230" y="17780"/>
                </a:lnTo>
                <a:lnTo>
                  <a:pt x="97790" y="17780"/>
                </a:lnTo>
                <a:lnTo>
                  <a:pt x="133350" y="8890"/>
                </a:lnTo>
                <a:lnTo>
                  <a:pt x="168910" y="8890"/>
                </a:lnTo>
                <a:lnTo>
                  <a:pt x="213360" y="8890"/>
                </a:lnTo>
                <a:lnTo>
                  <a:pt x="257810" y="0"/>
                </a:lnTo>
                <a:lnTo>
                  <a:pt x="294640" y="0"/>
                </a:lnTo>
                <a:lnTo>
                  <a:pt x="339090" y="0"/>
                </a:lnTo>
                <a:lnTo>
                  <a:pt x="383540" y="0"/>
                </a:lnTo>
                <a:lnTo>
                  <a:pt x="419100" y="8890"/>
                </a:lnTo>
                <a:lnTo>
                  <a:pt x="454660" y="17780"/>
                </a:lnTo>
                <a:lnTo>
                  <a:pt x="490220" y="26670"/>
                </a:lnTo>
                <a:lnTo>
                  <a:pt x="52578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4759960" y="3884930"/>
            <a:ext cx="231141" cy="401321"/>
          </a:xfrm>
          <a:custGeom>
            <a:avLst/>
            <a:gdLst/>
            <a:ahLst/>
            <a:cxnLst/>
            <a:rect l="0" t="0" r="0" b="0"/>
            <a:pathLst>
              <a:path w="231141" h="401321">
                <a:moveTo>
                  <a:pt x="124460" y="53340"/>
                </a:moveTo>
                <a:lnTo>
                  <a:pt x="106680" y="35560"/>
                </a:lnTo>
                <a:lnTo>
                  <a:pt x="97790" y="17780"/>
                </a:lnTo>
                <a:lnTo>
                  <a:pt x="88900" y="0"/>
                </a:lnTo>
                <a:lnTo>
                  <a:pt x="7112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1778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8890" y="257810"/>
                </a:lnTo>
                <a:lnTo>
                  <a:pt x="26670" y="276860"/>
                </a:lnTo>
                <a:lnTo>
                  <a:pt x="44450" y="276860"/>
                </a:lnTo>
                <a:lnTo>
                  <a:pt x="80010" y="222250"/>
                </a:lnTo>
                <a:lnTo>
                  <a:pt x="106680" y="186690"/>
                </a:lnTo>
                <a:lnTo>
                  <a:pt x="142240" y="142240"/>
                </a:lnTo>
                <a:lnTo>
                  <a:pt x="160020" y="124460"/>
                </a:lnTo>
                <a:lnTo>
                  <a:pt x="186690" y="124460"/>
                </a:lnTo>
                <a:lnTo>
                  <a:pt x="204470" y="124460"/>
                </a:lnTo>
                <a:lnTo>
                  <a:pt x="222250" y="142240"/>
                </a:lnTo>
                <a:lnTo>
                  <a:pt x="231140" y="160020"/>
                </a:lnTo>
                <a:lnTo>
                  <a:pt x="231140" y="186690"/>
                </a:lnTo>
                <a:lnTo>
                  <a:pt x="222250" y="231140"/>
                </a:lnTo>
                <a:lnTo>
                  <a:pt x="204470" y="267970"/>
                </a:lnTo>
                <a:lnTo>
                  <a:pt x="177800" y="312420"/>
                </a:lnTo>
                <a:lnTo>
                  <a:pt x="142240" y="356870"/>
                </a:lnTo>
                <a:lnTo>
                  <a:pt x="115570" y="392430"/>
                </a:lnTo>
                <a:lnTo>
                  <a:pt x="10668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5072380" y="388493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17780" y="889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8890" y="231140"/>
                </a:lnTo>
                <a:lnTo>
                  <a:pt x="26670" y="267970"/>
                </a:lnTo>
                <a:lnTo>
                  <a:pt x="35560" y="294640"/>
                </a:lnTo>
                <a:lnTo>
                  <a:pt x="62230" y="303530"/>
                </a:lnTo>
                <a:lnTo>
                  <a:pt x="106680" y="312420"/>
                </a:lnTo>
                <a:lnTo>
                  <a:pt x="133350" y="312420"/>
                </a:lnTo>
                <a:lnTo>
                  <a:pt x="160020" y="303530"/>
                </a:lnTo>
                <a:lnTo>
                  <a:pt x="204470" y="267970"/>
                </a:lnTo>
                <a:lnTo>
                  <a:pt x="232410" y="240030"/>
                </a:lnTo>
                <a:lnTo>
                  <a:pt x="241300" y="204470"/>
                </a:lnTo>
                <a:lnTo>
                  <a:pt x="241300" y="177800"/>
                </a:lnTo>
                <a:lnTo>
                  <a:pt x="241300" y="142240"/>
                </a:lnTo>
                <a:lnTo>
                  <a:pt x="232410" y="115570"/>
                </a:lnTo>
                <a:lnTo>
                  <a:pt x="204470" y="71120"/>
                </a:lnTo>
                <a:lnTo>
                  <a:pt x="177800" y="44450"/>
                </a:lnTo>
                <a:lnTo>
                  <a:pt x="133350" y="17780"/>
                </a:lnTo>
                <a:lnTo>
                  <a:pt x="97790" y="0"/>
                </a:lnTo>
                <a:lnTo>
                  <a:pt x="62230" y="0"/>
                </a:lnTo>
                <a:lnTo>
                  <a:pt x="35560" y="0"/>
                </a:lnTo>
                <a:lnTo>
                  <a:pt x="17780" y="0"/>
                </a:ln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5473700" y="362585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0" y="26670"/>
                </a:moveTo>
                <a:lnTo>
                  <a:pt x="44450" y="8890"/>
                </a:lnTo>
                <a:lnTo>
                  <a:pt x="80010" y="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5562600" y="373253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11684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5929630" y="3517900"/>
            <a:ext cx="232411" cy="303531"/>
          </a:xfrm>
          <a:custGeom>
            <a:avLst/>
            <a:gdLst/>
            <a:ahLst/>
            <a:cxnLst/>
            <a:rect l="0" t="0" r="0" b="0"/>
            <a:pathLst>
              <a:path w="232411" h="303531">
                <a:moveTo>
                  <a:pt x="0" y="0"/>
                </a:moveTo>
                <a:lnTo>
                  <a:pt x="0" y="35560"/>
                </a:lnTo>
                <a:lnTo>
                  <a:pt x="8890" y="72390"/>
                </a:lnTo>
                <a:lnTo>
                  <a:pt x="17780" y="116840"/>
                </a:lnTo>
                <a:lnTo>
                  <a:pt x="17780" y="143510"/>
                </a:lnTo>
                <a:lnTo>
                  <a:pt x="26670" y="187960"/>
                </a:lnTo>
                <a:lnTo>
                  <a:pt x="26670" y="223520"/>
                </a:lnTo>
                <a:lnTo>
                  <a:pt x="35560" y="259080"/>
                </a:lnTo>
                <a:lnTo>
                  <a:pt x="35560" y="285750"/>
                </a:lnTo>
                <a:lnTo>
                  <a:pt x="35560" y="303530"/>
                </a:lnTo>
                <a:lnTo>
                  <a:pt x="17780" y="303530"/>
                </a:lnTo>
                <a:lnTo>
                  <a:pt x="8890" y="285750"/>
                </a:lnTo>
                <a:lnTo>
                  <a:pt x="8890" y="250190"/>
                </a:lnTo>
                <a:lnTo>
                  <a:pt x="8890" y="214630"/>
                </a:lnTo>
                <a:lnTo>
                  <a:pt x="8890" y="170180"/>
                </a:lnTo>
                <a:lnTo>
                  <a:pt x="26670" y="134620"/>
                </a:lnTo>
                <a:lnTo>
                  <a:pt x="62230" y="81280"/>
                </a:lnTo>
                <a:lnTo>
                  <a:pt x="97790" y="44450"/>
                </a:lnTo>
                <a:lnTo>
                  <a:pt x="115570" y="26670"/>
                </a:lnTo>
                <a:lnTo>
                  <a:pt x="142240" y="26670"/>
                </a:lnTo>
                <a:lnTo>
                  <a:pt x="177800" y="26670"/>
                </a:lnTo>
                <a:lnTo>
                  <a:pt x="195580" y="35560"/>
                </a:lnTo>
                <a:lnTo>
                  <a:pt x="214630" y="44450"/>
                </a:lnTo>
                <a:lnTo>
                  <a:pt x="23241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4563110" y="3249930"/>
            <a:ext cx="1794511" cy="1197611"/>
          </a:xfrm>
          <a:custGeom>
            <a:avLst/>
            <a:gdLst/>
            <a:ahLst/>
            <a:cxnLst/>
            <a:rect l="0" t="0" r="0" b="0"/>
            <a:pathLst>
              <a:path w="1794511" h="1197611">
                <a:moveTo>
                  <a:pt x="88900" y="0"/>
                </a:moveTo>
                <a:lnTo>
                  <a:pt x="88900" y="17780"/>
                </a:lnTo>
                <a:lnTo>
                  <a:pt x="80010" y="54610"/>
                </a:lnTo>
                <a:lnTo>
                  <a:pt x="71120" y="90170"/>
                </a:lnTo>
                <a:lnTo>
                  <a:pt x="62230" y="134620"/>
                </a:lnTo>
                <a:lnTo>
                  <a:pt x="62230" y="170180"/>
                </a:lnTo>
                <a:lnTo>
                  <a:pt x="53340" y="205740"/>
                </a:lnTo>
                <a:lnTo>
                  <a:pt x="44450" y="241300"/>
                </a:lnTo>
                <a:lnTo>
                  <a:pt x="35560" y="276860"/>
                </a:lnTo>
                <a:lnTo>
                  <a:pt x="35560" y="312420"/>
                </a:lnTo>
                <a:lnTo>
                  <a:pt x="35560" y="358140"/>
                </a:lnTo>
                <a:lnTo>
                  <a:pt x="26670" y="402590"/>
                </a:lnTo>
                <a:lnTo>
                  <a:pt x="26670" y="447040"/>
                </a:lnTo>
                <a:lnTo>
                  <a:pt x="17780" y="491490"/>
                </a:lnTo>
                <a:lnTo>
                  <a:pt x="17780" y="527050"/>
                </a:lnTo>
                <a:lnTo>
                  <a:pt x="17780" y="562610"/>
                </a:lnTo>
                <a:lnTo>
                  <a:pt x="17780" y="589280"/>
                </a:lnTo>
                <a:lnTo>
                  <a:pt x="8890" y="617220"/>
                </a:lnTo>
                <a:lnTo>
                  <a:pt x="8890" y="652780"/>
                </a:lnTo>
                <a:lnTo>
                  <a:pt x="8890" y="688340"/>
                </a:lnTo>
                <a:lnTo>
                  <a:pt x="8890" y="715010"/>
                </a:lnTo>
                <a:lnTo>
                  <a:pt x="8890" y="750570"/>
                </a:lnTo>
                <a:lnTo>
                  <a:pt x="8890" y="786130"/>
                </a:lnTo>
                <a:lnTo>
                  <a:pt x="8890" y="821690"/>
                </a:lnTo>
                <a:lnTo>
                  <a:pt x="0" y="848360"/>
                </a:lnTo>
                <a:lnTo>
                  <a:pt x="0" y="883920"/>
                </a:lnTo>
                <a:lnTo>
                  <a:pt x="0" y="911860"/>
                </a:lnTo>
                <a:lnTo>
                  <a:pt x="0" y="956310"/>
                </a:lnTo>
                <a:lnTo>
                  <a:pt x="0" y="991870"/>
                </a:lnTo>
                <a:lnTo>
                  <a:pt x="0" y="1036320"/>
                </a:lnTo>
                <a:lnTo>
                  <a:pt x="8890" y="1071880"/>
                </a:lnTo>
                <a:lnTo>
                  <a:pt x="17780" y="1116330"/>
                </a:lnTo>
                <a:lnTo>
                  <a:pt x="35560" y="1160780"/>
                </a:lnTo>
                <a:lnTo>
                  <a:pt x="53340" y="1179830"/>
                </a:lnTo>
                <a:lnTo>
                  <a:pt x="88900" y="1197610"/>
                </a:lnTo>
                <a:lnTo>
                  <a:pt x="133350" y="1197610"/>
                </a:lnTo>
                <a:lnTo>
                  <a:pt x="170180" y="1197610"/>
                </a:lnTo>
                <a:lnTo>
                  <a:pt x="205740" y="1188720"/>
                </a:lnTo>
                <a:lnTo>
                  <a:pt x="250190" y="1179830"/>
                </a:lnTo>
                <a:lnTo>
                  <a:pt x="294640" y="1169670"/>
                </a:lnTo>
                <a:lnTo>
                  <a:pt x="330200" y="1160780"/>
                </a:lnTo>
                <a:lnTo>
                  <a:pt x="365760" y="1151890"/>
                </a:lnTo>
                <a:lnTo>
                  <a:pt x="410210" y="1143000"/>
                </a:lnTo>
                <a:lnTo>
                  <a:pt x="455930" y="1143000"/>
                </a:lnTo>
                <a:lnTo>
                  <a:pt x="500380" y="1134110"/>
                </a:lnTo>
                <a:lnTo>
                  <a:pt x="527050" y="1134110"/>
                </a:lnTo>
                <a:lnTo>
                  <a:pt x="562610" y="1125220"/>
                </a:lnTo>
                <a:lnTo>
                  <a:pt x="589280" y="1116330"/>
                </a:lnTo>
                <a:lnTo>
                  <a:pt x="624840" y="1116330"/>
                </a:lnTo>
                <a:lnTo>
                  <a:pt x="660400" y="1116330"/>
                </a:lnTo>
                <a:lnTo>
                  <a:pt x="695960" y="1107440"/>
                </a:lnTo>
                <a:lnTo>
                  <a:pt x="732790" y="1107440"/>
                </a:lnTo>
                <a:lnTo>
                  <a:pt x="768350" y="1098550"/>
                </a:lnTo>
                <a:lnTo>
                  <a:pt x="803910" y="1098550"/>
                </a:lnTo>
                <a:lnTo>
                  <a:pt x="839470" y="1098550"/>
                </a:lnTo>
                <a:lnTo>
                  <a:pt x="875030" y="1089660"/>
                </a:lnTo>
                <a:lnTo>
                  <a:pt x="910590" y="1089660"/>
                </a:lnTo>
                <a:lnTo>
                  <a:pt x="946150" y="1089660"/>
                </a:lnTo>
                <a:lnTo>
                  <a:pt x="981710" y="1089660"/>
                </a:lnTo>
                <a:lnTo>
                  <a:pt x="1027430" y="1080770"/>
                </a:lnTo>
                <a:lnTo>
                  <a:pt x="1062990" y="1080770"/>
                </a:lnTo>
                <a:lnTo>
                  <a:pt x="1098550" y="1080770"/>
                </a:lnTo>
                <a:lnTo>
                  <a:pt x="1134110" y="1080770"/>
                </a:lnTo>
                <a:lnTo>
                  <a:pt x="1169670" y="1071880"/>
                </a:lnTo>
                <a:lnTo>
                  <a:pt x="1205230" y="1071880"/>
                </a:lnTo>
                <a:lnTo>
                  <a:pt x="1240790" y="1071880"/>
                </a:lnTo>
                <a:lnTo>
                  <a:pt x="1276350" y="1071880"/>
                </a:lnTo>
                <a:lnTo>
                  <a:pt x="1313180" y="1071880"/>
                </a:lnTo>
                <a:lnTo>
                  <a:pt x="1348740" y="1062990"/>
                </a:lnTo>
                <a:lnTo>
                  <a:pt x="1384300" y="1062990"/>
                </a:lnTo>
                <a:lnTo>
                  <a:pt x="1419860" y="1054100"/>
                </a:lnTo>
                <a:lnTo>
                  <a:pt x="1455420" y="1054100"/>
                </a:lnTo>
                <a:lnTo>
                  <a:pt x="1482090" y="1054100"/>
                </a:lnTo>
                <a:lnTo>
                  <a:pt x="1526540" y="1045210"/>
                </a:lnTo>
                <a:lnTo>
                  <a:pt x="1570990" y="1036320"/>
                </a:lnTo>
                <a:lnTo>
                  <a:pt x="1607820" y="1027430"/>
                </a:lnTo>
                <a:lnTo>
                  <a:pt x="1643380" y="1027430"/>
                </a:lnTo>
                <a:lnTo>
                  <a:pt x="1670050" y="1018540"/>
                </a:lnTo>
                <a:lnTo>
                  <a:pt x="1687830" y="1009650"/>
                </a:lnTo>
                <a:lnTo>
                  <a:pt x="1687830" y="991870"/>
                </a:lnTo>
                <a:lnTo>
                  <a:pt x="1687830" y="956310"/>
                </a:lnTo>
                <a:lnTo>
                  <a:pt x="1687830" y="911860"/>
                </a:lnTo>
                <a:lnTo>
                  <a:pt x="1696720" y="875030"/>
                </a:lnTo>
                <a:lnTo>
                  <a:pt x="1705610" y="839470"/>
                </a:lnTo>
                <a:lnTo>
                  <a:pt x="1705610" y="803910"/>
                </a:lnTo>
                <a:lnTo>
                  <a:pt x="1714500" y="768350"/>
                </a:lnTo>
                <a:lnTo>
                  <a:pt x="1723390" y="723900"/>
                </a:lnTo>
                <a:lnTo>
                  <a:pt x="1732280" y="688340"/>
                </a:lnTo>
                <a:lnTo>
                  <a:pt x="1741170" y="643890"/>
                </a:lnTo>
                <a:lnTo>
                  <a:pt x="1741170" y="608330"/>
                </a:lnTo>
                <a:lnTo>
                  <a:pt x="1741170" y="571500"/>
                </a:lnTo>
                <a:lnTo>
                  <a:pt x="1750060" y="544830"/>
                </a:lnTo>
                <a:lnTo>
                  <a:pt x="1758950" y="518160"/>
                </a:lnTo>
                <a:lnTo>
                  <a:pt x="1758950" y="482600"/>
                </a:lnTo>
                <a:lnTo>
                  <a:pt x="1767840" y="438150"/>
                </a:lnTo>
                <a:lnTo>
                  <a:pt x="1776730" y="402590"/>
                </a:lnTo>
                <a:lnTo>
                  <a:pt x="1776730" y="358140"/>
                </a:lnTo>
                <a:lnTo>
                  <a:pt x="1785620" y="321310"/>
                </a:lnTo>
                <a:lnTo>
                  <a:pt x="1785620" y="276860"/>
                </a:lnTo>
                <a:lnTo>
                  <a:pt x="1785620" y="232410"/>
                </a:lnTo>
                <a:lnTo>
                  <a:pt x="1794510" y="196850"/>
                </a:lnTo>
                <a:lnTo>
                  <a:pt x="1794510" y="152400"/>
                </a:lnTo>
                <a:lnTo>
                  <a:pt x="1785620" y="116840"/>
                </a:lnTo>
                <a:lnTo>
                  <a:pt x="1785620" y="99060"/>
                </a:lnTo>
                <a:lnTo>
                  <a:pt x="1767840" y="81280"/>
                </a:lnTo>
                <a:lnTo>
                  <a:pt x="1750060" y="72390"/>
                </a:lnTo>
                <a:lnTo>
                  <a:pt x="1705610" y="81280"/>
                </a:lnTo>
                <a:lnTo>
                  <a:pt x="1670050" y="90170"/>
                </a:lnTo>
                <a:lnTo>
                  <a:pt x="1625600" y="99060"/>
                </a:lnTo>
                <a:lnTo>
                  <a:pt x="1581150" y="107950"/>
                </a:lnTo>
                <a:lnTo>
                  <a:pt x="1544320" y="107950"/>
                </a:lnTo>
                <a:lnTo>
                  <a:pt x="1508760" y="116840"/>
                </a:lnTo>
                <a:lnTo>
                  <a:pt x="1473200" y="116840"/>
                </a:lnTo>
                <a:lnTo>
                  <a:pt x="1437640" y="116840"/>
                </a:lnTo>
                <a:lnTo>
                  <a:pt x="1402080" y="116840"/>
                </a:lnTo>
                <a:lnTo>
                  <a:pt x="1357630" y="116840"/>
                </a:lnTo>
                <a:lnTo>
                  <a:pt x="1322070" y="116840"/>
                </a:lnTo>
                <a:lnTo>
                  <a:pt x="1276350" y="116840"/>
                </a:lnTo>
                <a:lnTo>
                  <a:pt x="1231900" y="116840"/>
                </a:lnTo>
                <a:lnTo>
                  <a:pt x="1196340" y="116840"/>
                </a:lnTo>
                <a:lnTo>
                  <a:pt x="1160780" y="116840"/>
                </a:lnTo>
                <a:lnTo>
                  <a:pt x="1134110" y="116840"/>
                </a:lnTo>
                <a:lnTo>
                  <a:pt x="1098550" y="116840"/>
                </a:lnTo>
                <a:lnTo>
                  <a:pt x="1071880" y="107950"/>
                </a:lnTo>
                <a:lnTo>
                  <a:pt x="1036320" y="107950"/>
                </a:lnTo>
                <a:lnTo>
                  <a:pt x="999490" y="99060"/>
                </a:lnTo>
                <a:lnTo>
                  <a:pt x="963930" y="99060"/>
                </a:lnTo>
                <a:lnTo>
                  <a:pt x="928370" y="99060"/>
                </a:lnTo>
                <a:lnTo>
                  <a:pt x="901700" y="90170"/>
                </a:lnTo>
                <a:lnTo>
                  <a:pt x="866140" y="90170"/>
                </a:lnTo>
                <a:lnTo>
                  <a:pt x="830580" y="81280"/>
                </a:lnTo>
                <a:lnTo>
                  <a:pt x="795020" y="72390"/>
                </a:lnTo>
                <a:lnTo>
                  <a:pt x="759460" y="63500"/>
                </a:lnTo>
                <a:lnTo>
                  <a:pt x="722630" y="63500"/>
                </a:lnTo>
                <a:lnTo>
                  <a:pt x="687070" y="54610"/>
                </a:lnTo>
                <a:lnTo>
                  <a:pt x="651510" y="45720"/>
                </a:lnTo>
                <a:lnTo>
                  <a:pt x="615950" y="45720"/>
                </a:lnTo>
                <a:lnTo>
                  <a:pt x="580390" y="36830"/>
                </a:lnTo>
                <a:lnTo>
                  <a:pt x="535940" y="36830"/>
                </a:lnTo>
                <a:lnTo>
                  <a:pt x="500380" y="26670"/>
                </a:lnTo>
                <a:lnTo>
                  <a:pt x="464820" y="26670"/>
                </a:lnTo>
                <a:lnTo>
                  <a:pt x="419100" y="26670"/>
                </a:lnTo>
                <a:lnTo>
                  <a:pt x="383540" y="26670"/>
                </a:lnTo>
                <a:lnTo>
                  <a:pt x="347980" y="26670"/>
                </a:lnTo>
                <a:lnTo>
                  <a:pt x="303530" y="26670"/>
                </a:lnTo>
                <a:lnTo>
                  <a:pt x="267970" y="26670"/>
                </a:lnTo>
                <a:lnTo>
                  <a:pt x="232410" y="36830"/>
                </a:lnTo>
                <a:lnTo>
                  <a:pt x="187960" y="36830"/>
                </a:lnTo>
                <a:lnTo>
                  <a:pt x="151130" y="36830"/>
                </a:lnTo>
                <a:lnTo>
                  <a:pt x="106680" y="45720"/>
                </a:lnTo>
                <a:lnTo>
                  <a:pt x="71120" y="45720"/>
                </a:lnTo>
                <a:lnTo>
                  <a:pt x="53340" y="54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6991350" y="3696970"/>
            <a:ext cx="36831" cy="17781"/>
          </a:xfrm>
          <a:custGeom>
            <a:avLst/>
            <a:gdLst/>
            <a:ahLst/>
            <a:cxnLst/>
            <a:rect l="0" t="0" r="0" b="0"/>
            <a:pathLst>
              <a:path w="36831" h="17781">
                <a:moveTo>
                  <a:pt x="36830" y="17780"/>
                </a:moveTo>
                <a:lnTo>
                  <a:pt x="19050" y="17780"/>
                </a:lnTo>
                <a:lnTo>
                  <a:pt x="0" y="889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7161530" y="3295650"/>
            <a:ext cx="196851" cy="427991"/>
          </a:xfrm>
          <a:custGeom>
            <a:avLst/>
            <a:gdLst/>
            <a:ahLst/>
            <a:cxnLst/>
            <a:rect l="0" t="0" r="0" b="0"/>
            <a:pathLst>
              <a:path w="196851" h="427991">
                <a:moveTo>
                  <a:pt x="80010" y="0"/>
                </a:moveTo>
                <a:lnTo>
                  <a:pt x="62230" y="17780"/>
                </a:lnTo>
                <a:lnTo>
                  <a:pt x="53340" y="53340"/>
                </a:lnTo>
                <a:lnTo>
                  <a:pt x="44450" y="88900"/>
                </a:lnTo>
                <a:lnTo>
                  <a:pt x="44450" y="124460"/>
                </a:lnTo>
                <a:lnTo>
                  <a:pt x="35560" y="168910"/>
                </a:lnTo>
                <a:lnTo>
                  <a:pt x="35560" y="204470"/>
                </a:lnTo>
                <a:lnTo>
                  <a:pt x="35560" y="240030"/>
                </a:lnTo>
                <a:lnTo>
                  <a:pt x="35560" y="266700"/>
                </a:lnTo>
                <a:lnTo>
                  <a:pt x="35560" y="303530"/>
                </a:lnTo>
                <a:lnTo>
                  <a:pt x="44450" y="347980"/>
                </a:lnTo>
                <a:lnTo>
                  <a:pt x="53340" y="383540"/>
                </a:lnTo>
                <a:lnTo>
                  <a:pt x="71120" y="410210"/>
                </a:lnTo>
                <a:lnTo>
                  <a:pt x="97790" y="427990"/>
                </a:lnTo>
                <a:lnTo>
                  <a:pt x="115570" y="427990"/>
                </a:lnTo>
                <a:lnTo>
                  <a:pt x="143510" y="410210"/>
                </a:lnTo>
                <a:lnTo>
                  <a:pt x="170180" y="365760"/>
                </a:lnTo>
                <a:lnTo>
                  <a:pt x="187960" y="330200"/>
                </a:lnTo>
                <a:lnTo>
                  <a:pt x="196850" y="294640"/>
                </a:lnTo>
                <a:lnTo>
                  <a:pt x="196850" y="248920"/>
                </a:lnTo>
                <a:lnTo>
                  <a:pt x="196850" y="213360"/>
                </a:lnTo>
                <a:lnTo>
                  <a:pt x="196850" y="186690"/>
                </a:lnTo>
                <a:lnTo>
                  <a:pt x="179070" y="151130"/>
                </a:lnTo>
                <a:lnTo>
                  <a:pt x="152400" y="115570"/>
                </a:lnTo>
                <a:lnTo>
                  <a:pt x="143510" y="97790"/>
                </a:lnTo>
                <a:lnTo>
                  <a:pt x="115570" y="80010"/>
                </a:lnTo>
                <a:lnTo>
                  <a:pt x="71120" y="62230"/>
                </a:lnTo>
                <a:lnTo>
                  <a:pt x="35560" y="6223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7438390" y="3267710"/>
            <a:ext cx="312421" cy="429261"/>
          </a:xfrm>
          <a:custGeom>
            <a:avLst/>
            <a:gdLst/>
            <a:ahLst/>
            <a:cxnLst/>
            <a:rect l="0" t="0" r="0" b="0"/>
            <a:pathLst>
              <a:path w="312421" h="429261">
                <a:moveTo>
                  <a:pt x="53340" y="27940"/>
                </a:moveTo>
                <a:lnTo>
                  <a:pt x="88900" y="0"/>
                </a:lnTo>
                <a:lnTo>
                  <a:pt x="106680" y="0"/>
                </a:lnTo>
                <a:lnTo>
                  <a:pt x="133350" y="8890"/>
                </a:lnTo>
                <a:lnTo>
                  <a:pt x="179070" y="36830"/>
                </a:lnTo>
                <a:lnTo>
                  <a:pt x="205740" y="72390"/>
                </a:lnTo>
                <a:lnTo>
                  <a:pt x="223520" y="107950"/>
                </a:lnTo>
                <a:lnTo>
                  <a:pt x="232410" y="143510"/>
                </a:lnTo>
                <a:lnTo>
                  <a:pt x="241300" y="179070"/>
                </a:lnTo>
                <a:lnTo>
                  <a:pt x="241300" y="223520"/>
                </a:lnTo>
                <a:lnTo>
                  <a:pt x="241300" y="241300"/>
                </a:lnTo>
                <a:lnTo>
                  <a:pt x="223520" y="276860"/>
                </a:lnTo>
                <a:lnTo>
                  <a:pt x="205740" y="313690"/>
                </a:lnTo>
                <a:lnTo>
                  <a:pt x="161290" y="358140"/>
                </a:lnTo>
                <a:lnTo>
                  <a:pt x="115570" y="393700"/>
                </a:lnTo>
                <a:lnTo>
                  <a:pt x="71120" y="411480"/>
                </a:lnTo>
                <a:lnTo>
                  <a:pt x="53340" y="420370"/>
                </a:lnTo>
                <a:lnTo>
                  <a:pt x="35560" y="420370"/>
                </a:lnTo>
                <a:lnTo>
                  <a:pt x="8890" y="411480"/>
                </a:lnTo>
                <a:lnTo>
                  <a:pt x="0" y="384810"/>
                </a:lnTo>
                <a:lnTo>
                  <a:pt x="8890" y="367030"/>
                </a:lnTo>
                <a:lnTo>
                  <a:pt x="53340" y="331470"/>
                </a:lnTo>
                <a:lnTo>
                  <a:pt x="88900" y="322580"/>
                </a:lnTo>
                <a:lnTo>
                  <a:pt x="115570" y="322580"/>
                </a:lnTo>
                <a:lnTo>
                  <a:pt x="152400" y="331470"/>
                </a:lnTo>
                <a:lnTo>
                  <a:pt x="187960" y="340360"/>
                </a:lnTo>
                <a:lnTo>
                  <a:pt x="232410" y="358140"/>
                </a:lnTo>
                <a:lnTo>
                  <a:pt x="250190" y="358140"/>
                </a:lnTo>
                <a:lnTo>
                  <a:pt x="285750" y="402590"/>
                </a:lnTo>
                <a:lnTo>
                  <a:pt x="312420" y="4292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7795260" y="3241040"/>
            <a:ext cx="267971" cy="438151"/>
          </a:xfrm>
          <a:custGeom>
            <a:avLst/>
            <a:gdLst/>
            <a:ahLst/>
            <a:cxnLst/>
            <a:rect l="0" t="0" r="0" b="0"/>
            <a:pathLst>
              <a:path w="267971" h="438151">
                <a:moveTo>
                  <a:pt x="116840" y="0"/>
                </a:moveTo>
                <a:lnTo>
                  <a:pt x="90170" y="35560"/>
                </a:lnTo>
                <a:lnTo>
                  <a:pt x="81280" y="72390"/>
                </a:lnTo>
                <a:lnTo>
                  <a:pt x="72390" y="107950"/>
                </a:lnTo>
                <a:lnTo>
                  <a:pt x="63500" y="152400"/>
                </a:lnTo>
                <a:lnTo>
                  <a:pt x="63500" y="187960"/>
                </a:lnTo>
                <a:lnTo>
                  <a:pt x="63500" y="223520"/>
                </a:lnTo>
                <a:lnTo>
                  <a:pt x="63500" y="259080"/>
                </a:lnTo>
                <a:lnTo>
                  <a:pt x="63500" y="294640"/>
                </a:lnTo>
                <a:lnTo>
                  <a:pt x="63500" y="330200"/>
                </a:lnTo>
                <a:lnTo>
                  <a:pt x="72390" y="375920"/>
                </a:lnTo>
                <a:lnTo>
                  <a:pt x="81280" y="393700"/>
                </a:lnTo>
                <a:lnTo>
                  <a:pt x="116840" y="429260"/>
                </a:lnTo>
                <a:lnTo>
                  <a:pt x="134620" y="438150"/>
                </a:lnTo>
                <a:lnTo>
                  <a:pt x="170180" y="438150"/>
                </a:lnTo>
                <a:lnTo>
                  <a:pt x="187960" y="438150"/>
                </a:lnTo>
                <a:lnTo>
                  <a:pt x="205740" y="429260"/>
                </a:lnTo>
                <a:lnTo>
                  <a:pt x="241300" y="384810"/>
                </a:lnTo>
                <a:lnTo>
                  <a:pt x="250190" y="349250"/>
                </a:lnTo>
                <a:lnTo>
                  <a:pt x="259080" y="312420"/>
                </a:lnTo>
                <a:lnTo>
                  <a:pt x="267970" y="267970"/>
                </a:lnTo>
                <a:lnTo>
                  <a:pt x="267970" y="232410"/>
                </a:lnTo>
                <a:lnTo>
                  <a:pt x="267970" y="196850"/>
                </a:lnTo>
                <a:lnTo>
                  <a:pt x="259080" y="161290"/>
                </a:lnTo>
                <a:lnTo>
                  <a:pt x="250190" y="125730"/>
                </a:lnTo>
                <a:lnTo>
                  <a:pt x="223520" y="90170"/>
                </a:lnTo>
                <a:lnTo>
                  <a:pt x="179070" y="45720"/>
                </a:lnTo>
                <a:lnTo>
                  <a:pt x="152400" y="35560"/>
                </a:lnTo>
                <a:lnTo>
                  <a:pt x="116840" y="17780"/>
                </a:lnTo>
                <a:lnTo>
                  <a:pt x="81280" y="17780"/>
                </a:lnTo>
                <a:lnTo>
                  <a:pt x="44450" y="17780"/>
                </a:lnTo>
                <a:lnTo>
                  <a:pt x="0" y="3556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607810" y="3464560"/>
            <a:ext cx="205741" cy="53341"/>
          </a:xfrm>
          <a:custGeom>
            <a:avLst/>
            <a:gdLst/>
            <a:ahLst/>
            <a:cxnLst/>
            <a:rect l="0" t="0" r="0" b="0"/>
            <a:pathLst>
              <a:path w="205741" h="53341">
                <a:moveTo>
                  <a:pt x="0" y="5334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07950" y="8890"/>
                </a:lnTo>
                <a:lnTo>
                  <a:pt x="143510" y="0"/>
                </a:lnTo>
                <a:lnTo>
                  <a:pt x="18796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6572250" y="360807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7081520" y="4107180"/>
            <a:ext cx="303531" cy="571501"/>
          </a:xfrm>
          <a:custGeom>
            <a:avLst/>
            <a:gdLst/>
            <a:ahLst/>
            <a:cxnLst/>
            <a:rect l="0" t="0" r="0" b="0"/>
            <a:pathLst>
              <a:path w="303531" h="571501">
                <a:moveTo>
                  <a:pt x="97790" y="161290"/>
                </a:moveTo>
                <a:lnTo>
                  <a:pt x="71120" y="143510"/>
                </a:lnTo>
                <a:lnTo>
                  <a:pt x="53340" y="134620"/>
                </a:lnTo>
                <a:lnTo>
                  <a:pt x="53340" y="107950"/>
                </a:lnTo>
                <a:lnTo>
                  <a:pt x="62230" y="90170"/>
                </a:lnTo>
                <a:lnTo>
                  <a:pt x="80010" y="72390"/>
                </a:lnTo>
                <a:lnTo>
                  <a:pt x="115570" y="35560"/>
                </a:lnTo>
                <a:lnTo>
                  <a:pt x="151130" y="8890"/>
                </a:lnTo>
                <a:lnTo>
                  <a:pt x="168910" y="0"/>
                </a:lnTo>
                <a:lnTo>
                  <a:pt x="195580" y="0"/>
                </a:lnTo>
                <a:lnTo>
                  <a:pt x="223520" y="8890"/>
                </a:lnTo>
                <a:lnTo>
                  <a:pt x="241300" y="17780"/>
                </a:lnTo>
                <a:lnTo>
                  <a:pt x="267970" y="72390"/>
                </a:lnTo>
                <a:lnTo>
                  <a:pt x="276860" y="107950"/>
                </a:lnTo>
                <a:lnTo>
                  <a:pt x="276860" y="152400"/>
                </a:lnTo>
                <a:lnTo>
                  <a:pt x="276860" y="187960"/>
                </a:lnTo>
                <a:lnTo>
                  <a:pt x="276860" y="223520"/>
                </a:lnTo>
                <a:lnTo>
                  <a:pt x="276860" y="259080"/>
                </a:lnTo>
                <a:lnTo>
                  <a:pt x="267970" y="294640"/>
                </a:lnTo>
                <a:lnTo>
                  <a:pt x="259080" y="331470"/>
                </a:lnTo>
                <a:lnTo>
                  <a:pt x="241300" y="367030"/>
                </a:lnTo>
                <a:lnTo>
                  <a:pt x="223520" y="402590"/>
                </a:lnTo>
                <a:lnTo>
                  <a:pt x="205740" y="438150"/>
                </a:lnTo>
                <a:lnTo>
                  <a:pt x="186690" y="464820"/>
                </a:lnTo>
                <a:lnTo>
                  <a:pt x="151130" y="500380"/>
                </a:lnTo>
                <a:lnTo>
                  <a:pt x="115570" y="535940"/>
                </a:lnTo>
                <a:lnTo>
                  <a:pt x="80010" y="562610"/>
                </a:lnTo>
                <a:lnTo>
                  <a:pt x="62230" y="571500"/>
                </a:lnTo>
                <a:lnTo>
                  <a:pt x="17780" y="553720"/>
                </a:lnTo>
                <a:lnTo>
                  <a:pt x="0" y="544830"/>
                </a:lnTo>
                <a:lnTo>
                  <a:pt x="0" y="527050"/>
                </a:lnTo>
                <a:lnTo>
                  <a:pt x="0" y="482600"/>
                </a:lnTo>
                <a:lnTo>
                  <a:pt x="0" y="447040"/>
                </a:lnTo>
                <a:lnTo>
                  <a:pt x="17780" y="411480"/>
                </a:lnTo>
                <a:lnTo>
                  <a:pt x="35560" y="375920"/>
                </a:lnTo>
                <a:lnTo>
                  <a:pt x="71120" y="340360"/>
                </a:lnTo>
                <a:lnTo>
                  <a:pt x="97790" y="322580"/>
                </a:lnTo>
                <a:lnTo>
                  <a:pt x="124460" y="322580"/>
                </a:lnTo>
                <a:lnTo>
                  <a:pt x="151130" y="322580"/>
                </a:lnTo>
                <a:lnTo>
                  <a:pt x="168910" y="331470"/>
                </a:lnTo>
                <a:lnTo>
                  <a:pt x="214630" y="358140"/>
                </a:lnTo>
                <a:lnTo>
                  <a:pt x="232410" y="384810"/>
                </a:lnTo>
                <a:lnTo>
                  <a:pt x="267970" y="420370"/>
                </a:lnTo>
                <a:lnTo>
                  <a:pt x="285750" y="464820"/>
                </a:lnTo>
                <a:lnTo>
                  <a:pt x="294640" y="491490"/>
                </a:lnTo>
                <a:lnTo>
                  <a:pt x="294640" y="527050"/>
                </a:lnTo>
                <a:lnTo>
                  <a:pt x="30353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7054850" y="3750310"/>
            <a:ext cx="651511" cy="107951"/>
          </a:xfrm>
          <a:custGeom>
            <a:avLst/>
            <a:gdLst/>
            <a:ahLst/>
            <a:cxnLst/>
            <a:rect l="0" t="0" r="0" b="0"/>
            <a:pathLst>
              <a:path w="651511" h="107951">
                <a:moveTo>
                  <a:pt x="0" y="44450"/>
                </a:moveTo>
                <a:lnTo>
                  <a:pt x="8890" y="62230"/>
                </a:lnTo>
                <a:lnTo>
                  <a:pt x="44450" y="88900"/>
                </a:lnTo>
                <a:lnTo>
                  <a:pt x="97790" y="107950"/>
                </a:lnTo>
                <a:lnTo>
                  <a:pt x="133350" y="107950"/>
                </a:lnTo>
                <a:lnTo>
                  <a:pt x="160020" y="107950"/>
                </a:lnTo>
                <a:lnTo>
                  <a:pt x="204470" y="88900"/>
                </a:lnTo>
                <a:lnTo>
                  <a:pt x="232410" y="71120"/>
                </a:lnTo>
                <a:lnTo>
                  <a:pt x="276860" y="44450"/>
                </a:lnTo>
                <a:lnTo>
                  <a:pt x="312420" y="8890"/>
                </a:lnTo>
                <a:lnTo>
                  <a:pt x="330200" y="8890"/>
                </a:lnTo>
                <a:lnTo>
                  <a:pt x="339090" y="53340"/>
                </a:lnTo>
                <a:lnTo>
                  <a:pt x="347980" y="80010"/>
                </a:lnTo>
                <a:lnTo>
                  <a:pt x="374650" y="88900"/>
                </a:lnTo>
                <a:lnTo>
                  <a:pt x="401320" y="88900"/>
                </a:lnTo>
                <a:lnTo>
                  <a:pt x="419100" y="88900"/>
                </a:lnTo>
                <a:lnTo>
                  <a:pt x="463550" y="71120"/>
                </a:lnTo>
                <a:lnTo>
                  <a:pt x="499110" y="53340"/>
                </a:lnTo>
                <a:lnTo>
                  <a:pt x="535940" y="44450"/>
                </a:lnTo>
                <a:lnTo>
                  <a:pt x="580390" y="26670"/>
                </a:lnTo>
                <a:lnTo>
                  <a:pt x="607060" y="17780"/>
                </a:lnTo>
                <a:lnTo>
                  <a:pt x="6515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7590790" y="4027170"/>
            <a:ext cx="133351" cy="125731"/>
          </a:xfrm>
          <a:custGeom>
            <a:avLst/>
            <a:gdLst/>
            <a:ahLst/>
            <a:cxnLst/>
            <a:rect l="0" t="0" r="0" b="0"/>
            <a:pathLst>
              <a:path w="133351" h="125731">
                <a:moveTo>
                  <a:pt x="97790" y="26670"/>
                </a:moveTo>
                <a:lnTo>
                  <a:pt x="80010" y="17780"/>
                </a:lnTo>
                <a:lnTo>
                  <a:pt x="53340" y="26670"/>
                </a:lnTo>
                <a:lnTo>
                  <a:pt x="35560" y="44450"/>
                </a:lnTo>
                <a:lnTo>
                  <a:pt x="26670" y="62230"/>
                </a:lnTo>
                <a:lnTo>
                  <a:pt x="26670" y="97790"/>
                </a:lnTo>
                <a:lnTo>
                  <a:pt x="26670" y="115570"/>
                </a:lnTo>
                <a:lnTo>
                  <a:pt x="44450" y="125730"/>
                </a:lnTo>
                <a:lnTo>
                  <a:pt x="62230" y="125730"/>
                </a:lnTo>
                <a:lnTo>
                  <a:pt x="97790" y="106680"/>
                </a:lnTo>
                <a:lnTo>
                  <a:pt x="115570" y="88900"/>
                </a:lnTo>
                <a:lnTo>
                  <a:pt x="133350" y="62230"/>
                </a:lnTo>
                <a:lnTo>
                  <a:pt x="133350" y="35560"/>
                </a:lnTo>
                <a:lnTo>
                  <a:pt x="12446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8890"/>
                </a:lnTo>
                <a:lnTo>
                  <a:pt x="53340" y="8890"/>
                </a:lnTo>
                <a:lnTo>
                  <a:pt x="26670" y="35560"/>
                </a:lnTo>
                <a:lnTo>
                  <a:pt x="0" y="8001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626350" y="4071620"/>
            <a:ext cx="276861" cy="615951"/>
          </a:xfrm>
          <a:custGeom>
            <a:avLst/>
            <a:gdLst/>
            <a:ahLst/>
            <a:cxnLst/>
            <a:rect l="0" t="0" r="0" b="0"/>
            <a:pathLst>
              <a:path w="276861" h="615951">
                <a:moveTo>
                  <a:pt x="276860" y="0"/>
                </a:moveTo>
                <a:lnTo>
                  <a:pt x="241300" y="26670"/>
                </a:lnTo>
                <a:lnTo>
                  <a:pt x="222250" y="62230"/>
                </a:lnTo>
                <a:lnTo>
                  <a:pt x="204470" y="99060"/>
                </a:lnTo>
                <a:lnTo>
                  <a:pt x="186690" y="134620"/>
                </a:lnTo>
                <a:lnTo>
                  <a:pt x="160020" y="179070"/>
                </a:lnTo>
                <a:lnTo>
                  <a:pt x="133350" y="223520"/>
                </a:lnTo>
                <a:lnTo>
                  <a:pt x="124460" y="250190"/>
                </a:lnTo>
                <a:lnTo>
                  <a:pt x="106680" y="285750"/>
                </a:lnTo>
                <a:lnTo>
                  <a:pt x="88900" y="312420"/>
                </a:lnTo>
                <a:lnTo>
                  <a:pt x="80010" y="347980"/>
                </a:lnTo>
                <a:lnTo>
                  <a:pt x="62230" y="384810"/>
                </a:lnTo>
                <a:lnTo>
                  <a:pt x="44450" y="420370"/>
                </a:lnTo>
                <a:lnTo>
                  <a:pt x="26670" y="464820"/>
                </a:lnTo>
                <a:lnTo>
                  <a:pt x="8890" y="509270"/>
                </a:lnTo>
                <a:lnTo>
                  <a:pt x="0" y="544830"/>
                </a:lnTo>
                <a:lnTo>
                  <a:pt x="0" y="580390"/>
                </a:lnTo>
                <a:lnTo>
                  <a:pt x="0" y="6159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7724140" y="4401820"/>
            <a:ext cx="259081" cy="187961"/>
          </a:xfrm>
          <a:custGeom>
            <a:avLst/>
            <a:gdLst/>
            <a:ahLst/>
            <a:cxnLst/>
            <a:rect l="0" t="0" r="0" b="0"/>
            <a:pathLst>
              <a:path w="259081" h="187961">
                <a:moveTo>
                  <a:pt x="134620" y="72390"/>
                </a:moveTo>
                <a:lnTo>
                  <a:pt x="124460" y="99060"/>
                </a:lnTo>
                <a:lnTo>
                  <a:pt x="124460" y="116840"/>
                </a:lnTo>
                <a:lnTo>
                  <a:pt x="134620" y="152400"/>
                </a:lnTo>
                <a:lnTo>
                  <a:pt x="143510" y="170180"/>
                </a:lnTo>
                <a:lnTo>
                  <a:pt x="161290" y="170180"/>
                </a:lnTo>
                <a:lnTo>
                  <a:pt x="179070" y="161290"/>
                </a:lnTo>
                <a:lnTo>
                  <a:pt x="214630" y="134620"/>
                </a:lnTo>
                <a:lnTo>
                  <a:pt x="241300" y="90170"/>
                </a:lnTo>
                <a:lnTo>
                  <a:pt x="259080" y="72390"/>
                </a:lnTo>
                <a:lnTo>
                  <a:pt x="259080" y="45720"/>
                </a:lnTo>
                <a:lnTo>
                  <a:pt x="259080" y="17780"/>
                </a:lnTo>
                <a:lnTo>
                  <a:pt x="241300" y="0"/>
                </a:lnTo>
                <a:lnTo>
                  <a:pt x="223520" y="0"/>
                </a:lnTo>
                <a:lnTo>
                  <a:pt x="196850" y="8890"/>
                </a:lnTo>
                <a:lnTo>
                  <a:pt x="161290" y="17780"/>
                </a:lnTo>
                <a:lnTo>
                  <a:pt x="115570" y="54610"/>
                </a:lnTo>
                <a:lnTo>
                  <a:pt x="80010" y="90170"/>
                </a:lnTo>
                <a:lnTo>
                  <a:pt x="44450" y="125730"/>
                </a:lnTo>
                <a:lnTo>
                  <a:pt x="8890" y="17018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1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312670" y="1205230"/>
            <a:ext cx="53341" cy="580391"/>
          </a:xfrm>
          <a:custGeom>
            <a:avLst/>
            <a:gdLst/>
            <a:ahLst/>
            <a:cxnLst/>
            <a:rect l="0" t="0" r="0" b="0"/>
            <a:pathLst>
              <a:path w="53341" h="580391">
                <a:moveTo>
                  <a:pt x="17780" y="0"/>
                </a:moveTo>
                <a:lnTo>
                  <a:pt x="0" y="4445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8890" y="393700"/>
                </a:lnTo>
                <a:lnTo>
                  <a:pt x="8890" y="438150"/>
                </a:lnTo>
                <a:lnTo>
                  <a:pt x="8890" y="473710"/>
                </a:lnTo>
                <a:lnTo>
                  <a:pt x="17780" y="509270"/>
                </a:lnTo>
                <a:lnTo>
                  <a:pt x="26670" y="553720"/>
                </a:lnTo>
                <a:lnTo>
                  <a:pt x="35560" y="571500"/>
                </a:lnTo>
                <a:lnTo>
                  <a:pt x="5334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419350" y="1410970"/>
            <a:ext cx="161291" cy="276861"/>
          </a:xfrm>
          <a:custGeom>
            <a:avLst/>
            <a:gdLst/>
            <a:ahLst/>
            <a:cxnLst/>
            <a:rect l="0" t="0" r="0" b="0"/>
            <a:pathLst>
              <a:path w="161291" h="276861">
                <a:moveTo>
                  <a:pt x="45720" y="0"/>
                </a:moveTo>
                <a:lnTo>
                  <a:pt x="19050" y="35560"/>
                </a:lnTo>
                <a:lnTo>
                  <a:pt x="8890" y="71120"/>
                </a:lnTo>
                <a:lnTo>
                  <a:pt x="0" y="97790"/>
                </a:lnTo>
                <a:lnTo>
                  <a:pt x="0" y="142240"/>
                </a:lnTo>
                <a:lnTo>
                  <a:pt x="0" y="179070"/>
                </a:lnTo>
                <a:lnTo>
                  <a:pt x="0" y="214630"/>
                </a:lnTo>
                <a:lnTo>
                  <a:pt x="0" y="241300"/>
                </a:lnTo>
                <a:lnTo>
                  <a:pt x="8890" y="259080"/>
                </a:lnTo>
                <a:lnTo>
                  <a:pt x="27940" y="267970"/>
                </a:lnTo>
                <a:lnTo>
                  <a:pt x="45720" y="276860"/>
                </a:lnTo>
                <a:lnTo>
                  <a:pt x="63500" y="276860"/>
                </a:lnTo>
                <a:lnTo>
                  <a:pt x="90170" y="276860"/>
                </a:lnTo>
                <a:lnTo>
                  <a:pt x="107950" y="259080"/>
                </a:lnTo>
                <a:lnTo>
                  <a:pt x="125730" y="223520"/>
                </a:lnTo>
                <a:lnTo>
                  <a:pt x="143510" y="187960"/>
                </a:lnTo>
                <a:lnTo>
                  <a:pt x="152400" y="151130"/>
                </a:lnTo>
                <a:lnTo>
                  <a:pt x="161290" y="115570"/>
                </a:lnTo>
                <a:lnTo>
                  <a:pt x="161290" y="80010"/>
                </a:lnTo>
                <a:lnTo>
                  <a:pt x="152400" y="44450"/>
                </a:lnTo>
                <a:lnTo>
                  <a:pt x="152400" y="26670"/>
                </a:lnTo>
                <a:lnTo>
                  <a:pt x="125730" y="0"/>
                </a:lnTo>
                <a:lnTo>
                  <a:pt x="99060" y="0"/>
                </a:lnTo>
                <a:lnTo>
                  <a:pt x="81280" y="0"/>
                </a:lnTo>
                <a:lnTo>
                  <a:pt x="4572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509520" y="1384300"/>
            <a:ext cx="321311" cy="633731"/>
          </a:xfrm>
          <a:custGeom>
            <a:avLst/>
            <a:gdLst/>
            <a:ahLst/>
            <a:cxnLst/>
            <a:rect l="0" t="0" r="0" b="0"/>
            <a:pathLst>
              <a:path w="321311" h="633731">
                <a:moveTo>
                  <a:pt x="294640" y="8890"/>
                </a:moveTo>
                <a:lnTo>
                  <a:pt x="276860" y="0"/>
                </a:lnTo>
                <a:lnTo>
                  <a:pt x="223520" y="8890"/>
                </a:lnTo>
                <a:lnTo>
                  <a:pt x="186690" y="26670"/>
                </a:lnTo>
                <a:lnTo>
                  <a:pt x="160020" y="62230"/>
                </a:lnTo>
                <a:lnTo>
                  <a:pt x="124460" y="106680"/>
                </a:lnTo>
                <a:lnTo>
                  <a:pt x="106680" y="151130"/>
                </a:lnTo>
                <a:lnTo>
                  <a:pt x="97790" y="187960"/>
                </a:lnTo>
                <a:lnTo>
                  <a:pt x="97790" y="223520"/>
                </a:lnTo>
                <a:lnTo>
                  <a:pt x="97790" y="241300"/>
                </a:lnTo>
                <a:lnTo>
                  <a:pt x="106680" y="259080"/>
                </a:lnTo>
                <a:lnTo>
                  <a:pt x="124460" y="267970"/>
                </a:lnTo>
                <a:lnTo>
                  <a:pt x="142240" y="267970"/>
                </a:lnTo>
                <a:lnTo>
                  <a:pt x="186690" y="259080"/>
                </a:lnTo>
                <a:lnTo>
                  <a:pt x="205740" y="259080"/>
                </a:lnTo>
                <a:lnTo>
                  <a:pt x="250190" y="223520"/>
                </a:lnTo>
                <a:lnTo>
                  <a:pt x="285750" y="177800"/>
                </a:lnTo>
                <a:lnTo>
                  <a:pt x="303530" y="133350"/>
                </a:lnTo>
                <a:lnTo>
                  <a:pt x="321310" y="88900"/>
                </a:lnTo>
                <a:lnTo>
                  <a:pt x="321310" y="44450"/>
                </a:lnTo>
                <a:lnTo>
                  <a:pt x="303530" y="62230"/>
                </a:lnTo>
                <a:lnTo>
                  <a:pt x="303530" y="97790"/>
                </a:lnTo>
                <a:lnTo>
                  <a:pt x="303530" y="142240"/>
                </a:lnTo>
                <a:lnTo>
                  <a:pt x="303530" y="177800"/>
                </a:lnTo>
                <a:lnTo>
                  <a:pt x="303530" y="223520"/>
                </a:lnTo>
                <a:lnTo>
                  <a:pt x="303530" y="250190"/>
                </a:lnTo>
                <a:lnTo>
                  <a:pt x="303530" y="285750"/>
                </a:lnTo>
                <a:lnTo>
                  <a:pt x="312420" y="312420"/>
                </a:lnTo>
                <a:lnTo>
                  <a:pt x="312420" y="347980"/>
                </a:lnTo>
                <a:lnTo>
                  <a:pt x="312420" y="374650"/>
                </a:lnTo>
                <a:lnTo>
                  <a:pt x="321310" y="401320"/>
                </a:lnTo>
                <a:lnTo>
                  <a:pt x="321310" y="445770"/>
                </a:lnTo>
                <a:lnTo>
                  <a:pt x="312420" y="482600"/>
                </a:lnTo>
                <a:lnTo>
                  <a:pt x="303530" y="527050"/>
                </a:lnTo>
                <a:lnTo>
                  <a:pt x="294640" y="553720"/>
                </a:lnTo>
                <a:lnTo>
                  <a:pt x="259080" y="598170"/>
                </a:lnTo>
                <a:lnTo>
                  <a:pt x="241300" y="615950"/>
                </a:lnTo>
                <a:lnTo>
                  <a:pt x="195580" y="633730"/>
                </a:lnTo>
                <a:lnTo>
                  <a:pt x="168910" y="633730"/>
                </a:lnTo>
                <a:lnTo>
                  <a:pt x="133350" y="624840"/>
                </a:lnTo>
                <a:lnTo>
                  <a:pt x="97790" y="607060"/>
                </a:lnTo>
                <a:lnTo>
                  <a:pt x="53340" y="580390"/>
                </a:lnTo>
                <a:lnTo>
                  <a:pt x="17780" y="54483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081020" y="1330960"/>
            <a:ext cx="232411" cy="8891"/>
          </a:xfrm>
          <a:custGeom>
            <a:avLst/>
            <a:gdLst/>
            <a:ahLst/>
            <a:cxnLst/>
            <a:rect l="0" t="0" r="0" b="0"/>
            <a:pathLst>
              <a:path w="23241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88900" y="0"/>
                </a:lnTo>
                <a:lnTo>
                  <a:pt x="133350" y="0"/>
                </a:lnTo>
                <a:lnTo>
                  <a:pt x="168910" y="0"/>
                </a:lnTo>
                <a:lnTo>
                  <a:pt x="205740" y="0"/>
                </a:lnTo>
                <a:lnTo>
                  <a:pt x="2324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161030" y="149987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17780" y="8890"/>
                </a:lnTo>
                <a:lnTo>
                  <a:pt x="62230" y="8890"/>
                </a:lnTo>
                <a:lnTo>
                  <a:pt x="88900" y="8890"/>
                </a:lnTo>
                <a:lnTo>
                  <a:pt x="134620" y="8890"/>
                </a:lnTo>
                <a:lnTo>
                  <a:pt x="17018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937510" y="1661160"/>
            <a:ext cx="134621" cy="285751"/>
          </a:xfrm>
          <a:custGeom>
            <a:avLst/>
            <a:gdLst/>
            <a:ahLst/>
            <a:cxnLst/>
            <a:rect l="0" t="0" r="0" b="0"/>
            <a:pathLst>
              <a:path w="134621" h="285751">
                <a:moveTo>
                  <a:pt x="0" y="8890"/>
                </a:moveTo>
                <a:lnTo>
                  <a:pt x="17780" y="0"/>
                </a:lnTo>
                <a:lnTo>
                  <a:pt x="35560" y="8890"/>
                </a:lnTo>
                <a:lnTo>
                  <a:pt x="53340" y="26670"/>
                </a:lnTo>
                <a:lnTo>
                  <a:pt x="62230" y="53340"/>
                </a:lnTo>
                <a:lnTo>
                  <a:pt x="62230" y="80010"/>
                </a:lnTo>
                <a:lnTo>
                  <a:pt x="62230" y="106680"/>
                </a:lnTo>
                <a:lnTo>
                  <a:pt x="53340" y="124460"/>
                </a:lnTo>
                <a:lnTo>
                  <a:pt x="90170" y="142240"/>
                </a:lnTo>
                <a:lnTo>
                  <a:pt x="125730" y="177800"/>
                </a:lnTo>
                <a:lnTo>
                  <a:pt x="134620" y="195580"/>
                </a:lnTo>
                <a:lnTo>
                  <a:pt x="134620" y="214630"/>
                </a:lnTo>
                <a:lnTo>
                  <a:pt x="125730" y="241300"/>
                </a:lnTo>
                <a:lnTo>
                  <a:pt x="125730" y="259080"/>
                </a:lnTo>
                <a:lnTo>
                  <a:pt x="107950" y="276860"/>
                </a:lnTo>
                <a:lnTo>
                  <a:pt x="81280" y="285750"/>
                </a:lnTo>
                <a:lnTo>
                  <a:pt x="53340" y="276860"/>
                </a:lnTo>
                <a:lnTo>
                  <a:pt x="17780" y="26797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491230" y="1169670"/>
            <a:ext cx="321311" cy="580391"/>
          </a:xfrm>
          <a:custGeom>
            <a:avLst/>
            <a:gdLst/>
            <a:ahLst/>
            <a:cxnLst/>
            <a:rect l="0" t="0" r="0" b="0"/>
            <a:pathLst>
              <a:path w="321311" h="580391">
                <a:moveTo>
                  <a:pt x="8890" y="889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23520"/>
                </a:lnTo>
                <a:lnTo>
                  <a:pt x="35560" y="267970"/>
                </a:lnTo>
                <a:lnTo>
                  <a:pt x="62230" y="285750"/>
                </a:lnTo>
                <a:lnTo>
                  <a:pt x="80010" y="303530"/>
                </a:lnTo>
                <a:lnTo>
                  <a:pt x="99060" y="312420"/>
                </a:lnTo>
                <a:lnTo>
                  <a:pt x="116840" y="312420"/>
                </a:lnTo>
                <a:lnTo>
                  <a:pt x="152400" y="303530"/>
                </a:lnTo>
                <a:lnTo>
                  <a:pt x="187960" y="294640"/>
                </a:lnTo>
                <a:lnTo>
                  <a:pt x="214630" y="276860"/>
                </a:lnTo>
                <a:lnTo>
                  <a:pt x="241300" y="232410"/>
                </a:lnTo>
                <a:lnTo>
                  <a:pt x="267970" y="187960"/>
                </a:lnTo>
                <a:lnTo>
                  <a:pt x="285750" y="152400"/>
                </a:lnTo>
                <a:lnTo>
                  <a:pt x="303530" y="106680"/>
                </a:lnTo>
                <a:lnTo>
                  <a:pt x="303530" y="62230"/>
                </a:lnTo>
                <a:lnTo>
                  <a:pt x="303530" y="35560"/>
                </a:lnTo>
                <a:lnTo>
                  <a:pt x="294640" y="0"/>
                </a:lnTo>
                <a:lnTo>
                  <a:pt x="294640" y="26670"/>
                </a:lnTo>
                <a:lnTo>
                  <a:pt x="294640" y="62230"/>
                </a:lnTo>
                <a:lnTo>
                  <a:pt x="294640" y="97790"/>
                </a:lnTo>
                <a:lnTo>
                  <a:pt x="303530" y="143510"/>
                </a:lnTo>
                <a:lnTo>
                  <a:pt x="312420" y="179070"/>
                </a:lnTo>
                <a:lnTo>
                  <a:pt x="312420" y="223520"/>
                </a:lnTo>
                <a:lnTo>
                  <a:pt x="321310" y="259080"/>
                </a:lnTo>
                <a:lnTo>
                  <a:pt x="321310" y="294640"/>
                </a:lnTo>
                <a:lnTo>
                  <a:pt x="321310" y="339090"/>
                </a:lnTo>
                <a:lnTo>
                  <a:pt x="321310" y="374650"/>
                </a:lnTo>
                <a:lnTo>
                  <a:pt x="312420" y="411480"/>
                </a:lnTo>
                <a:lnTo>
                  <a:pt x="312420" y="447040"/>
                </a:lnTo>
                <a:lnTo>
                  <a:pt x="303530" y="482600"/>
                </a:lnTo>
                <a:lnTo>
                  <a:pt x="294640" y="527050"/>
                </a:lnTo>
                <a:lnTo>
                  <a:pt x="285750" y="553720"/>
                </a:lnTo>
                <a:lnTo>
                  <a:pt x="267970" y="571500"/>
                </a:lnTo>
                <a:lnTo>
                  <a:pt x="241300" y="580390"/>
                </a:lnTo>
                <a:lnTo>
                  <a:pt x="205740" y="571500"/>
                </a:lnTo>
                <a:lnTo>
                  <a:pt x="179070" y="553720"/>
                </a:lnTo>
                <a:lnTo>
                  <a:pt x="152400" y="535940"/>
                </a:lnTo>
                <a:lnTo>
                  <a:pt x="143510" y="518160"/>
                </a:lnTo>
                <a:lnTo>
                  <a:pt x="13462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330450" y="2071370"/>
            <a:ext cx="732791" cy="116841"/>
          </a:xfrm>
          <a:custGeom>
            <a:avLst/>
            <a:gdLst/>
            <a:ahLst/>
            <a:cxnLst/>
            <a:rect l="0" t="0" r="0" b="0"/>
            <a:pathLst>
              <a:path w="732791" h="116841">
                <a:moveTo>
                  <a:pt x="0" y="72390"/>
                </a:moveTo>
                <a:lnTo>
                  <a:pt x="17780" y="53340"/>
                </a:lnTo>
                <a:lnTo>
                  <a:pt x="44450" y="62230"/>
                </a:lnTo>
                <a:lnTo>
                  <a:pt x="71120" y="107950"/>
                </a:lnTo>
                <a:lnTo>
                  <a:pt x="97790" y="116840"/>
                </a:lnTo>
                <a:lnTo>
                  <a:pt x="116840" y="99060"/>
                </a:lnTo>
                <a:lnTo>
                  <a:pt x="134620" y="72390"/>
                </a:lnTo>
                <a:lnTo>
                  <a:pt x="170180" y="35560"/>
                </a:lnTo>
                <a:lnTo>
                  <a:pt x="196850" y="8890"/>
                </a:lnTo>
                <a:lnTo>
                  <a:pt x="214630" y="0"/>
                </a:lnTo>
                <a:lnTo>
                  <a:pt x="232410" y="8890"/>
                </a:lnTo>
                <a:lnTo>
                  <a:pt x="267970" y="53340"/>
                </a:lnTo>
                <a:lnTo>
                  <a:pt x="285750" y="81280"/>
                </a:lnTo>
                <a:lnTo>
                  <a:pt x="303530" y="90170"/>
                </a:lnTo>
                <a:lnTo>
                  <a:pt x="321310" y="90170"/>
                </a:lnTo>
                <a:lnTo>
                  <a:pt x="347980" y="81280"/>
                </a:lnTo>
                <a:lnTo>
                  <a:pt x="374650" y="53340"/>
                </a:lnTo>
                <a:lnTo>
                  <a:pt x="393700" y="53340"/>
                </a:lnTo>
                <a:lnTo>
                  <a:pt x="420370" y="53340"/>
                </a:lnTo>
                <a:lnTo>
                  <a:pt x="455930" y="90170"/>
                </a:lnTo>
                <a:lnTo>
                  <a:pt x="482600" y="107950"/>
                </a:lnTo>
                <a:lnTo>
                  <a:pt x="500380" y="107950"/>
                </a:lnTo>
                <a:lnTo>
                  <a:pt x="535940" y="99060"/>
                </a:lnTo>
                <a:lnTo>
                  <a:pt x="571500" y="90170"/>
                </a:lnTo>
                <a:lnTo>
                  <a:pt x="598170" y="90170"/>
                </a:lnTo>
                <a:lnTo>
                  <a:pt x="633730" y="90170"/>
                </a:lnTo>
                <a:lnTo>
                  <a:pt x="651510" y="90170"/>
                </a:lnTo>
                <a:lnTo>
                  <a:pt x="697230" y="90170"/>
                </a:lnTo>
                <a:lnTo>
                  <a:pt x="73279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419860" y="1339850"/>
            <a:ext cx="294641" cy="401321"/>
          </a:xfrm>
          <a:custGeom>
            <a:avLst/>
            <a:gdLst/>
            <a:ahLst/>
            <a:cxnLst/>
            <a:rect l="0" t="0" r="0" b="0"/>
            <a:pathLst>
              <a:path w="294641" h="401321">
                <a:moveTo>
                  <a:pt x="97790" y="53340"/>
                </a:moveTo>
                <a:lnTo>
                  <a:pt x="106680" y="26670"/>
                </a:lnTo>
                <a:lnTo>
                  <a:pt x="142240" y="0"/>
                </a:lnTo>
                <a:lnTo>
                  <a:pt x="170180" y="0"/>
                </a:lnTo>
                <a:lnTo>
                  <a:pt x="196850" y="0"/>
                </a:lnTo>
                <a:lnTo>
                  <a:pt x="223520" y="8890"/>
                </a:lnTo>
                <a:lnTo>
                  <a:pt x="259080" y="62230"/>
                </a:lnTo>
                <a:lnTo>
                  <a:pt x="267970" y="88900"/>
                </a:lnTo>
                <a:lnTo>
                  <a:pt x="267970" y="124460"/>
                </a:lnTo>
                <a:lnTo>
                  <a:pt x="267970" y="160020"/>
                </a:lnTo>
                <a:lnTo>
                  <a:pt x="267970" y="186690"/>
                </a:lnTo>
                <a:lnTo>
                  <a:pt x="259080" y="213360"/>
                </a:lnTo>
                <a:lnTo>
                  <a:pt x="241300" y="250190"/>
                </a:lnTo>
                <a:lnTo>
                  <a:pt x="223520" y="285750"/>
                </a:lnTo>
                <a:lnTo>
                  <a:pt x="187960" y="321310"/>
                </a:lnTo>
                <a:lnTo>
                  <a:pt x="142240" y="365760"/>
                </a:lnTo>
                <a:lnTo>
                  <a:pt x="106680" y="392430"/>
                </a:lnTo>
                <a:lnTo>
                  <a:pt x="88900" y="401320"/>
                </a:lnTo>
                <a:lnTo>
                  <a:pt x="44450" y="401320"/>
                </a:lnTo>
                <a:lnTo>
                  <a:pt x="17780" y="401320"/>
                </a:lnTo>
                <a:lnTo>
                  <a:pt x="8890" y="383540"/>
                </a:lnTo>
                <a:lnTo>
                  <a:pt x="0" y="365760"/>
                </a:lnTo>
                <a:lnTo>
                  <a:pt x="8890" y="347980"/>
                </a:lnTo>
                <a:lnTo>
                  <a:pt x="17780" y="321310"/>
                </a:lnTo>
                <a:lnTo>
                  <a:pt x="62230" y="285750"/>
                </a:lnTo>
                <a:lnTo>
                  <a:pt x="80010" y="267970"/>
                </a:lnTo>
                <a:lnTo>
                  <a:pt x="115570" y="259080"/>
                </a:lnTo>
                <a:lnTo>
                  <a:pt x="152400" y="241300"/>
                </a:lnTo>
                <a:lnTo>
                  <a:pt x="170180" y="241300"/>
                </a:lnTo>
                <a:lnTo>
                  <a:pt x="205740" y="250190"/>
                </a:lnTo>
                <a:lnTo>
                  <a:pt x="223520" y="259080"/>
                </a:lnTo>
                <a:lnTo>
                  <a:pt x="259080" y="303530"/>
                </a:lnTo>
                <a:lnTo>
                  <a:pt x="276860" y="347980"/>
                </a:lnTo>
                <a:lnTo>
                  <a:pt x="29464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964690" y="1348740"/>
            <a:ext cx="26671" cy="312421"/>
          </a:xfrm>
          <a:custGeom>
            <a:avLst/>
            <a:gdLst/>
            <a:ahLst/>
            <a:cxnLst/>
            <a:rect l="0" t="0" r="0" b="0"/>
            <a:pathLst>
              <a:path w="26671" h="31242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03530"/>
                </a:lnTo>
                <a:lnTo>
                  <a:pt x="2667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1847850" y="1526540"/>
            <a:ext cx="205741" cy="45721"/>
          </a:xfrm>
          <a:custGeom>
            <a:avLst/>
            <a:gdLst/>
            <a:ahLst/>
            <a:cxnLst/>
            <a:rect l="0" t="0" r="0" b="0"/>
            <a:pathLst>
              <a:path w="205741" h="45721">
                <a:moveTo>
                  <a:pt x="0" y="45720"/>
                </a:moveTo>
                <a:lnTo>
                  <a:pt x="45720" y="26670"/>
                </a:lnTo>
                <a:lnTo>
                  <a:pt x="90170" y="17780"/>
                </a:lnTo>
                <a:lnTo>
                  <a:pt x="134620" y="8890"/>
                </a:lnTo>
                <a:lnTo>
                  <a:pt x="17907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973070" y="1393190"/>
            <a:ext cx="134621" cy="160021"/>
          </a:xfrm>
          <a:custGeom>
            <a:avLst/>
            <a:gdLst/>
            <a:ahLst/>
            <a:cxnLst/>
            <a:rect l="0" t="0" r="0" b="0"/>
            <a:pathLst>
              <a:path w="134621" h="160021">
                <a:moveTo>
                  <a:pt x="134620" y="0"/>
                </a:moveTo>
                <a:lnTo>
                  <a:pt x="90170" y="35560"/>
                </a:lnTo>
                <a:lnTo>
                  <a:pt x="63500" y="80010"/>
                </a:lnTo>
                <a:lnTo>
                  <a:pt x="36830" y="115570"/>
                </a:lnTo>
                <a:lnTo>
                  <a:pt x="8890" y="16002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2973070" y="1393190"/>
            <a:ext cx="143511" cy="241301"/>
          </a:xfrm>
          <a:custGeom>
            <a:avLst/>
            <a:gdLst/>
            <a:ahLst/>
            <a:cxnLst/>
            <a:rect l="0" t="0" r="0" b="0"/>
            <a:pathLst>
              <a:path w="143511" h="241301">
                <a:moveTo>
                  <a:pt x="0" y="0"/>
                </a:moveTo>
                <a:lnTo>
                  <a:pt x="17780" y="35560"/>
                </a:lnTo>
                <a:lnTo>
                  <a:pt x="36830" y="71120"/>
                </a:lnTo>
                <a:lnTo>
                  <a:pt x="63500" y="106680"/>
                </a:lnTo>
                <a:lnTo>
                  <a:pt x="81280" y="133350"/>
                </a:lnTo>
                <a:lnTo>
                  <a:pt x="99060" y="179070"/>
                </a:lnTo>
                <a:lnTo>
                  <a:pt x="125730" y="223520"/>
                </a:lnTo>
                <a:lnTo>
                  <a:pt x="1435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276350" y="2089150"/>
            <a:ext cx="116841" cy="17781"/>
          </a:xfrm>
          <a:custGeom>
            <a:avLst/>
            <a:gdLst/>
            <a:ahLst/>
            <a:cxnLst/>
            <a:rect l="0" t="0" r="0" b="0"/>
            <a:pathLst>
              <a:path w="116841" h="17781">
                <a:moveTo>
                  <a:pt x="0" y="17780"/>
                </a:moveTo>
                <a:lnTo>
                  <a:pt x="27940" y="8890"/>
                </a:lnTo>
                <a:lnTo>
                  <a:pt x="45720" y="0"/>
                </a:lnTo>
                <a:lnTo>
                  <a:pt x="723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526540" y="1875790"/>
            <a:ext cx="205741" cy="240031"/>
          </a:xfrm>
          <a:custGeom>
            <a:avLst/>
            <a:gdLst/>
            <a:ahLst/>
            <a:cxnLst/>
            <a:rect l="0" t="0" r="0" b="0"/>
            <a:pathLst>
              <a:path w="205741" h="240031">
                <a:moveTo>
                  <a:pt x="0" y="35560"/>
                </a:moveTo>
                <a:lnTo>
                  <a:pt x="17780" y="8890"/>
                </a:lnTo>
                <a:lnTo>
                  <a:pt x="45720" y="0"/>
                </a:lnTo>
                <a:lnTo>
                  <a:pt x="81280" y="0"/>
                </a:lnTo>
                <a:lnTo>
                  <a:pt x="99060" y="0"/>
                </a:lnTo>
                <a:lnTo>
                  <a:pt x="116840" y="8890"/>
                </a:lnTo>
                <a:lnTo>
                  <a:pt x="134620" y="26670"/>
                </a:lnTo>
                <a:lnTo>
                  <a:pt x="143510" y="44450"/>
                </a:lnTo>
                <a:lnTo>
                  <a:pt x="143510" y="88900"/>
                </a:lnTo>
                <a:lnTo>
                  <a:pt x="143510" y="124460"/>
                </a:lnTo>
                <a:lnTo>
                  <a:pt x="125730" y="160020"/>
                </a:lnTo>
                <a:lnTo>
                  <a:pt x="116840" y="195580"/>
                </a:lnTo>
                <a:lnTo>
                  <a:pt x="99060" y="213360"/>
                </a:lnTo>
                <a:lnTo>
                  <a:pt x="63500" y="231140"/>
                </a:lnTo>
                <a:lnTo>
                  <a:pt x="35560" y="240030"/>
                </a:lnTo>
                <a:lnTo>
                  <a:pt x="17780" y="231140"/>
                </a:lnTo>
                <a:lnTo>
                  <a:pt x="8890" y="204470"/>
                </a:lnTo>
                <a:lnTo>
                  <a:pt x="8890" y="177800"/>
                </a:lnTo>
                <a:lnTo>
                  <a:pt x="45720" y="151130"/>
                </a:lnTo>
                <a:lnTo>
                  <a:pt x="72390" y="151130"/>
                </a:lnTo>
                <a:lnTo>
                  <a:pt x="107950" y="151130"/>
                </a:lnTo>
                <a:lnTo>
                  <a:pt x="125730" y="160020"/>
                </a:lnTo>
                <a:lnTo>
                  <a:pt x="161290" y="177800"/>
                </a:lnTo>
                <a:lnTo>
                  <a:pt x="179070" y="195580"/>
                </a:lnTo>
                <a:lnTo>
                  <a:pt x="196850" y="222250"/>
                </a:lnTo>
                <a:lnTo>
                  <a:pt x="20574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4009390" y="132207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26670"/>
                </a:moveTo>
                <a:lnTo>
                  <a:pt x="8890" y="8890"/>
                </a:lnTo>
                <a:lnTo>
                  <a:pt x="35560" y="0"/>
                </a:lnTo>
                <a:lnTo>
                  <a:pt x="62230" y="0"/>
                </a:lnTo>
                <a:lnTo>
                  <a:pt x="106680" y="0"/>
                </a:lnTo>
                <a:lnTo>
                  <a:pt x="143510" y="8890"/>
                </a:lnTo>
                <a:lnTo>
                  <a:pt x="161290" y="889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339590" y="1143000"/>
            <a:ext cx="285751" cy="356871"/>
          </a:xfrm>
          <a:custGeom>
            <a:avLst/>
            <a:gdLst/>
            <a:ahLst/>
            <a:cxnLst/>
            <a:rect l="0" t="0" r="0" b="0"/>
            <a:pathLst>
              <a:path w="285751" h="356871">
                <a:moveTo>
                  <a:pt x="0" y="35560"/>
                </a:moveTo>
                <a:lnTo>
                  <a:pt x="17780" y="17780"/>
                </a:lnTo>
                <a:lnTo>
                  <a:pt x="44450" y="0"/>
                </a:lnTo>
                <a:lnTo>
                  <a:pt x="71120" y="0"/>
                </a:lnTo>
                <a:lnTo>
                  <a:pt x="116840" y="0"/>
                </a:lnTo>
                <a:lnTo>
                  <a:pt x="143510" y="8890"/>
                </a:lnTo>
                <a:lnTo>
                  <a:pt x="179070" y="26670"/>
                </a:lnTo>
                <a:lnTo>
                  <a:pt x="214630" y="44450"/>
                </a:lnTo>
                <a:lnTo>
                  <a:pt x="232410" y="53340"/>
                </a:lnTo>
                <a:lnTo>
                  <a:pt x="250190" y="88900"/>
                </a:lnTo>
                <a:lnTo>
                  <a:pt x="250190" y="124460"/>
                </a:lnTo>
                <a:lnTo>
                  <a:pt x="250190" y="161290"/>
                </a:lnTo>
                <a:lnTo>
                  <a:pt x="250190" y="187960"/>
                </a:lnTo>
                <a:lnTo>
                  <a:pt x="223520" y="223520"/>
                </a:lnTo>
                <a:lnTo>
                  <a:pt x="196850" y="250190"/>
                </a:lnTo>
                <a:lnTo>
                  <a:pt x="152400" y="276860"/>
                </a:lnTo>
                <a:lnTo>
                  <a:pt x="107950" y="294640"/>
                </a:lnTo>
                <a:lnTo>
                  <a:pt x="90170" y="294640"/>
                </a:lnTo>
                <a:lnTo>
                  <a:pt x="71120" y="285750"/>
                </a:lnTo>
                <a:lnTo>
                  <a:pt x="71120" y="259080"/>
                </a:lnTo>
                <a:lnTo>
                  <a:pt x="80010" y="241300"/>
                </a:lnTo>
                <a:lnTo>
                  <a:pt x="90170" y="223520"/>
                </a:lnTo>
                <a:lnTo>
                  <a:pt x="116840" y="205740"/>
                </a:lnTo>
                <a:lnTo>
                  <a:pt x="134620" y="196850"/>
                </a:lnTo>
                <a:lnTo>
                  <a:pt x="152400" y="196850"/>
                </a:lnTo>
                <a:lnTo>
                  <a:pt x="196850" y="205740"/>
                </a:lnTo>
                <a:lnTo>
                  <a:pt x="223520" y="214630"/>
                </a:lnTo>
                <a:lnTo>
                  <a:pt x="241300" y="232410"/>
                </a:lnTo>
                <a:lnTo>
                  <a:pt x="267970" y="267970"/>
                </a:lnTo>
                <a:lnTo>
                  <a:pt x="276860" y="285750"/>
                </a:lnTo>
                <a:lnTo>
                  <a:pt x="276860" y="330200"/>
                </a:lnTo>
                <a:lnTo>
                  <a:pt x="28575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428240" y="2616200"/>
            <a:ext cx="54611" cy="642621"/>
          </a:xfrm>
          <a:custGeom>
            <a:avLst/>
            <a:gdLst/>
            <a:ahLst/>
            <a:cxnLst/>
            <a:rect l="0" t="0" r="0" b="0"/>
            <a:pathLst>
              <a:path w="54611" h="642621">
                <a:moveTo>
                  <a:pt x="54610" y="0"/>
                </a:moveTo>
                <a:lnTo>
                  <a:pt x="36830" y="35560"/>
                </a:lnTo>
                <a:lnTo>
                  <a:pt x="19050" y="80010"/>
                </a:lnTo>
                <a:lnTo>
                  <a:pt x="19050" y="116840"/>
                </a:lnTo>
                <a:lnTo>
                  <a:pt x="10160" y="152400"/>
                </a:lnTo>
                <a:lnTo>
                  <a:pt x="1016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74650"/>
                </a:lnTo>
                <a:lnTo>
                  <a:pt x="0" y="402590"/>
                </a:lnTo>
                <a:lnTo>
                  <a:pt x="0" y="447040"/>
                </a:lnTo>
                <a:lnTo>
                  <a:pt x="0" y="482600"/>
                </a:lnTo>
                <a:lnTo>
                  <a:pt x="0" y="518160"/>
                </a:lnTo>
                <a:lnTo>
                  <a:pt x="0" y="562610"/>
                </a:lnTo>
                <a:lnTo>
                  <a:pt x="10160" y="607060"/>
                </a:lnTo>
                <a:lnTo>
                  <a:pt x="19050" y="633730"/>
                </a:lnTo>
                <a:lnTo>
                  <a:pt x="3683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553970" y="2839720"/>
            <a:ext cx="294641" cy="347981"/>
          </a:xfrm>
          <a:custGeom>
            <a:avLst/>
            <a:gdLst/>
            <a:ahLst/>
            <a:cxnLst/>
            <a:rect l="0" t="0" r="0" b="0"/>
            <a:pathLst>
              <a:path w="294641" h="347981">
                <a:moveTo>
                  <a:pt x="71120" y="0"/>
                </a:moveTo>
                <a:lnTo>
                  <a:pt x="44450" y="26670"/>
                </a:lnTo>
                <a:lnTo>
                  <a:pt x="2667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03530"/>
                </a:lnTo>
                <a:lnTo>
                  <a:pt x="53340" y="330200"/>
                </a:lnTo>
                <a:lnTo>
                  <a:pt x="97790" y="347980"/>
                </a:lnTo>
                <a:lnTo>
                  <a:pt x="142240" y="347980"/>
                </a:lnTo>
                <a:lnTo>
                  <a:pt x="196850" y="339090"/>
                </a:lnTo>
                <a:lnTo>
                  <a:pt x="214630" y="330200"/>
                </a:lnTo>
                <a:lnTo>
                  <a:pt x="250190" y="285750"/>
                </a:lnTo>
                <a:lnTo>
                  <a:pt x="276860" y="250190"/>
                </a:lnTo>
                <a:lnTo>
                  <a:pt x="294640" y="223520"/>
                </a:lnTo>
                <a:lnTo>
                  <a:pt x="294640" y="179070"/>
                </a:lnTo>
                <a:lnTo>
                  <a:pt x="294640" y="151130"/>
                </a:lnTo>
                <a:lnTo>
                  <a:pt x="294640" y="133350"/>
                </a:lnTo>
                <a:lnTo>
                  <a:pt x="267970" y="97790"/>
                </a:lnTo>
                <a:lnTo>
                  <a:pt x="259080" y="80010"/>
                </a:lnTo>
                <a:lnTo>
                  <a:pt x="214630" y="35560"/>
                </a:lnTo>
                <a:lnTo>
                  <a:pt x="170180" y="8890"/>
                </a:lnTo>
                <a:lnTo>
                  <a:pt x="133350" y="0"/>
                </a:lnTo>
                <a:lnTo>
                  <a:pt x="115570" y="0"/>
                </a:lnTo>
                <a:lnTo>
                  <a:pt x="88900" y="0"/>
                </a:lnTo>
                <a:lnTo>
                  <a:pt x="44450" y="26670"/>
                </a:lnTo>
                <a:lnTo>
                  <a:pt x="4445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910840" y="2857500"/>
            <a:ext cx="321311" cy="777241"/>
          </a:xfrm>
          <a:custGeom>
            <a:avLst/>
            <a:gdLst/>
            <a:ahLst/>
            <a:cxnLst/>
            <a:rect l="0" t="0" r="0" b="0"/>
            <a:pathLst>
              <a:path w="321311" h="777241">
                <a:moveTo>
                  <a:pt x="232410" y="17780"/>
                </a:moveTo>
                <a:lnTo>
                  <a:pt x="214630" y="8890"/>
                </a:lnTo>
                <a:lnTo>
                  <a:pt x="179070" y="0"/>
                </a:lnTo>
                <a:lnTo>
                  <a:pt x="125730" y="8890"/>
                </a:lnTo>
                <a:lnTo>
                  <a:pt x="88900" y="35560"/>
                </a:lnTo>
                <a:lnTo>
                  <a:pt x="71120" y="53340"/>
                </a:lnTo>
                <a:lnTo>
                  <a:pt x="44450" y="88900"/>
                </a:lnTo>
                <a:lnTo>
                  <a:pt x="26670" y="133350"/>
                </a:lnTo>
                <a:lnTo>
                  <a:pt x="1778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17780" y="267970"/>
                </a:lnTo>
                <a:lnTo>
                  <a:pt x="35560" y="294640"/>
                </a:lnTo>
                <a:lnTo>
                  <a:pt x="62230" y="303530"/>
                </a:lnTo>
                <a:lnTo>
                  <a:pt x="99060" y="303530"/>
                </a:lnTo>
                <a:lnTo>
                  <a:pt x="125730" y="303530"/>
                </a:lnTo>
                <a:lnTo>
                  <a:pt x="170180" y="285750"/>
                </a:lnTo>
                <a:lnTo>
                  <a:pt x="205740" y="259080"/>
                </a:lnTo>
                <a:lnTo>
                  <a:pt x="241300" y="223520"/>
                </a:lnTo>
                <a:lnTo>
                  <a:pt x="285750" y="187960"/>
                </a:lnTo>
                <a:lnTo>
                  <a:pt x="312420" y="161290"/>
                </a:lnTo>
                <a:lnTo>
                  <a:pt x="321310" y="133350"/>
                </a:lnTo>
                <a:lnTo>
                  <a:pt x="321310" y="88900"/>
                </a:lnTo>
                <a:lnTo>
                  <a:pt x="321310" y="71120"/>
                </a:lnTo>
                <a:lnTo>
                  <a:pt x="303530" y="26670"/>
                </a:lnTo>
                <a:lnTo>
                  <a:pt x="294640" y="8890"/>
                </a:lnTo>
                <a:lnTo>
                  <a:pt x="276860" y="0"/>
                </a:lnTo>
                <a:lnTo>
                  <a:pt x="250190" y="26670"/>
                </a:lnTo>
                <a:lnTo>
                  <a:pt x="241300" y="71120"/>
                </a:lnTo>
                <a:lnTo>
                  <a:pt x="241300" y="88900"/>
                </a:lnTo>
                <a:lnTo>
                  <a:pt x="241300" y="133350"/>
                </a:lnTo>
                <a:lnTo>
                  <a:pt x="250190" y="170180"/>
                </a:lnTo>
                <a:lnTo>
                  <a:pt x="259080" y="205740"/>
                </a:lnTo>
                <a:lnTo>
                  <a:pt x="267970" y="250190"/>
                </a:lnTo>
                <a:lnTo>
                  <a:pt x="267970" y="276860"/>
                </a:lnTo>
                <a:lnTo>
                  <a:pt x="267970" y="312420"/>
                </a:lnTo>
                <a:lnTo>
                  <a:pt x="276860" y="339090"/>
                </a:lnTo>
                <a:lnTo>
                  <a:pt x="276860" y="374650"/>
                </a:lnTo>
                <a:lnTo>
                  <a:pt x="285750" y="410210"/>
                </a:lnTo>
                <a:lnTo>
                  <a:pt x="285750" y="438150"/>
                </a:lnTo>
                <a:lnTo>
                  <a:pt x="285750" y="473710"/>
                </a:lnTo>
                <a:lnTo>
                  <a:pt x="285750" y="509270"/>
                </a:lnTo>
                <a:lnTo>
                  <a:pt x="276860" y="535940"/>
                </a:lnTo>
                <a:lnTo>
                  <a:pt x="267970" y="580390"/>
                </a:lnTo>
                <a:lnTo>
                  <a:pt x="250190" y="615950"/>
                </a:lnTo>
                <a:lnTo>
                  <a:pt x="232410" y="651510"/>
                </a:lnTo>
                <a:lnTo>
                  <a:pt x="205740" y="687070"/>
                </a:lnTo>
                <a:lnTo>
                  <a:pt x="170180" y="723900"/>
                </a:lnTo>
                <a:lnTo>
                  <a:pt x="125730" y="759460"/>
                </a:lnTo>
                <a:lnTo>
                  <a:pt x="99060" y="777240"/>
                </a:lnTo>
                <a:lnTo>
                  <a:pt x="53340" y="777240"/>
                </a:lnTo>
                <a:lnTo>
                  <a:pt x="35560" y="777240"/>
                </a:lnTo>
                <a:lnTo>
                  <a:pt x="17780" y="768350"/>
                </a:lnTo>
                <a:lnTo>
                  <a:pt x="8890" y="750570"/>
                </a:lnTo>
                <a:lnTo>
                  <a:pt x="0" y="723900"/>
                </a:lnTo>
                <a:lnTo>
                  <a:pt x="0" y="704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3375660" y="3249930"/>
            <a:ext cx="168911" cy="312421"/>
          </a:xfrm>
          <a:custGeom>
            <a:avLst/>
            <a:gdLst/>
            <a:ahLst/>
            <a:cxnLst/>
            <a:rect l="0" t="0" r="0" b="0"/>
            <a:pathLst>
              <a:path w="168911" h="312421">
                <a:moveTo>
                  <a:pt x="0" y="26670"/>
                </a:moveTo>
                <a:lnTo>
                  <a:pt x="35560" y="0"/>
                </a:lnTo>
                <a:lnTo>
                  <a:pt x="62230" y="0"/>
                </a:lnTo>
                <a:lnTo>
                  <a:pt x="88900" y="8890"/>
                </a:lnTo>
                <a:lnTo>
                  <a:pt x="106680" y="17780"/>
                </a:lnTo>
                <a:lnTo>
                  <a:pt x="115570" y="36830"/>
                </a:lnTo>
                <a:lnTo>
                  <a:pt x="106680" y="63500"/>
                </a:lnTo>
                <a:lnTo>
                  <a:pt x="80010" y="99060"/>
                </a:lnTo>
                <a:lnTo>
                  <a:pt x="44450" y="116840"/>
                </a:lnTo>
                <a:lnTo>
                  <a:pt x="8890" y="143510"/>
                </a:lnTo>
                <a:lnTo>
                  <a:pt x="26670" y="125730"/>
                </a:lnTo>
                <a:lnTo>
                  <a:pt x="71120" y="116840"/>
                </a:lnTo>
                <a:lnTo>
                  <a:pt x="88900" y="116840"/>
                </a:lnTo>
                <a:lnTo>
                  <a:pt x="124460" y="125730"/>
                </a:lnTo>
                <a:lnTo>
                  <a:pt x="151130" y="134620"/>
                </a:lnTo>
                <a:lnTo>
                  <a:pt x="160020" y="152400"/>
                </a:lnTo>
                <a:lnTo>
                  <a:pt x="168910" y="170180"/>
                </a:lnTo>
                <a:lnTo>
                  <a:pt x="160020" y="205740"/>
                </a:lnTo>
                <a:lnTo>
                  <a:pt x="151130" y="223520"/>
                </a:lnTo>
                <a:lnTo>
                  <a:pt x="115570" y="250190"/>
                </a:lnTo>
                <a:lnTo>
                  <a:pt x="80010" y="285750"/>
                </a:lnTo>
                <a:lnTo>
                  <a:pt x="44450" y="312420"/>
                </a:lnTo>
                <a:lnTo>
                  <a:pt x="26670" y="31242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3625850" y="2733040"/>
            <a:ext cx="312421" cy="401321"/>
          </a:xfrm>
          <a:custGeom>
            <a:avLst/>
            <a:gdLst/>
            <a:ahLst/>
            <a:cxnLst/>
            <a:rect l="0" t="0" r="0" b="0"/>
            <a:pathLst>
              <a:path w="312421" h="401321">
                <a:moveTo>
                  <a:pt x="312420" y="0"/>
                </a:moveTo>
                <a:lnTo>
                  <a:pt x="285750" y="26670"/>
                </a:lnTo>
                <a:lnTo>
                  <a:pt x="241300" y="62230"/>
                </a:lnTo>
                <a:lnTo>
                  <a:pt x="204470" y="106680"/>
                </a:lnTo>
                <a:lnTo>
                  <a:pt x="168910" y="142240"/>
                </a:lnTo>
                <a:lnTo>
                  <a:pt x="142240" y="186690"/>
                </a:lnTo>
                <a:lnTo>
                  <a:pt x="115570" y="222250"/>
                </a:lnTo>
                <a:lnTo>
                  <a:pt x="88900" y="266700"/>
                </a:lnTo>
                <a:lnTo>
                  <a:pt x="62230" y="303530"/>
                </a:lnTo>
                <a:lnTo>
                  <a:pt x="44450" y="347980"/>
                </a:lnTo>
                <a:lnTo>
                  <a:pt x="26670" y="383540"/>
                </a:lnTo>
                <a:lnTo>
                  <a:pt x="17780" y="401320"/>
                </a:lnTo>
                <a:lnTo>
                  <a:pt x="0" y="37465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616960" y="2642870"/>
            <a:ext cx="365761" cy="429261"/>
          </a:xfrm>
          <a:custGeom>
            <a:avLst/>
            <a:gdLst/>
            <a:ahLst/>
            <a:cxnLst/>
            <a:rect l="0" t="0" r="0" b="0"/>
            <a:pathLst>
              <a:path w="365761" h="42926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107950"/>
                </a:lnTo>
                <a:lnTo>
                  <a:pt x="26670" y="143510"/>
                </a:lnTo>
                <a:lnTo>
                  <a:pt x="44450" y="187960"/>
                </a:lnTo>
                <a:lnTo>
                  <a:pt x="62230" y="232410"/>
                </a:lnTo>
                <a:lnTo>
                  <a:pt x="97790" y="267970"/>
                </a:lnTo>
                <a:lnTo>
                  <a:pt x="124460" y="303530"/>
                </a:lnTo>
                <a:lnTo>
                  <a:pt x="160020" y="347980"/>
                </a:lnTo>
                <a:lnTo>
                  <a:pt x="195580" y="375920"/>
                </a:lnTo>
                <a:lnTo>
                  <a:pt x="241300" y="411480"/>
                </a:lnTo>
                <a:lnTo>
                  <a:pt x="267970" y="420370"/>
                </a:lnTo>
                <a:lnTo>
                  <a:pt x="303530" y="429260"/>
                </a:lnTo>
                <a:lnTo>
                  <a:pt x="347980" y="429260"/>
                </a:lnTo>
                <a:lnTo>
                  <a:pt x="36576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4116070" y="2759710"/>
            <a:ext cx="241301" cy="35561"/>
          </a:xfrm>
          <a:custGeom>
            <a:avLst/>
            <a:gdLst/>
            <a:ahLst/>
            <a:cxnLst/>
            <a:rect l="0" t="0" r="0" b="0"/>
            <a:pathLst>
              <a:path w="241301" h="3556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96850" y="8890"/>
                </a:lnTo>
                <a:lnTo>
                  <a:pt x="2413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4179570" y="2919730"/>
            <a:ext cx="240031" cy="8891"/>
          </a:xfrm>
          <a:custGeom>
            <a:avLst/>
            <a:gdLst/>
            <a:ahLst/>
            <a:cxnLst/>
            <a:rect l="0" t="0" r="0" b="0"/>
            <a:pathLst>
              <a:path w="240031" h="889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86690" y="0"/>
                </a:lnTo>
                <a:lnTo>
                  <a:pt x="231140" y="0"/>
                </a:lnTo>
                <a:lnTo>
                  <a:pt x="2400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714240" y="2642870"/>
            <a:ext cx="340361" cy="643891"/>
          </a:xfrm>
          <a:custGeom>
            <a:avLst/>
            <a:gdLst/>
            <a:ahLst/>
            <a:cxnLst/>
            <a:rect l="0" t="0" r="0" b="0"/>
            <a:pathLst>
              <a:path w="340361" h="643891">
                <a:moveTo>
                  <a:pt x="0" y="8890"/>
                </a:moveTo>
                <a:lnTo>
                  <a:pt x="0" y="4445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19050" y="196850"/>
                </a:lnTo>
                <a:lnTo>
                  <a:pt x="36830" y="232410"/>
                </a:lnTo>
                <a:lnTo>
                  <a:pt x="81280" y="267970"/>
                </a:lnTo>
                <a:lnTo>
                  <a:pt x="107950" y="285750"/>
                </a:lnTo>
                <a:lnTo>
                  <a:pt x="134620" y="285750"/>
                </a:lnTo>
                <a:lnTo>
                  <a:pt x="170180" y="285750"/>
                </a:lnTo>
                <a:lnTo>
                  <a:pt x="205740" y="276860"/>
                </a:lnTo>
                <a:lnTo>
                  <a:pt x="250190" y="259080"/>
                </a:lnTo>
                <a:lnTo>
                  <a:pt x="287020" y="223520"/>
                </a:lnTo>
                <a:lnTo>
                  <a:pt x="304800" y="196850"/>
                </a:lnTo>
                <a:lnTo>
                  <a:pt x="322580" y="170180"/>
                </a:lnTo>
                <a:lnTo>
                  <a:pt x="340360" y="134620"/>
                </a:lnTo>
                <a:lnTo>
                  <a:pt x="340360" y="99060"/>
                </a:lnTo>
                <a:lnTo>
                  <a:pt x="340360" y="62230"/>
                </a:lnTo>
                <a:lnTo>
                  <a:pt x="331470" y="26670"/>
                </a:lnTo>
                <a:lnTo>
                  <a:pt x="322580" y="0"/>
                </a:lnTo>
                <a:lnTo>
                  <a:pt x="313690" y="44450"/>
                </a:lnTo>
                <a:lnTo>
                  <a:pt x="313690" y="90170"/>
                </a:lnTo>
                <a:lnTo>
                  <a:pt x="304800" y="125730"/>
                </a:lnTo>
                <a:lnTo>
                  <a:pt x="304800" y="161290"/>
                </a:lnTo>
                <a:lnTo>
                  <a:pt x="304800" y="196850"/>
                </a:lnTo>
                <a:lnTo>
                  <a:pt x="304800" y="232410"/>
                </a:lnTo>
                <a:lnTo>
                  <a:pt x="295910" y="276860"/>
                </a:lnTo>
                <a:lnTo>
                  <a:pt x="295910" y="321310"/>
                </a:lnTo>
                <a:lnTo>
                  <a:pt x="287020" y="367030"/>
                </a:lnTo>
                <a:lnTo>
                  <a:pt x="276860" y="411480"/>
                </a:lnTo>
                <a:lnTo>
                  <a:pt x="267970" y="447040"/>
                </a:lnTo>
                <a:lnTo>
                  <a:pt x="259080" y="482600"/>
                </a:lnTo>
                <a:lnTo>
                  <a:pt x="241300" y="527050"/>
                </a:lnTo>
                <a:lnTo>
                  <a:pt x="205740" y="571500"/>
                </a:lnTo>
                <a:lnTo>
                  <a:pt x="187960" y="589280"/>
                </a:lnTo>
                <a:lnTo>
                  <a:pt x="152400" y="624840"/>
                </a:lnTo>
                <a:lnTo>
                  <a:pt x="125730" y="643890"/>
                </a:lnTo>
                <a:lnTo>
                  <a:pt x="107950" y="643890"/>
                </a:lnTo>
                <a:lnTo>
                  <a:pt x="99060" y="598170"/>
                </a:lnTo>
                <a:lnTo>
                  <a:pt x="9906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5232400" y="2759710"/>
            <a:ext cx="214631" cy="8891"/>
          </a:xfrm>
          <a:custGeom>
            <a:avLst/>
            <a:gdLst/>
            <a:ahLst/>
            <a:cxnLst/>
            <a:rect l="0" t="0" r="0" b="0"/>
            <a:pathLst>
              <a:path w="214631" h="8891">
                <a:moveTo>
                  <a:pt x="0" y="8890"/>
                </a:moveTo>
                <a:lnTo>
                  <a:pt x="44450" y="0"/>
                </a:lnTo>
                <a:lnTo>
                  <a:pt x="90170" y="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572760" y="2527300"/>
            <a:ext cx="321311" cy="419101"/>
          </a:xfrm>
          <a:custGeom>
            <a:avLst/>
            <a:gdLst/>
            <a:ahLst/>
            <a:cxnLst/>
            <a:rect l="0" t="0" r="0" b="0"/>
            <a:pathLst>
              <a:path w="321311" h="419101">
                <a:moveTo>
                  <a:pt x="0" y="26670"/>
                </a:moveTo>
                <a:lnTo>
                  <a:pt x="26670" y="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8890"/>
                </a:lnTo>
                <a:lnTo>
                  <a:pt x="151130" y="17780"/>
                </a:lnTo>
                <a:lnTo>
                  <a:pt x="186690" y="35560"/>
                </a:lnTo>
                <a:lnTo>
                  <a:pt x="222250" y="62230"/>
                </a:lnTo>
                <a:lnTo>
                  <a:pt x="240030" y="88900"/>
                </a:lnTo>
                <a:lnTo>
                  <a:pt x="257810" y="133350"/>
                </a:lnTo>
                <a:lnTo>
                  <a:pt x="257810" y="168910"/>
                </a:lnTo>
                <a:lnTo>
                  <a:pt x="257810" y="214630"/>
                </a:lnTo>
                <a:lnTo>
                  <a:pt x="248920" y="241300"/>
                </a:lnTo>
                <a:lnTo>
                  <a:pt x="231140" y="285750"/>
                </a:lnTo>
                <a:lnTo>
                  <a:pt x="213360" y="321310"/>
                </a:lnTo>
                <a:lnTo>
                  <a:pt x="177800" y="356870"/>
                </a:lnTo>
                <a:lnTo>
                  <a:pt x="142240" y="392430"/>
                </a:lnTo>
                <a:lnTo>
                  <a:pt x="106680" y="410210"/>
                </a:lnTo>
                <a:lnTo>
                  <a:pt x="62230" y="419100"/>
                </a:lnTo>
                <a:lnTo>
                  <a:pt x="35560" y="419100"/>
                </a:lnTo>
                <a:lnTo>
                  <a:pt x="17780" y="392430"/>
                </a:lnTo>
                <a:lnTo>
                  <a:pt x="8890" y="374650"/>
                </a:lnTo>
                <a:lnTo>
                  <a:pt x="8890" y="347980"/>
                </a:lnTo>
                <a:lnTo>
                  <a:pt x="26670" y="312420"/>
                </a:lnTo>
                <a:lnTo>
                  <a:pt x="44450" y="294640"/>
                </a:lnTo>
                <a:lnTo>
                  <a:pt x="80010" y="267970"/>
                </a:lnTo>
                <a:lnTo>
                  <a:pt x="124460" y="267970"/>
                </a:lnTo>
                <a:lnTo>
                  <a:pt x="168910" y="267970"/>
                </a:lnTo>
                <a:lnTo>
                  <a:pt x="204470" y="285750"/>
                </a:lnTo>
                <a:lnTo>
                  <a:pt x="248920" y="303530"/>
                </a:lnTo>
                <a:lnTo>
                  <a:pt x="284480" y="330200"/>
                </a:lnTo>
                <a:lnTo>
                  <a:pt x="312420" y="374650"/>
                </a:lnTo>
                <a:lnTo>
                  <a:pt x="32131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473450" y="3107690"/>
            <a:ext cx="2117091" cy="1223011"/>
          </a:xfrm>
          <a:custGeom>
            <a:avLst/>
            <a:gdLst/>
            <a:ahLst/>
            <a:cxnLst/>
            <a:rect l="0" t="0" r="0" b="0"/>
            <a:pathLst>
              <a:path w="2117091" h="1223011">
                <a:moveTo>
                  <a:pt x="0" y="535940"/>
                </a:moveTo>
                <a:lnTo>
                  <a:pt x="8890" y="553720"/>
                </a:lnTo>
                <a:lnTo>
                  <a:pt x="26670" y="598170"/>
                </a:lnTo>
                <a:lnTo>
                  <a:pt x="35560" y="633730"/>
                </a:lnTo>
                <a:lnTo>
                  <a:pt x="53340" y="669290"/>
                </a:lnTo>
                <a:lnTo>
                  <a:pt x="71120" y="687070"/>
                </a:lnTo>
                <a:lnTo>
                  <a:pt x="97790" y="731520"/>
                </a:lnTo>
                <a:lnTo>
                  <a:pt x="125730" y="768350"/>
                </a:lnTo>
                <a:lnTo>
                  <a:pt x="161290" y="812800"/>
                </a:lnTo>
                <a:lnTo>
                  <a:pt x="187960" y="830580"/>
                </a:lnTo>
                <a:lnTo>
                  <a:pt x="232410" y="875030"/>
                </a:lnTo>
                <a:lnTo>
                  <a:pt x="276860" y="910590"/>
                </a:lnTo>
                <a:lnTo>
                  <a:pt x="321310" y="946150"/>
                </a:lnTo>
                <a:lnTo>
                  <a:pt x="365760" y="981710"/>
                </a:lnTo>
                <a:lnTo>
                  <a:pt x="402590" y="1008380"/>
                </a:lnTo>
                <a:lnTo>
                  <a:pt x="447040" y="1035050"/>
                </a:lnTo>
                <a:lnTo>
                  <a:pt x="482600" y="1062990"/>
                </a:lnTo>
                <a:lnTo>
                  <a:pt x="527050" y="1089660"/>
                </a:lnTo>
                <a:lnTo>
                  <a:pt x="562610" y="1107440"/>
                </a:lnTo>
                <a:lnTo>
                  <a:pt x="598170" y="1116330"/>
                </a:lnTo>
                <a:lnTo>
                  <a:pt x="633730" y="1134110"/>
                </a:lnTo>
                <a:lnTo>
                  <a:pt x="669290" y="1151890"/>
                </a:lnTo>
                <a:lnTo>
                  <a:pt x="706120" y="1160780"/>
                </a:lnTo>
                <a:lnTo>
                  <a:pt x="741680" y="1178560"/>
                </a:lnTo>
                <a:lnTo>
                  <a:pt x="777240" y="1187450"/>
                </a:lnTo>
                <a:lnTo>
                  <a:pt x="812800" y="1196340"/>
                </a:lnTo>
                <a:lnTo>
                  <a:pt x="848360" y="1205230"/>
                </a:lnTo>
                <a:lnTo>
                  <a:pt x="883920" y="1214120"/>
                </a:lnTo>
                <a:lnTo>
                  <a:pt x="919480" y="1223010"/>
                </a:lnTo>
                <a:lnTo>
                  <a:pt x="956310" y="1223010"/>
                </a:lnTo>
                <a:lnTo>
                  <a:pt x="991870" y="1223010"/>
                </a:lnTo>
                <a:lnTo>
                  <a:pt x="1036320" y="1223010"/>
                </a:lnTo>
                <a:lnTo>
                  <a:pt x="1080770" y="1223010"/>
                </a:lnTo>
                <a:lnTo>
                  <a:pt x="1116330" y="1223010"/>
                </a:lnTo>
                <a:lnTo>
                  <a:pt x="1151890" y="1223010"/>
                </a:lnTo>
                <a:lnTo>
                  <a:pt x="1187450" y="1214120"/>
                </a:lnTo>
                <a:lnTo>
                  <a:pt x="1231900" y="1205230"/>
                </a:lnTo>
                <a:lnTo>
                  <a:pt x="1277620" y="1205230"/>
                </a:lnTo>
                <a:lnTo>
                  <a:pt x="1313180" y="1187450"/>
                </a:lnTo>
                <a:lnTo>
                  <a:pt x="1348740" y="1178560"/>
                </a:lnTo>
                <a:lnTo>
                  <a:pt x="1393190" y="1160780"/>
                </a:lnTo>
                <a:lnTo>
                  <a:pt x="1428750" y="1143000"/>
                </a:lnTo>
                <a:lnTo>
                  <a:pt x="1464310" y="1116330"/>
                </a:lnTo>
                <a:lnTo>
                  <a:pt x="1499870" y="1089660"/>
                </a:lnTo>
                <a:lnTo>
                  <a:pt x="1545590" y="1062990"/>
                </a:lnTo>
                <a:lnTo>
                  <a:pt x="1590040" y="1026160"/>
                </a:lnTo>
                <a:lnTo>
                  <a:pt x="1625600" y="981710"/>
                </a:lnTo>
                <a:lnTo>
                  <a:pt x="1670050" y="937260"/>
                </a:lnTo>
                <a:lnTo>
                  <a:pt x="1696720" y="892810"/>
                </a:lnTo>
                <a:lnTo>
                  <a:pt x="1723390" y="857250"/>
                </a:lnTo>
                <a:lnTo>
                  <a:pt x="1741170" y="812800"/>
                </a:lnTo>
                <a:lnTo>
                  <a:pt x="1767840" y="777240"/>
                </a:lnTo>
                <a:lnTo>
                  <a:pt x="1785620" y="740410"/>
                </a:lnTo>
                <a:lnTo>
                  <a:pt x="1803400" y="695960"/>
                </a:lnTo>
                <a:lnTo>
                  <a:pt x="1822450" y="660400"/>
                </a:lnTo>
                <a:lnTo>
                  <a:pt x="1840230" y="624840"/>
                </a:lnTo>
                <a:lnTo>
                  <a:pt x="1849120" y="589280"/>
                </a:lnTo>
                <a:lnTo>
                  <a:pt x="1866900" y="553720"/>
                </a:lnTo>
                <a:lnTo>
                  <a:pt x="1875790" y="518160"/>
                </a:lnTo>
                <a:lnTo>
                  <a:pt x="1884680" y="482600"/>
                </a:lnTo>
                <a:lnTo>
                  <a:pt x="1893570" y="436880"/>
                </a:lnTo>
                <a:lnTo>
                  <a:pt x="1902460" y="401320"/>
                </a:lnTo>
                <a:lnTo>
                  <a:pt x="1911350" y="365760"/>
                </a:lnTo>
                <a:lnTo>
                  <a:pt x="1929130" y="321310"/>
                </a:lnTo>
                <a:lnTo>
                  <a:pt x="1946910" y="285750"/>
                </a:lnTo>
                <a:lnTo>
                  <a:pt x="1955800" y="241300"/>
                </a:lnTo>
                <a:lnTo>
                  <a:pt x="1964690" y="205740"/>
                </a:lnTo>
                <a:lnTo>
                  <a:pt x="1973580" y="168910"/>
                </a:lnTo>
                <a:lnTo>
                  <a:pt x="1982470" y="124460"/>
                </a:lnTo>
                <a:lnTo>
                  <a:pt x="1991360" y="80010"/>
                </a:lnTo>
                <a:lnTo>
                  <a:pt x="2000250" y="53340"/>
                </a:lnTo>
                <a:lnTo>
                  <a:pt x="2009140" y="26670"/>
                </a:lnTo>
                <a:lnTo>
                  <a:pt x="1964690" y="53340"/>
                </a:lnTo>
                <a:lnTo>
                  <a:pt x="1929130" y="80010"/>
                </a:lnTo>
                <a:lnTo>
                  <a:pt x="1929130" y="53340"/>
                </a:lnTo>
                <a:lnTo>
                  <a:pt x="1964690" y="17780"/>
                </a:lnTo>
                <a:lnTo>
                  <a:pt x="1973580" y="0"/>
                </a:lnTo>
                <a:lnTo>
                  <a:pt x="1991360" y="0"/>
                </a:lnTo>
                <a:lnTo>
                  <a:pt x="2018030" y="0"/>
                </a:lnTo>
                <a:lnTo>
                  <a:pt x="2044700" y="26670"/>
                </a:lnTo>
                <a:lnTo>
                  <a:pt x="2089150" y="71120"/>
                </a:lnTo>
                <a:lnTo>
                  <a:pt x="211709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876040" y="1955800"/>
            <a:ext cx="1365251" cy="553721"/>
          </a:xfrm>
          <a:custGeom>
            <a:avLst/>
            <a:gdLst/>
            <a:ahLst/>
            <a:cxnLst/>
            <a:rect l="0" t="0" r="0" b="0"/>
            <a:pathLst>
              <a:path w="1365251" h="553721">
                <a:moveTo>
                  <a:pt x="1365250" y="472440"/>
                </a:moveTo>
                <a:lnTo>
                  <a:pt x="1356360" y="436880"/>
                </a:lnTo>
                <a:lnTo>
                  <a:pt x="1347470" y="401320"/>
                </a:lnTo>
                <a:lnTo>
                  <a:pt x="1338580" y="356870"/>
                </a:lnTo>
                <a:lnTo>
                  <a:pt x="1311910" y="321310"/>
                </a:lnTo>
                <a:lnTo>
                  <a:pt x="1294130" y="276860"/>
                </a:lnTo>
                <a:lnTo>
                  <a:pt x="1249680" y="241300"/>
                </a:lnTo>
                <a:lnTo>
                  <a:pt x="1214120" y="205740"/>
                </a:lnTo>
                <a:lnTo>
                  <a:pt x="1169670" y="168910"/>
                </a:lnTo>
                <a:lnTo>
                  <a:pt x="1125220" y="133350"/>
                </a:lnTo>
                <a:lnTo>
                  <a:pt x="1079500" y="106680"/>
                </a:lnTo>
                <a:lnTo>
                  <a:pt x="1035050" y="80010"/>
                </a:lnTo>
                <a:lnTo>
                  <a:pt x="1008380" y="62230"/>
                </a:lnTo>
                <a:lnTo>
                  <a:pt x="972820" y="44450"/>
                </a:lnTo>
                <a:lnTo>
                  <a:pt x="928370" y="26670"/>
                </a:lnTo>
                <a:lnTo>
                  <a:pt x="892810" y="17780"/>
                </a:lnTo>
                <a:lnTo>
                  <a:pt x="857250" y="8890"/>
                </a:lnTo>
                <a:lnTo>
                  <a:pt x="811530" y="0"/>
                </a:lnTo>
                <a:lnTo>
                  <a:pt x="775970" y="0"/>
                </a:lnTo>
                <a:lnTo>
                  <a:pt x="740410" y="0"/>
                </a:lnTo>
                <a:lnTo>
                  <a:pt x="704850" y="0"/>
                </a:lnTo>
                <a:lnTo>
                  <a:pt x="669290" y="0"/>
                </a:lnTo>
                <a:lnTo>
                  <a:pt x="633730" y="8890"/>
                </a:lnTo>
                <a:lnTo>
                  <a:pt x="598170" y="17780"/>
                </a:lnTo>
                <a:lnTo>
                  <a:pt x="562610" y="26670"/>
                </a:lnTo>
                <a:lnTo>
                  <a:pt x="534670" y="35560"/>
                </a:lnTo>
                <a:lnTo>
                  <a:pt x="499110" y="53340"/>
                </a:lnTo>
                <a:lnTo>
                  <a:pt x="463550" y="71120"/>
                </a:lnTo>
                <a:lnTo>
                  <a:pt x="427990" y="88900"/>
                </a:lnTo>
                <a:lnTo>
                  <a:pt x="383540" y="124460"/>
                </a:lnTo>
                <a:lnTo>
                  <a:pt x="339090" y="160020"/>
                </a:lnTo>
                <a:lnTo>
                  <a:pt x="294640" y="196850"/>
                </a:lnTo>
                <a:lnTo>
                  <a:pt x="257810" y="232410"/>
                </a:lnTo>
                <a:lnTo>
                  <a:pt x="222250" y="267970"/>
                </a:lnTo>
                <a:lnTo>
                  <a:pt x="195580" y="312420"/>
                </a:lnTo>
                <a:lnTo>
                  <a:pt x="168910" y="347980"/>
                </a:lnTo>
                <a:lnTo>
                  <a:pt x="133350" y="383540"/>
                </a:lnTo>
                <a:lnTo>
                  <a:pt x="115570" y="419100"/>
                </a:lnTo>
                <a:lnTo>
                  <a:pt x="97790" y="445770"/>
                </a:lnTo>
                <a:lnTo>
                  <a:pt x="71120" y="482600"/>
                </a:lnTo>
                <a:lnTo>
                  <a:pt x="35560" y="527050"/>
                </a:lnTo>
                <a:lnTo>
                  <a:pt x="17780" y="553720"/>
                </a:lnTo>
                <a:lnTo>
                  <a:pt x="0" y="55372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794760" y="2348230"/>
            <a:ext cx="285751" cy="214631"/>
          </a:xfrm>
          <a:custGeom>
            <a:avLst/>
            <a:gdLst/>
            <a:ahLst/>
            <a:cxnLst/>
            <a:rect l="0" t="0" r="0" b="0"/>
            <a:pathLst>
              <a:path w="285751" h="214631">
                <a:moveTo>
                  <a:pt x="0" y="0"/>
                </a:moveTo>
                <a:lnTo>
                  <a:pt x="8890" y="17780"/>
                </a:lnTo>
                <a:lnTo>
                  <a:pt x="26670" y="35560"/>
                </a:lnTo>
                <a:lnTo>
                  <a:pt x="44450" y="80010"/>
                </a:lnTo>
                <a:lnTo>
                  <a:pt x="53340" y="107950"/>
                </a:lnTo>
                <a:lnTo>
                  <a:pt x="63500" y="152400"/>
                </a:lnTo>
                <a:lnTo>
                  <a:pt x="72390" y="187960"/>
                </a:lnTo>
                <a:lnTo>
                  <a:pt x="81280" y="205740"/>
                </a:lnTo>
                <a:lnTo>
                  <a:pt x="107950" y="214630"/>
                </a:lnTo>
                <a:lnTo>
                  <a:pt x="125730" y="205740"/>
                </a:lnTo>
                <a:lnTo>
                  <a:pt x="161290" y="170180"/>
                </a:lnTo>
                <a:lnTo>
                  <a:pt x="205740" y="134620"/>
                </a:lnTo>
                <a:lnTo>
                  <a:pt x="250190" y="107950"/>
                </a:lnTo>
                <a:lnTo>
                  <a:pt x="267970" y="99060"/>
                </a:lnTo>
                <a:lnTo>
                  <a:pt x="28575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233160" y="2598420"/>
            <a:ext cx="241301" cy="1"/>
          </a:xfrm>
          <a:custGeom>
            <a:avLst/>
            <a:gdLst/>
            <a:ahLst/>
            <a:cxnLst/>
            <a:rect l="0" t="0" r="0" b="0"/>
            <a:pathLst>
              <a:path w="24130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  <a:lnTo>
                  <a:pt x="22352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286500" y="275082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742430" y="2357120"/>
            <a:ext cx="312421" cy="518161"/>
          </a:xfrm>
          <a:custGeom>
            <a:avLst/>
            <a:gdLst/>
            <a:ahLst/>
            <a:cxnLst/>
            <a:rect l="0" t="0" r="0" b="0"/>
            <a:pathLst>
              <a:path w="312421" h="518161">
                <a:moveTo>
                  <a:pt x="0" y="90170"/>
                </a:moveTo>
                <a:lnTo>
                  <a:pt x="8890" y="62230"/>
                </a:lnTo>
                <a:lnTo>
                  <a:pt x="35560" y="4445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2240" y="0"/>
                </a:lnTo>
                <a:lnTo>
                  <a:pt x="160020" y="0"/>
                </a:lnTo>
                <a:lnTo>
                  <a:pt x="204470" y="8890"/>
                </a:lnTo>
                <a:lnTo>
                  <a:pt x="222250" y="17780"/>
                </a:lnTo>
                <a:lnTo>
                  <a:pt x="240030" y="44450"/>
                </a:lnTo>
                <a:lnTo>
                  <a:pt x="231140" y="81280"/>
                </a:lnTo>
                <a:lnTo>
                  <a:pt x="222250" y="99060"/>
                </a:lnTo>
                <a:lnTo>
                  <a:pt x="177800" y="134620"/>
                </a:lnTo>
                <a:lnTo>
                  <a:pt x="133350" y="170180"/>
                </a:lnTo>
                <a:lnTo>
                  <a:pt x="88900" y="205740"/>
                </a:lnTo>
                <a:lnTo>
                  <a:pt x="115570" y="205740"/>
                </a:lnTo>
                <a:lnTo>
                  <a:pt x="142240" y="196850"/>
                </a:lnTo>
                <a:lnTo>
                  <a:pt x="168910" y="196850"/>
                </a:lnTo>
                <a:lnTo>
                  <a:pt x="204470" y="205740"/>
                </a:lnTo>
                <a:lnTo>
                  <a:pt x="222250" y="205740"/>
                </a:lnTo>
                <a:lnTo>
                  <a:pt x="257810" y="232410"/>
                </a:lnTo>
                <a:lnTo>
                  <a:pt x="285750" y="259080"/>
                </a:lnTo>
                <a:lnTo>
                  <a:pt x="303530" y="303530"/>
                </a:lnTo>
                <a:lnTo>
                  <a:pt x="312420" y="321310"/>
                </a:lnTo>
                <a:lnTo>
                  <a:pt x="312420" y="347980"/>
                </a:lnTo>
                <a:lnTo>
                  <a:pt x="303530" y="384810"/>
                </a:lnTo>
                <a:lnTo>
                  <a:pt x="303530" y="411480"/>
                </a:lnTo>
                <a:lnTo>
                  <a:pt x="276860" y="438150"/>
                </a:lnTo>
                <a:lnTo>
                  <a:pt x="240030" y="482600"/>
                </a:lnTo>
                <a:lnTo>
                  <a:pt x="195580" y="509270"/>
                </a:lnTo>
                <a:lnTo>
                  <a:pt x="168910" y="518160"/>
                </a:lnTo>
                <a:lnTo>
                  <a:pt x="115570" y="509270"/>
                </a:lnTo>
                <a:lnTo>
                  <a:pt x="11557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019290" y="1902460"/>
            <a:ext cx="213361" cy="383541"/>
          </a:xfrm>
          <a:custGeom>
            <a:avLst/>
            <a:gdLst/>
            <a:ahLst/>
            <a:cxnLst/>
            <a:rect l="0" t="0" r="0" b="0"/>
            <a:pathLst>
              <a:path w="213361" h="38354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06680"/>
                </a:lnTo>
                <a:lnTo>
                  <a:pt x="35560" y="151130"/>
                </a:lnTo>
                <a:lnTo>
                  <a:pt x="62230" y="204470"/>
                </a:lnTo>
                <a:lnTo>
                  <a:pt x="88900" y="222250"/>
                </a:lnTo>
                <a:lnTo>
                  <a:pt x="106680" y="222250"/>
                </a:lnTo>
                <a:lnTo>
                  <a:pt x="124460" y="204470"/>
                </a:lnTo>
                <a:lnTo>
                  <a:pt x="133350" y="186690"/>
                </a:lnTo>
                <a:lnTo>
                  <a:pt x="142240" y="151130"/>
                </a:lnTo>
                <a:lnTo>
                  <a:pt x="160020" y="115570"/>
                </a:lnTo>
                <a:lnTo>
                  <a:pt x="160020" y="71120"/>
                </a:lnTo>
                <a:lnTo>
                  <a:pt x="160020" y="35560"/>
                </a:lnTo>
                <a:lnTo>
                  <a:pt x="168910" y="17780"/>
                </a:lnTo>
                <a:lnTo>
                  <a:pt x="177800" y="62230"/>
                </a:lnTo>
                <a:lnTo>
                  <a:pt x="186690" y="97790"/>
                </a:lnTo>
                <a:lnTo>
                  <a:pt x="195580" y="142240"/>
                </a:lnTo>
                <a:lnTo>
                  <a:pt x="204470" y="177800"/>
                </a:lnTo>
                <a:lnTo>
                  <a:pt x="213360" y="213360"/>
                </a:lnTo>
                <a:lnTo>
                  <a:pt x="213360" y="250190"/>
                </a:lnTo>
                <a:lnTo>
                  <a:pt x="213360" y="294640"/>
                </a:lnTo>
                <a:lnTo>
                  <a:pt x="204470" y="339090"/>
                </a:lnTo>
                <a:lnTo>
                  <a:pt x="177800" y="365760"/>
                </a:lnTo>
                <a:lnTo>
                  <a:pt x="160020" y="383540"/>
                </a:lnTo>
                <a:lnTo>
                  <a:pt x="14224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7296150" y="200914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7473950" y="1875790"/>
            <a:ext cx="152401" cy="240031"/>
          </a:xfrm>
          <a:custGeom>
            <a:avLst/>
            <a:gdLst/>
            <a:ahLst/>
            <a:cxnLst/>
            <a:rect l="0" t="0" r="0" b="0"/>
            <a:pathLst>
              <a:path w="152401" h="240031">
                <a:moveTo>
                  <a:pt x="8890" y="17780"/>
                </a:move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107950" y="35560"/>
                </a:lnTo>
                <a:lnTo>
                  <a:pt x="116840" y="62230"/>
                </a:lnTo>
                <a:lnTo>
                  <a:pt x="116840" y="97790"/>
                </a:lnTo>
                <a:lnTo>
                  <a:pt x="116840" y="142240"/>
                </a:lnTo>
                <a:lnTo>
                  <a:pt x="107950" y="177800"/>
                </a:lnTo>
                <a:lnTo>
                  <a:pt x="80010" y="204470"/>
                </a:lnTo>
                <a:lnTo>
                  <a:pt x="62230" y="222250"/>
                </a:lnTo>
                <a:lnTo>
                  <a:pt x="35560" y="240030"/>
                </a:lnTo>
                <a:lnTo>
                  <a:pt x="17780" y="240030"/>
                </a:lnTo>
                <a:lnTo>
                  <a:pt x="0" y="231140"/>
                </a:lnTo>
                <a:lnTo>
                  <a:pt x="0" y="213360"/>
                </a:lnTo>
                <a:lnTo>
                  <a:pt x="8890" y="195580"/>
                </a:lnTo>
                <a:lnTo>
                  <a:pt x="26670" y="177800"/>
                </a:lnTo>
                <a:lnTo>
                  <a:pt x="53340" y="177800"/>
                </a:lnTo>
                <a:lnTo>
                  <a:pt x="88900" y="177800"/>
                </a:lnTo>
                <a:lnTo>
                  <a:pt x="134620" y="186690"/>
                </a:lnTo>
                <a:lnTo>
                  <a:pt x="15240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626350" y="2374900"/>
            <a:ext cx="168911" cy="26671"/>
          </a:xfrm>
          <a:custGeom>
            <a:avLst/>
            <a:gdLst/>
            <a:ahLst/>
            <a:cxnLst/>
            <a:rect l="0" t="0" r="0" b="0"/>
            <a:pathLst>
              <a:path w="168911" h="26671">
                <a:moveTo>
                  <a:pt x="0" y="2667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42240" y="0"/>
                </a:lnTo>
                <a:lnTo>
                  <a:pt x="1689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7653020" y="2491740"/>
            <a:ext cx="177801" cy="26671"/>
          </a:xfrm>
          <a:custGeom>
            <a:avLst/>
            <a:gdLst/>
            <a:ahLst/>
            <a:cxnLst/>
            <a:rect l="0" t="0" r="0" b="0"/>
            <a:pathLst>
              <a:path w="17780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8045450" y="2214880"/>
            <a:ext cx="241301" cy="490221"/>
          </a:xfrm>
          <a:custGeom>
            <a:avLst/>
            <a:gdLst/>
            <a:ahLst/>
            <a:cxnLst/>
            <a:rect l="0" t="0" r="0" b="0"/>
            <a:pathLst>
              <a:path w="241301" h="490221">
                <a:moveTo>
                  <a:pt x="241300" y="0"/>
                </a:moveTo>
                <a:lnTo>
                  <a:pt x="223520" y="0"/>
                </a:lnTo>
                <a:lnTo>
                  <a:pt x="196850" y="44450"/>
                </a:lnTo>
                <a:lnTo>
                  <a:pt x="179070" y="88900"/>
                </a:lnTo>
                <a:lnTo>
                  <a:pt x="161290" y="124460"/>
                </a:lnTo>
                <a:lnTo>
                  <a:pt x="134620" y="160020"/>
                </a:lnTo>
                <a:lnTo>
                  <a:pt x="116840" y="204470"/>
                </a:lnTo>
                <a:lnTo>
                  <a:pt x="88900" y="250190"/>
                </a:lnTo>
                <a:lnTo>
                  <a:pt x="71120" y="294640"/>
                </a:lnTo>
                <a:lnTo>
                  <a:pt x="53340" y="339090"/>
                </a:lnTo>
                <a:lnTo>
                  <a:pt x="44450" y="374650"/>
                </a:lnTo>
                <a:lnTo>
                  <a:pt x="26670" y="419100"/>
                </a:lnTo>
                <a:lnTo>
                  <a:pt x="8890" y="463550"/>
                </a:lnTo>
                <a:lnTo>
                  <a:pt x="8890" y="490220"/>
                </a:lnTo>
                <a:lnTo>
                  <a:pt x="0" y="490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8001000" y="2188210"/>
            <a:ext cx="365761" cy="615951"/>
          </a:xfrm>
          <a:custGeom>
            <a:avLst/>
            <a:gdLst/>
            <a:ahLst/>
            <a:cxnLst/>
            <a:rect l="0" t="0" r="0" b="0"/>
            <a:pathLst>
              <a:path w="365761" h="61595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71120" y="124460"/>
                </a:lnTo>
                <a:lnTo>
                  <a:pt x="88900" y="160020"/>
                </a:lnTo>
                <a:lnTo>
                  <a:pt x="115570" y="195580"/>
                </a:lnTo>
                <a:lnTo>
                  <a:pt x="133350" y="231140"/>
                </a:lnTo>
                <a:lnTo>
                  <a:pt x="170180" y="267970"/>
                </a:lnTo>
                <a:lnTo>
                  <a:pt x="187960" y="303530"/>
                </a:lnTo>
                <a:lnTo>
                  <a:pt x="214630" y="347980"/>
                </a:lnTo>
                <a:lnTo>
                  <a:pt x="241300" y="392430"/>
                </a:lnTo>
                <a:lnTo>
                  <a:pt x="259080" y="427990"/>
                </a:lnTo>
                <a:lnTo>
                  <a:pt x="285750" y="463550"/>
                </a:lnTo>
                <a:lnTo>
                  <a:pt x="303530" y="499110"/>
                </a:lnTo>
                <a:lnTo>
                  <a:pt x="321310" y="535940"/>
                </a:lnTo>
                <a:lnTo>
                  <a:pt x="339090" y="580390"/>
                </a:lnTo>
                <a:lnTo>
                  <a:pt x="36576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7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13740" y="750570"/>
            <a:ext cx="134621" cy="410211"/>
          </a:xfrm>
          <a:custGeom>
            <a:avLst/>
            <a:gdLst/>
            <a:ahLst/>
            <a:cxnLst/>
            <a:rect l="0" t="0" r="0" b="0"/>
            <a:pathLst>
              <a:path w="134621" h="410211">
                <a:moveTo>
                  <a:pt x="0" y="0"/>
                </a:moveTo>
                <a:lnTo>
                  <a:pt x="10160" y="26670"/>
                </a:lnTo>
                <a:lnTo>
                  <a:pt x="19050" y="62230"/>
                </a:lnTo>
                <a:lnTo>
                  <a:pt x="27940" y="97790"/>
                </a:lnTo>
                <a:lnTo>
                  <a:pt x="36830" y="142240"/>
                </a:lnTo>
                <a:lnTo>
                  <a:pt x="54610" y="177800"/>
                </a:lnTo>
                <a:lnTo>
                  <a:pt x="63500" y="213360"/>
                </a:lnTo>
                <a:lnTo>
                  <a:pt x="72390" y="250190"/>
                </a:lnTo>
                <a:lnTo>
                  <a:pt x="81280" y="285750"/>
                </a:lnTo>
                <a:lnTo>
                  <a:pt x="99060" y="330200"/>
                </a:lnTo>
                <a:lnTo>
                  <a:pt x="107950" y="374650"/>
                </a:lnTo>
                <a:lnTo>
                  <a:pt x="116840" y="401320"/>
                </a:lnTo>
                <a:lnTo>
                  <a:pt x="13462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03910" y="750570"/>
            <a:ext cx="133351" cy="365761"/>
          </a:xfrm>
          <a:custGeom>
            <a:avLst/>
            <a:gdLst/>
            <a:ahLst/>
            <a:cxnLst/>
            <a:rect l="0" t="0" r="0" b="0"/>
            <a:pathLst>
              <a:path w="133351" h="36576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26670" y="106680"/>
                </a:lnTo>
                <a:lnTo>
                  <a:pt x="35560" y="142240"/>
                </a:lnTo>
                <a:lnTo>
                  <a:pt x="53340" y="168910"/>
                </a:lnTo>
                <a:lnTo>
                  <a:pt x="62230" y="204470"/>
                </a:lnTo>
                <a:lnTo>
                  <a:pt x="80010" y="250190"/>
                </a:lnTo>
                <a:lnTo>
                  <a:pt x="97790" y="285750"/>
                </a:lnTo>
                <a:lnTo>
                  <a:pt x="115570" y="330200"/>
                </a:lnTo>
                <a:lnTo>
                  <a:pt x="133350" y="356870"/>
                </a:lnTo>
                <a:lnTo>
                  <a:pt x="13335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741680" y="883920"/>
            <a:ext cx="133351" cy="125731"/>
          </a:xfrm>
          <a:custGeom>
            <a:avLst/>
            <a:gdLst/>
            <a:ahLst/>
            <a:cxnLst/>
            <a:rect l="0" t="0" r="0" b="0"/>
            <a:pathLst>
              <a:path w="133351" h="125731">
                <a:moveTo>
                  <a:pt x="0" y="125730"/>
                </a:moveTo>
                <a:lnTo>
                  <a:pt x="35560" y="97790"/>
                </a:lnTo>
                <a:lnTo>
                  <a:pt x="62230" y="80010"/>
                </a:lnTo>
                <a:lnTo>
                  <a:pt x="106680" y="3556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910590" y="713740"/>
            <a:ext cx="223521" cy="304801"/>
          </a:xfrm>
          <a:custGeom>
            <a:avLst/>
            <a:gdLst/>
            <a:ahLst/>
            <a:cxnLst/>
            <a:rect l="0" t="0" r="0" b="0"/>
            <a:pathLst>
              <a:path w="223521" h="304801">
                <a:moveTo>
                  <a:pt x="0" y="0"/>
                </a:moveTo>
                <a:lnTo>
                  <a:pt x="17780" y="36830"/>
                </a:lnTo>
                <a:lnTo>
                  <a:pt x="17780" y="81280"/>
                </a:lnTo>
                <a:lnTo>
                  <a:pt x="35560" y="116840"/>
                </a:lnTo>
                <a:lnTo>
                  <a:pt x="35560" y="152400"/>
                </a:lnTo>
                <a:lnTo>
                  <a:pt x="44450" y="187960"/>
                </a:lnTo>
                <a:lnTo>
                  <a:pt x="62230" y="232410"/>
                </a:lnTo>
                <a:lnTo>
                  <a:pt x="71120" y="267970"/>
                </a:lnTo>
                <a:lnTo>
                  <a:pt x="90170" y="304800"/>
                </a:lnTo>
                <a:lnTo>
                  <a:pt x="99060" y="276860"/>
                </a:lnTo>
                <a:lnTo>
                  <a:pt x="99060" y="241300"/>
                </a:lnTo>
                <a:lnTo>
                  <a:pt x="90170" y="205740"/>
                </a:lnTo>
                <a:lnTo>
                  <a:pt x="90170" y="170180"/>
                </a:lnTo>
                <a:lnTo>
                  <a:pt x="80010" y="134620"/>
                </a:lnTo>
                <a:lnTo>
                  <a:pt x="80010" y="107950"/>
                </a:lnTo>
                <a:lnTo>
                  <a:pt x="99060" y="107950"/>
                </a:lnTo>
                <a:lnTo>
                  <a:pt x="116840" y="143510"/>
                </a:lnTo>
                <a:lnTo>
                  <a:pt x="143510" y="187960"/>
                </a:lnTo>
                <a:lnTo>
                  <a:pt x="161290" y="232410"/>
                </a:lnTo>
                <a:lnTo>
                  <a:pt x="187960" y="267970"/>
                </a:lnTo>
                <a:lnTo>
                  <a:pt x="205740" y="287020"/>
                </a:lnTo>
                <a:lnTo>
                  <a:pt x="223520" y="276860"/>
                </a:lnTo>
                <a:lnTo>
                  <a:pt x="214630" y="223520"/>
                </a:lnTo>
                <a:lnTo>
                  <a:pt x="214630" y="179070"/>
                </a:lnTo>
                <a:lnTo>
                  <a:pt x="205740" y="143510"/>
                </a:lnTo>
                <a:lnTo>
                  <a:pt x="205740" y="107950"/>
                </a:lnTo>
                <a:lnTo>
                  <a:pt x="196850" y="63500"/>
                </a:lnTo>
                <a:lnTo>
                  <a:pt x="196850" y="36830"/>
                </a:lnTo>
                <a:lnTo>
                  <a:pt x="21463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473200" y="69596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17780" y="0"/>
                </a:moveTo>
                <a:lnTo>
                  <a:pt x="8890" y="27940"/>
                </a:lnTo>
                <a:lnTo>
                  <a:pt x="0" y="72390"/>
                </a:lnTo>
                <a:lnTo>
                  <a:pt x="0" y="11684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17780" y="25908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535430" y="687070"/>
            <a:ext cx="63501" cy="313691"/>
          </a:xfrm>
          <a:custGeom>
            <a:avLst/>
            <a:gdLst/>
            <a:ahLst/>
            <a:cxnLst/>
            <a:rect l="0" t="0" r="0" b="0"/>
            <a:pathLst>
              <a:path w="63501" h="313691">
                <a:moveTo>
                  <a:pt x="0" y="0"/>
                </a:moveTo>
                <a:lnTo>
                  <a:pt x="0" y="26670"/>
                </a:lnTo>
                <a:lnTo>
                  <a:pt x="8890" y="63500"/>
                </a:lnTo>
                <a:lnTo>
                  <a:pt x="17780" y="99060"/>
                </a:lnTo>
                <a:lnTo>
                  <a:pt x="26670" y="143510"/>
                </a:lnTo>
                <a:lnTo>
                  <a:pt x="36830" y="187960"/>
                </a:lnTo>
                <a:lnTo>
                  <a:pt x="45720" y="232410"/>
                </a:lnTo>
                <a:lnTo>
                  <a:pt x="54610" y="276860"/>
                </a:lnTo>
                <a:lnTo>
                  <a:pt x="6350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384300" y="795020"/>
            <a:ext cx="259081" cy="53341"/>
          </a:xfrm>
          <a:custGeom>
            <a:avLst/>
            <a:gdLst/>
            <a:ahLst/>
            <a:cxnLst/>
            <a:rect l="0" t="0" r="0" b="0"/>
            <a:pathLst>
              <a:path w="259081" h="53341">
                <a:moveTo>
                  <a:pt x="0" y="53340"/>
                </a:moveTo>
                <a:lnTo>
                  <a:pt x="35560" y="35560"/>
                </a:lnTo>
                <a:lnTo>
                  <a:pt x="80010" y="35560"/>
                </a:lnTo>
                <a:lnTo>
                  <a:pt x="115570" y="17780"/>
                </a:lnTo>
                <a:lnTo>
                  <a:pt x="151130" y="8890"/>
                </a:lnTo>
                <a:lnTo>
                  <a:pt x="187960" y="8890"/>
                </a:lnTo>
                <a:lnTo>
                  <a:pt x="22352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419860" y="88392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723390" y="633730"/>
            <a:ext cx="205741" cy="367031"/>
          </a:xfrm>
          <a:custGeom>
            <a:avLst/>
            <a:gdLst/>
            <a:ahLst/>
            <a:cxnLst/>
            <a:rect l="0" t="0" r="0" b="0"/>
            <a:pathLst>
              <a:path w="205741" h="367031">
                <a:moveTo>
                  <a:pt x="35560" y="53340"/>
                </a:moveTo>
                <a:lnTo>
                  <a:pt x="35560" y="35560"/>
                </a:lnTo>
                <a:lnTo>
                  <a:pt x="53340" y="8890"/>
                </a:lnTo>
                <a:lnTo>
                  <a:pt x="97790" y="0"/>
                </a:lnTo>
                <a:lnTo>
                  <a:pt x="124460" y="0"/>
                </a:lnTo>
                <a:lnTo>
                  <a:pt x="143510" y="8890"/>
                </a:lnTo>
                <a:lnTo>
                  <a:pt x="161290" y="17780"/>
                </a:lnTo>
                <a:lnTo>
                  <a:pt x="179070" y="44450"/>
                </a:lnTo>
                <a:lnTo>
                  <a:pt x="187960" y="80010"/>
                </a:lnTo>
                <a:lnTo>
                  <a:pt x="187960" y="116840"/>
                </a:lnTo>
                <a:lnTo>
                  <a:pt x="187960" y="152400"/>
                </a:lnTo>
                <a:lnTo>
                  <a:pt x="179070" y="187960"/>
                </a:lnTo>
                <a:lnTo>
                  <a:pt x="170180" y="223520"/>
                </a:lnTo>
                <a:lnTo>
                  <a:pt x="152400" y="259080"/>
                </a:lnTo>
                <a:lnTo>
                  <a:pt x="115570" y="294640"/>
                </a:lnTo>
                <a:lnTo>
                  <a:pt x="80010" y="339090"/>
                </a:lnTo>
                <a:lnTo>
                  <a:pt x="44450" y="356870"/>
                </a:lnTo>
                <a:lnTo>
                  <a:pt x="26670" y="367030"/>
                </a:lnTo>
                <a:lnTo>
                  <a:pt x="0" y="339090"/>
                </a:lnTo>
                <a:lnTo>
                  <a:pt x="0" y="312420"/>
                </a:lnTo>
                <a:lnTo>
                  <a:pt x="0" y="285750"/>
                </a:lnTo>
                <a:lnTo>
                  <a:pt x="8890" y="241300"/>
                </a:lnTo>
                <a:lnTo>
                  <a:pt x="26670" y="223520"/>
                </a:lnTo>
                <a:lnTo>
                  <a:pt x="80010" y="214630"/>
                </a:lnTo>
                <a:lnTo>
                  <a:pt x="106680" y="223520"/>
                </a:lnTo>
                <a:lnTo>
                  <a:pt x="124460" y="232410"/>
                </a:lnTo>
                <a:lnTo>
                  <a:pt x="161290" y="276860"/>
                </a:lnTo>
                <a:lnTo>
                  <a:pt x="187960" y="321310"/>
                </a:lnTo>
                <a:lnTo>
                  <a:pt x="20574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973580" y="607060"/>
            <a:ext cx="303531" cy="438151"/>
          </a:xfrm>
          <a:custGeom>
            <a:avLst/>
            <a:gdLst/>
            <a:ahLst/>
            <a:cxnLst/>
            <a:rect l="0" t="0" r="0" b="0"/>
            <a:pathLst>
              <a:path w="303531" h="438151">
                <a:moveTo>
                  <a:pt x="160020" y="26670"/>
                </a:moveTo>
                <a:lnTo>
                  <a:pt x="124460" y="8890"/>
                </a:lnTo>
                <a:lnTo>
                  <a:pt x="80010" y="0"/>
                </a:lnTo>
                <a:lnTo>
                  <a:pt x="53340" y="0"/>
                </a:lnTo>
                <a:lnTo>
                  <a:pt x="35560" y="0"/>
                </a:lnTo>
                <a:lnTo>
                  <a:pt x="17780" y="17780"/>
                </a:lnTo>
                <a:lnTo>
                  <a:pt x="8890" y="44450"/>
                </a:lnTo>
                <a:lnTo>
                  <a:pt x="8890" y="88900"/>
                </a:lnTo>
                <a:lnTo>
                  <a:pt x="0" y="125730"/>
                </a:lnTo>
                <a:lnTo>
                  <a:pt x="0" y="170180"/>
                </a:lnTo>
                <a:lnTo>
                  <a:pt x="0" y="196850"/>
                </a:lnTo>
                <a:lnTo>
                  <a:pt x="8890" y="232410"/>
                </a:lnTo>
                <a:lnTo>
                  <a:pt x="17780" y="250190"/>
                </a:lnTo>
                <a:lnTo>
                  <a:pt x="44450" y="259080"/>
                </a:lnTo>
                <a:lnTo>
                  <a:pt x="80010" y="250190"/>
                </a:lnTo>
                <a:lnTo>
                  <a:pt x="97790" y="241300"/>
                </a:lnTo>
                <a:lnTo>
                  <a:pt x="142240" y="205740"/>
                </a:lnTo>
                <a:lnTo>
                  <a:pt x="170180" y="179070"/>
                </a:lnTo>
                <a:lnTo>
                  <a:pt x="196850" y="170180"/>
                </a:lnTo>
                <a:lnTo>
                  <a:pt x="214630" y="170180"/>
                </a:lnTo>
                <a:lnTo>
                  <a:pt x="232410" y="179070"/>
                </a:lnTo>
                <a:lnTo>
                  <a:pt x="267970" y="205740"/>
                </a:lnTo>
                <a:lnTo>
                  <a:pt x="294640" y="241300"/>
                </a:lnTo>
                <a:lnTo>
                  <a:pt x="303530" y="259080"/>
                </a:lnTo>
                <a:lnTo>
                  <a:pt x="303530" y="276860"/>
                </a:lnTo>
                <a:lnTo>
                  <a:pt x="303530" y="312420"/>
                </a:lnTo>
                <a:lnTo>
                  <a:pt x="294640" y="330200"/>
                </a:lnTo>
                <a:lnTo>
                  <a:pt x="250190" y="374650"/>
                </a:lnTo>
                <a:lnTo>
                  <a:pt x="214630" y="411480"/>
                </a:lnTo>
                <a:lnTo>
                  <a:pt x="170180" y="429260"/>
                </a:lnTo>
                <a:lnTo>
                  <a:pt x="16002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223010" y="276860"/>
            <a:ext cx="205741" cy="214631"/>
          </a:xfrm>
          <a:custGeom>
            <a:avLst/>
            <a:gdLst/>
            <a:ahLst/>
            <a:cxnLst/>
            <a:rect l="0" t="0" r="0" b="0"/>
            <a:pathLst>
              <a:path w="205741" h="214631">
                <a:moveTo>
                  <a:pt x="2667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9070"/>
                </a:lnTo>
                <a:lnTo>
                  <a:pt x="26670" y="196850"/>
                </a:lnTo>
                <a:lnTo>
                  <a:pt x="44450" y="214630"/>
                </a:lnTo>
                <a:lnTo>
                  <a:pt x="72390" y="214630"/>
                </a:lnTo>
                <a:lnTo>
                  <a:pt x="107950" y="214630"/>
                </a:lnTo>
                <a:lnTo>
                  <a:pt x="143510" y="205740"/>
                </a:lnTo>
                <a:lnTo>
                  <a:pt x="161290" y="196850"/>
                </a:lnTo>
                <a:lnTo>
                  <a:pt x="196850" y="142240"/>
                </a:lnTo>
                <a:lnTo>
                  <a:pt x="205740" y="115570"/>
                </a:lnTo>
                <a:lnTo>
                  <a:pt x="205740" y="88900"/>
                </a:lnTo>
                <a:lnTo>
                  <a:pt x="196850" y="71120"/>
                </a:lnTo>
                <a:lnTo>
                  <a:pt x="179070" y="71120"/>
                </a:lnTo>
                <a:lnTo>
                  <a:pt x="161290" y="88900"/>
                </a:lnTo>
                <a:lnTo>
                  <a:pt x="152400" y="115570"/>
                </a:lnTo>
                <a:lnTo>
                  <a:pt x="152400" y="152400"/>
                </a:lnTo>
                <a:lnTo>
                  <a:pt x="1612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535430" y="410210"/>
            <a:ext cx="26671" cy="1"/>
          </a:xfrm>
          <a:custGeom>
            <a:avLst/>
            <a:gdLst/>
            <a:ahLst/>
            <a:cxnLst/>
            <a:rect l="0" t="0" r="0" b="0"/>
            <a:pathLst>
              <a:path w="26671" h="1">
                <a:moveTo>
                  <a:pt x="0" y="0"/>
                </a:moveTo>
                <a:lnTo>
                  <a:pt x="17780" y="0"/>
                </a:lnTo>
                <a:lnTo>
                  <a:pt x="266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581150" y="161290"/>
            <a:ext cx="222251" cy="267971"/>
          </a:xfrm>
          <a:custGeom>
            <a:avLst/>
            <a:gdLst/>
            <a:ahLst/>
            <a:cxnLst/>
            <a:rect l="0" t="0" r="0" b="0"/>
            <a:pathLst>
              <a:path w="222251" h="26797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195580"/>
                </a:lnTo>
                <a:lnTo>
                  <a:pt x="17780" y="222250"/>
                </a:lnTo>
                <a:lnTo>
                  <a:pt x="71120" y="240030"/>
                </a:lnTo>
                <a:lnTo>
                  <a:pt x="106680" y="240030"/>
                </a:lnTo>
                <a:lnTo>
                  <a:pt x="142240" y="222250"/>
                </a:lnTo>
                <a:lnTo>
                  <a:pt x="160020" y="222250"/>
                </a:lnTo>
                <a:lnTo>
                  <a:pt x="195580" y="177800"/>
                </a:lnTo>
                <a:lnTo>
                  <a:pt x="222250" y="160020"/>
                </a:lnTo>
                <a:lnTo>
                  <a:pt x="222250" y="133350"/>
                </a:lnTo>
                <a:lnTo>
                  <a:pt x="222250" y="106680"/>
                </a:lnTo>
                <a:lnTo>
                  <a:pt x="213360" y="88900"/>
                </a:lnTo>
                <a:lnTo>
                  <a:pt x="186690" y="88900"/>
                </a:lnTo>
                <a:lnTo>
                  <a:pt x="160020" y="106680"/>
                </a:lnTo>
                <a:lnTo>
                  <a:pt x="124460" y="151130"/>
                </a:lnTo>
                <a:lnTo>
                  <a:pt x="115570" y="177800"/>
                </a:lnTo>
                <a:lnTo>
                  <a:pt x="115570" y="204470"/>
                </a:lnTo>
                <a:lnTo>
                  <a:pt x="115570" y="231140"/>
                </a:lnTo>
                <a:lnTo>
                  <a:pt x="14224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795270" y="892810"/>
            <a:ext cx="214631" cy="679451"/>
          </a:xfrm>
          <a:custGeom>
            <a:avLst/>
            <a:gdLst/>
            <a:ahLst/>
            <a:cxnLst/>
            <a:rect l="0" t="0" r="0" b="0"/>
            <a:pathLst>
              <a:path w="214631" h="679451">
                <a:moveTo>
                  <a:pt x="0" y="679450"/>
                </a:moveTo>
                <a:lnTo>
                  <a:pt x="26670" y="642620"/>
                </a:lnTo>
                <a:lnTo>
                  <a:pt x="44450" y="598170"/>
                </a:lnTo>
                <a:lnTo>
                  <a:pt x="62230" y="562610"/>
                </a:lnTo>
                <a:lnTo>
                  <a:pt x="71120" y="518160"/>
                </a:lnTo>
                <a:lnTo>
                  <a:pt x="88900" y="482600"/>
                </a:lnTo>
                <a:lnTo>
                  <a:pt x="97790" y="447040"/>
                </a:lnTo>
                <a:lnTo>
                  <a:pt x="106680" y="411480"/>
                </a:lnTo>
                <a:lnTo>
                  <a:pt x="115570" y="374650"/>
                </a:lnTo>
                <a:lnTo>
                  <a:pt x="124460" y="339090"/>
                </a:lnTo>
                <a:lnTo>
                  <a:pt x="133350" y="294640"/>
                </a:lnTo>
                <a:lnTo>
                  <a:pt x="142240" y="259080"/>
                </a:lnTo>
                <a:lnTo>
                  <a:pt x="151130" y="223520"/>
                </a:lnTo>
                <a:lnTo>
                  <a:pt x="151130" y="187960"/>
                </a:lnTo>
                <a:lnTo>
                  <a:pt x="160020" y="143510"/>
                </a:lnTo>
                <a:lnTo>
                  <a:pt x="160020" y="97790"/>
                </a:lnTo>
                <a:lnTo>
                  <a:pt x="160020" y="62230"/>
                </a:lnTo>
                <a:lnTo>
                  <a:pt x="160020" y="35560"/>
                </a:lnTo>
                <a:lnTo>
                  <a:pt x="151130" y="0"/>
                </a:lnTo>
                <a:lnTo>
                  <a:pt x="133350" y="17780"/>
                </a:lnTo>
                <a:lnTo>
                  <a:pt x="133350" y="53340"/>
                </a:lnTo>
                <a:lnTo>
                  <a:pt x="124460" y="97790"/>
                </a:lnTo>
                <a:lnTo>
                  <a:pt x="115570" y="134620"/>
                </a:lnTo>
                <a:lnTo>
                  <a:pt x="115570" y="170180"/>
                </a:lnTo>
                <a:lnTo>
                  <a:pt x="115570" y="205740"/>
                </a:lnTo>
                <a:lnTo>
                  <a:pt x="115570" y="241300"/>
                </a:lnTo>
                <a:lnTo>
                  <a:pt x="115570" y="285750"/>
                </a:lnTo>
                <a:lnTo>
                  <a:pt x="115570" y="321310"/>
                </a:lnTo>
                <a:lnTo>
                  <a:pt x="115570" y="365760"/>
                </a:lnTo>
                <a:lnTo>
                  <a:pt x="124460" y="411480"/>
                </a:lnTo>
                <a:lnTo>
                  <a:pt x="133350" y="455930"/>
                </a:lnTo>
                <a:lnTo>
                  <a:pt x="133350" y="491490"/>
                </a:lnTo>
                <a:lnTo>
                  <a:pt x="142240" y="527050"/>
                </a:lnTo>
                <a:lnTo>
                  <a:pt x="151130" y="571500"/>
                </a:lnTo>
                <a:lnTo>
                  <a:pt x="168910" y="615950"/>
                </a:lnTo>
                <a:lnTo>
                  <a:pt x="186690" y="642620"/>
                </a:lnTo>
                <a:lnTo>
                  <a:pt x="195580" y="660400"/>
                </a:lnTo>
                <a:lnTo>
                  <a:pt x="21463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081020" y="1143000"/>
            <a:ext cx="232411" cy="392431"/>
          </a:xfrm>
          <a:custGeom>
            <a:avLst/>
            <a:gdLst/>
            <a:ahLst/>
            <a:cxnLst/>
            <a:rect l="0" t="0" r="0" b="0"/>
            <a:pathLst>
              <a:path w="232411" h="39243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9070"/>
                </a:lnTo>
                <a:lnTo>
                  <a:pt x="17780" y="214630"/>
                </a:lnTo>
                <a:lnTo>
                  <a:pt x="26670" y="250190"/>
                </a:lnTo>
                <a:lnTo>
                  <a:pt x="26670" y="294640"/>
                </a:lnTo>
                <a:lnTo>
                  <a:pt x="44450" y="339090"/>
                </a:lnTo>
                <a:lnTo>
                  <a:pt x="62230" y="374650"/>
                </a:lnTo>
                <a:lnTo>
                  <a:pt x="53340" y="330200"/>
                </a:lnTo>
                <a:lnTo>
                  <a:pt x="53340" y="294640"/>
                </a:lnTo>
                <a:lnTo>
                  <a:pt x="53340" y="259080"/>
                </a:lnTo>
                <a:lnTo>
                  <a:pt x="53340" y="223520"/>
                </a:lnTo>
                <a:lnTo>
                  <a:pt x="53340" y="187960"/>
                </a:lnTo>
                <a:lnTo>
                  <a:pt x="62230" y="152400"/>
                </a:lnTo>
                <a:lnTo>
                  <a:pt x="62230" y="115570"/>
                </a:lnTo>
                <a:lnTo>
                  <a:pt x="80010" y="71120"/>
                </a:lnTo>
                <a:lnTo>
                  <a:pt x="80010" y="53340"/>
                </a:lnTo>
                <a:lnTo>
                  <a:pt x="106680" y="35560"/>
                </a:lnTo>
                <a:lnTo>
                  <a:pt x="124460" y="35560"/>
                </a:lnTo>
                <a:lnTo>
                  <a:pt x="142240" y="44450"/>
                </a:lnTo>
                <a:lnTo>
                  <a:pt x="160020" y="80010"/>
                </a:lnTo>
                <a:lnTo>
                  <a:pt x="177800" y="115570"/>
                </a:lnTo>
                <a:lnTo>
                  <a:pt x="195580" y="161290"/>
                </a:lnTo>
                <a:lnTo>
                  <a:pt x="195580" y="196850"/>
                </a:lnTo>
                <a:lnTo>
                  <a:pt x="195580" y="241300"/>
                </a:lnTo>
                <a:lnTo>
                  <a:pt x="195580" y="276860"/>
                </a:lnTo>
                <a:lnTo>
                  <a:pt x="205740" y="321310"/>
                </a:lnTo>
                <a:lnTo>
                  <a:pt x="205740" y="356870"/>
                </a:lnTo>
                <a:lnTo>
                  <a:pt x="214630" y="374650"/>
                </a:lnTo>
                <a:lnTo>
                  <a:pt x="23241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500120" y="1143000"/>
            <a:ext cx="125731" cy="365761"/>
          </a:xfrm>
          <a:custGeom>
            <a:avLst/>
            <a:gdLst/>
            <a:ahLst/>
            <a:cxnLst/>
            <a:rect l="0" t="0" r="0" b="0"/>
            <a:pathLst>
              <a:path w="125731" h="365761">
                <a:moveTo>
                  <a:pt x="125730" y="0"/>
                </a:moveTo>
                <a:lnTo>
                  <a:pt x="107950" y="35560"/>
                </a:lnTo>
                <a:lnTo>
                  <a:pt x="90170" y="71120"/>
                </a:lnTo>
                <a:lnTo>
                  <a:pt x="71120" y="115570"/>
                </a:lnTo>
                <a:lnTo>
                  <a:pt x="62230" y="152400"/>
                </a:lnTo>
                <a:lnTo>
                  <a:pt x="44450" y="187960"/>
                </a:lnTo>
                <a:lnTo>
                  <a:pt x="35560" y="223520"/>
                </a:lnTo>
                <a:lnTo>
                  <a:pt x="17780" y="259080"/>
                </a:lnTo>
                <a:lnTo>
                  <a:pt x="0" y="303530"/>
                </a:lnTo>
                <a:lnTo>
                  <a:pt x="0" y="34798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616960" y="1143000"/>
            <a:ext cx="276861" cy="374651"/>
          </a:xfrm>
          <a:custGeom>
            <a:avLst/>
            <a:gdLst/>
            <a:ahLst/>
            <a:cxnLst/>
            <a:rect l="0" t="0" r="0" b="0"/>
            <a:pathLst>
              <a:path w="276861" h="37465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53340" y="115570"/>
                </a:lnTo>
                <a:lnTo>
                  <a:pt x="80010" y="152400"/>
                </a:lnTo>
                <a:lnTo>
                  <a:pt x="106680" y="196850"/>
                </a:lnTo>
                <a:lnTo>
                  <a:pt x="133350" y="232410"/>
                </a:lnTo>
                <a:lnTo>
                  <a:pt x="160020" y="267970"/>
                </a:lnTo>
                <a:lnTo>
                  <a:pt x="195580" y="312420"/>
                </a:lnTo>
                <a:lnTo>
                  <a:pt x="222250" y="347980"/>
                </a:lnTo>
                <a:lnTo>
                  <a:pt x="259080" y="374650"/>
                </a:lnTo>
                <a:lnTo>
                  <a:pt x="27686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053840" y="1134110"/>
            <a:ext cx="44451" cy="303531"/>
          </a:xfrm>
          <a:custGeom>
            <a:avLst/>
            <a:gdLst/>
            <a:ahLst/>
            <a:cxnLst/>
            <a:rect l="0" t="0" r="0" b="0"/>
            <a:pathLst>
              <a:path w="44451" h="30353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17780" y="151130"/>
                </a:lnTo>
                <a:lnTo>
                  <a:pt x="26670" y="179070"/>
                </a:lnTo>
                <a:lnTo>
                  <a:pt x="26670" y="205740"/>
                </a:lnTo>
                <a:lnTo>
                  <a:pt x="35560" y="250190"/>
                </a:lnTo>
                <a:lnTo>
                  <a:pt x="35560" y="285750"/>
                </a:lnTo>
                <a:lnTo>
                  <a:pt x="4445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000500" y="1267460"/>
            <a:ext cx="196851" cy="27941"/>
          </a:xfrm>
          <a:custGeom>
            <a:avLst/>
            <a:gdLst/>
            <a:ahLst/>
            <a:cxnLst/>
            <a:rect l="0" t="0" r="0" b="0"/>
            <a:pathLst>
              <a:path w="196851" h="27941">
                <a:moveTo>
                  <a:pt x="0" y="27940"/>
                </a:moveTo>
                <a:lnTo>
                  <a:pt x="17780" y="27940"/>
                </a:lnTo>
                <a:lnTo>
                  <a:pt x="53340" y="27940"/>
                </a:lnTo>
                <a:lnTo>
                  <a:pt x="88900" y="17780"/>
                </a:lnTo>
                <a:lnTo>
                  <a:pt x="133350" y="889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544570" y="1027430"/>
            <a:ext cx="152401" cy="213361"/>
          </a:xfrm>
          <a:custGeom>
            <a:avLst/>
            <a:gdLst/>
            <a:ahLst/>
            <a:cxnLst/>
            <a:rect l="0" t="0" r="0" b="0"/>
            <a:pathLst>
              <a:path w="152401" h="213361">
                <a:moveTo>
                  <a:pt x="0" y="0"/>
                </a:moveTo>
                <a:lnTo>
                  <a:pt x="17780" y="35560"/>
                </a:lnTo>
                <a:lnTo>
                  <a:pt x="36830" y="71120"/>
                </a:lnTo>
                <a:lnTo>
                  <a:pt x="54610" y="115570"/>
                </a:lnTo>
                <a:lnTo>
                  <a:pt x="72390" y="142240"/>
                </a:lnTo>
                <a:lnTo>
                  <a:pt x="116840" y="186690"/>
                </a:lnTo>
                <a:lnTo>
                  <a:pt x="15240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590290" y="1036320"/>
            <a:ext cx="195581" cy="186691"/>
          </a:xfrm>
          <a:custGeom>
            <a:avLst/>
            <a:gdLst/>
            <a:ahLst/>
            <a:cxnLst/>
            <a:rect l="0" t="0" r="0" b="0"/>
            <a:pathLst>
              <a:path w="195581" h="186691">
                <a:moveTo>
                  <a:pt x="0" y="186690"/>
                </a:moveTo>
                <a:lnTo>
                  <a:pt x="35560" y="142240"/>
                </a:lnTo>
                <a:lnTo>
                  <a:pt x="62230" y="106680"/>
                </a:lnTo>
                <a:lnTo>
                  <a:pt x="71120" y="88900"/>
                </a:lnTo>
                <a:lnTo>
                  <a:pt x="88900" y="71120"/>
                </a:lnTo>
                <a:lnTo>
                  <a:pt x="106680" y="44450"/>
                </a:lnTo>
                <a:lnTo>
                  <a:pt x="151130" y="8890"/>
                </a:lnTo>
                <a:lnTo>
                  <a:pt x="17780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474210" y="901700"/>
            <a:ext cx="195581" cy="615951"/>
          </a:xfrm>
          <a:custGeom>
            <a:avLst/>
            <a:gdLst/>
            <a:ahLst/>
            <a:cxnLst/>
            <a:rect l="0" t="0" r="0" b="0"/>
            <a:pathLst>
              <a:path w="195581" h="615951">
                <a:moveTo>
                  <a:pt x="0" y="615950"/>
                </a:moveTo>
                <a:lnTo>
                  <a:pt x="8890" y="589280"/>
                </a:lnTo>
                <a:lnTo>
                  <a:pt x="35560" y="553720"/>
                </a:lnTo>
                <a:lnTo>
                  <a:pt x="53340" y="509270"/>
                </a:lnTo>
                <a:lnTo>
                  <a:pt x="71120" y="473710"/>
                </a:lnTo>
                <a:lnTo>
                  <a:pt x="88900" y="438150"/>
                </a:lnTo>
                <a:lnTo>
                  <a:pt x="106680" y="402590"/>
                </a:lnTo>
                <a:lnTo>
                  <a:pt x="115570" y="365760"/>
                </a:lnTo>
                <a:lnTo>
                  <a:pt x="124460" y="330200"/>
                </a:lnTo>
                <a:lnTo>
                  <a:pt x="142240" y="294640"/>
                </a:lnTo>
                <a:lnTo>
                  <a:pt x="142240" y="250190"/>
                </a:lnTo>
                <a:lnTo>
                  <a:pt x="151130" y="214630"/>
                </a:lnTo>
                <a:lnTo>
                  <a:pt x="151130" y="179070"/>
                </a:lnTo>
                <a:lnTo>
                  <a:pt x="160020" y="143510"/>
                </a:lnTo>
                <a:lnTo>
                  <a:pt x="160020" y="107950"/>
                </a:lnTo>
                <a:lnTo>
                  <a:pt x="160020" y="80010"/>
                </a:lnTo>
                <a:lnTo>
                  <a:pt x="151130" y="35560"/>
                </a:lnTo>
                <a:lnTo>
                  <a:pt x="142240" y="17780"/>
                </a:lnTo>
                <a:lnTo>
                  <a:pt x="124460" y="0"/>
                </a:lnTo>
                <a:lnTo>
                  <a:pt x="106680" y="8890"/>
                </a:lnTo>
                <a:lnTo>
                  <a:pt x="97790" y="26670"/>
                </a:lnTo>
                <a:lnTo>
                  <a:pt x="80010" y="71120"/>
                </a:lnTo>
                <a:lnTo>
                  <a:pt x="80010" y="107950"/>
                </a:lnTo>
                <a:lnTo>
                  <a:pt x="71120" y="143510"/>
                </a:lnTo>
                <a:lnTo>
                  <a:pt x="71120" y="179070"/>
                </a:lnTo>
                <a:lnTo>
                  <a:pt x="71120" y="223520"/>
                </a:lnTo>
                <a:lnTo>
                  <a:pt x="71120" y="259080"/>
                </a:lnTo>
                <a:lnTo>
                  <a:pt x="71120" y="303530"/>
                </a:lnTo>
                <a:lnTo>
                  <a:pt x="80010" y="347980"/>
                </a:lnTo>
                <a:lnTo>
                  <a:pt x="80010" y="393700"/>
                </a:lnTo>
                <a:lnTo>
                  <a:pt x="88900" y="429260"/>
                </a:lnTo>
                <a:lnTo>
                  <a:pt x="97790" y="464820"/>
                </a:lnTo>
                <a:lnTo>
                  <a:pt x="115570" y="500380"/>
                </a:lnTo>
                <a:lnTo>
                  <a:pt x="133350" y="544830"/>
                </a:lnTo>
                <a:lnTo>
                  <a:pt x="142240" y="562610"/>
                </a:lnTo>
                <a:lnTo>
                  <a:pt x="160020" y="580390"/>
                </a:lnTo>
                <a:lnTo>
                  <a:pt x="177800" y="589280"/>
                </a:lnTo>
                <a:lnTo>
                  <a:pt x="19558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813300" y="1071880"/>
            <a:ext cx="276861" cy="383541"/>
          </a:xfrm>
          <a:custGeom>
            <a:avLst/>
            <a:gdLst/>
            <a:ahLst/>
            <a:cxnLst/>
            <a:rect l="0" t="0" r="0" b="0"/>
            <a:pathLst>
              <a:path w="276861" h="3835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8890" y="160020"/>
                </a:lnTo>
                <a:lnTo>
                  <a:pt x="17780" y="186690"/>
                </a:lnTo>
                <a:lnTo>
                  <a:pt x="26670" y="232410"/>
                </a:lnTo>
                <a:lnTo>
                  <a:pt x="26670" y="267970"/>
                </a:lnTo>
                <a:lnTo>
                  <a:pt x="35560" y="312420"/>
                </a:lnTo>
                <a:lnTo>
                  <a:pt x="35560" y="339090"/>
                </a:lnTo>
                <a:lnTo>
                  <a:pt x="35560" y="356870"/>
                </a:lnTo>
                <a:lnTo>
                  <a:pt x="35560" y="321310"/>
                </a:lnTo>
                <a:lnTo>
                  <a:pt x="44450" y="276860"/>
                </a:lnTo>
                <a:lnTo>
                  <a:pt x="53340" y="241300"/>
                </a:lnTo>
                <a:lnTo>
                  <a:pt x="62230" y="204470"/>
                </a:lnTo>
                <a:lnTo>
                  <a:pt x="71120" y="160020"/>
                </a:lnTo>
                <a:lnTo>
                  <a:pt x="88900" y="124460"/>
                </a:lnTo>
                <a:lnTo>
                  <a:pt x="97790" y="97790"/>
                </a:lnTo>
                <a:lnTo>
                  <a:pt x="142240" y="62230"/>
                </a:lnTo>
                <a:lnTo>
                  <a:pt x="168910" y="53340"/>
                </a:lnTo>
                <a:lnTo>
                  <a:pt x="187960" y="62230"/>
                </a:lnTo>
                <a:lnTo>
                  <a:pt x="205740" y="88900"/>
                </a:lnTo>
                <a:lnTo>
                  <a:pt x="223520" y="133350"/>
                </a:lnTo>
                <a:lnTo>
                  <a:pt x="232410" y="168910"/>
                </a:lnTo>
                <a:lnTo>
                  <a:pt x="232410" y="213360"/>
                </a:lnTo>
                <a:lnTo>
                  <a:pt x="241300" y="250190"/>
                </a:lnTo>
                <a:lnTo>
                  <a:pt x="250190" y="285750"/>
                </a:lnTo>
                <a:lnTo>
                  <a:pt x="250190" y="321310"/>
                </a:lnTo>
                <a:lnTo>
                  <a:pt x="259080" y="347980"/>
                </a:lnTo>
                <a:lnTo>
                  <a:pt x="267970" y="365760"/>
                </a:lnTo>
                <a:lnTo>
                  <a:pt x="2768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267960" y="713740"/>
            <a:ext cx="214631" cy="741681"/>
          </a:xfrm>
          <a:custGeom>
            <a:avLst/>
            <a:gdLst/>
            <a:ahLst/>
            <a:cxnLst/>
            <a:rect l="0" t="0" r="0" b="0"/>
            <a:pathLst>
              <a:path w="214631" h="741681">
                <a:moveTo>
                  <a:pt x="125730" y="0"/>
                </a:moveTo>
                <a:lnTo>
                  <a:pt x="90170" y="36830"/>
                </a:lnTo>
                <a:lnTo>
                  <a:pt x="54610" y="81280"/>
                </a:lnTo>
                <a:lnTo>
                  <a:pt x="45720" y="107950"/>
                </a:lnTo>
                <a:lnTo>
                  <a:pt x="27940" y="143510"/>
                </a:lnTo>
                <a:lnTo>
                  <a:pt x="17780" y="187960"/>
                </a:lnTo>
                <a:lnTo>
                  <a:pt x="17780" y="223520"/>
                </a:lnTo>
                <a:lnTo>
                  <a:pt x="8890" y="267970"/>
                </a:lnTo>
                <a:lnTo>
                  <a:pt x="0" y="313690"/>
                </a:lnTo>
                <a:lnTo>
                  <a:pt x="0" y="358140"/>
                </a:lnTo>
                <a:lnTo>
                  <a:pt x="0" y="402590"/>
                </a:lnTo>
                <a:lnTo>
                  <a:pt x="0" y="447040"/>
                </a:lnTo>
                <a:lnTo>
                  <a:pt x="0" y="491490"/>
                </a:lnTo>
                <a:lnTo>
                  <a:pt x="8890" y="535940"/>
                </a:lnTo>
                <a:lnTo>
                  <a:pt x="8890" y="571500"/>
                </a:lnTo>
                <a:lnTo>
                  <a:pt x="27940" y="608330"/>
                </a:lnTo>
                <a:lnTo>
                  <a:pt x="45720" y="643890"/>
                </a:lnTo>
                <a:lnTo>
                  <a:pt x="72390" y="688340"/>
                </a:lnTo>
                <a:lnTo>
                  <a:pt x="90170" y="706120"/>
                </a:lnTo>
                <a:lnTo>
                  <a:pt x="125730" y="732790"/>
                </a:lnTo>
                <a:lnTo>
                  <a:pt x="143510" y="741680"/>
                </a:lnTo>
                <a:lnTo>
                  <a:pt x="161290" y="741680"/>
                </a:lnTo>
                <a:lnTo>
                  <a:pt x="187960" y="732790"/>
                </a:lnTo>
                <a:lnTo>
                  <a:pt x="214630" y="72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464810" y="937260"/>
            <a:ext cx="170181" cy="393701"/>
          </a:xfrm>
          <a:custGeom>
            <a:avLst/>
            <a:gdLst/>
            <a:ahLst/>
            <a:cxnLst/>
            <a:rect l="0" t="0" r="0" b="0"/>
            <a:pathLst>
              <a:path w="170181" h="393701">
                <a:moveTo>
                  <a:pt x="170180" y="0"/>
                </a:moveTo>
                <a:lnTo>
                  <a:pt x="152400" y="35560"/>
                </a:lnTo>
                <a:lnTo>
                  <a:pt x="134620" y="72390"/>
                </a:lnTo>
                <a:lnTo>
                  <a:pt x="116840" y="107950"/>
                </a:lnTo>
                <a:lnTo>
                  <a:pt x="97790" y="143510"/>
                </a:lnTo>
                <a:lnTo>
                  <a:pt x="80010" y="187960"/>
                </a:lnTo>
                <a:lnTo>
                  <a:pt x="62230" y="232410"/>
                </a:lnTo>
                <a:lnTo>
                  <a:pt x="53340" y="267970"/>
                </a:lnTo>
                <a:lnTo>
                  <a:pt x="35560" y="303530"/>
                </a:lnTo>
                <a:lnTo>
                  <a:pt x="26670" y="339090"/>
                </a:lnTo>
                <a:lnTo>
                  <a:pt x="17780" y="375920"/>
                </a:lnTo>
                <a:lnTo>
                  <a:pt x="8890" y="393700"/>
                </a:lnTo>
                <a:lnTo>
                  <a:pt x="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464810" y="1000760"/>
            <a:ext cx="214631" cy="374651"/>
          </a:xfrm>
          <a:custGeom>
            <a:avLst/>
            <a:gdLst/>
            <a:ahLst/>
            <a:cxnLst/>
            <a:rect l="0" t="0" r="0" b="0"/>
            <a:pathLst>
              <a:path w="214631" h="374651">
                <a:moveTo>
                  <a:pt x="0" y="0"/>
                </a:moveTo>
                <a:lnTo>
                  <a:pt x="26670" y="35560"/>
                </a:lnTo>
                <a:lnTo>
                  <a:pt x="44450" y="71120"/>
                </a:lnTo>
                <a:lnTo>
                  <a:pt x="62230" y="106680"/>
                </a:lnTo>
                <a:lnTo>
                  <a:pt x="71120" y="151130"/>
                </a:lnTo>
                <a:lnTo>
                  <a:pt x="97790" y="186690"/>
                </a:lnTo>
                <a:lnTo>
                  <a:pt x="116840" y="222250"/>
                </a:lnTo>
                <a:lnTo>
                  <a:pt x="134620" y="257810"/>
                </a:lnTo>
                <a:lnTo>
                  <a:pt x="152400" y="303530"/>
                </a:lnTo>
                <a:lnTo>
                  <a:pt x="170180" y="347980"/>
                </a:lnTo>
                <a:lnTo>
                  <a:pt x="196850" y="365760"/>
                </a:lnTo>
                <a:lnTo>
                  <a:pt x="21463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812790" y="1009650"/>
            <a:ext cx="54611" cy="321311"/>
          </a:xfrm>
          <a:custGeom>
            <a:avLst/>
            <a:gdLst/>
            <a:ahLst/>
            <a:cxnLst/>
            <a:rect l="0" t="0" r="0" b="0"/>
            <a:pathLst>
              <a:path w="54611" h="3213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1130"/>
                </a:lnTo>
                <a:lnTo>
                  <a:pt x="17780" y="186690"/>
                </a:lnTo>
                <a:lnTo>
                  <a:pt x="26670" y="222250"/>
                </a:lnTo>
                <a:lnTo>
                  <a:pt x="26670" y="257810"/>
                </a:lnTo>
                <a:lnTo>
                  <a:pt x="44450" y="303530"/>
                </a:lnTo>
                <a:lnTo>
                  <a:pt x="5461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732780" y="1169670"/>
            <a:ext cx="214631" cy="35561"/>
          </a:xfrm>
          <a:custGeom>
            <a:avLst/>
            <a:gdLst/>
            <a:ahLst/>
            <a:cxnLst/>
            <a:rect l="0" t="0" r="0" b="0"/>
            <a:pathLst>
              <a:path w="214631" h="35561">
                <a:moveTo>
                  <a:pt x="0" y="3556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5570" y="17780"/>
                </a:lnTo>
                <a:lnTo>
                  <a:pt x="161290" y="8890"/>
                </a:lnTo>
                <a:lnTo>
                  <a:pt x="19685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125210" y="875030"/>
            <a:ext cx="331471" cy="401321"/>
          </a:xfrm>
          <a:custGeom>
            <a:avLst/>
            <a:gdLst/>
            <a:ahLst/>
            <a:cxnLst/>
            <a:rect l="0" t="0" r="0" b="0"/>
            <a:pathLst>
              <a:path w="331471" h="401321">
                <a:moveTo>
                  <a:pt x="0" y="71120"/>
                </a:moveTo>
                <a:lnTo>
                  <a:pt x="8890" y="44450"/>
                </a:lnTo>
                <a:lnTo>
                  <a:pt x="27940" y="35560"/>
                </a:lnTo>
                <a:lnTo>
                  <a:pt x="63500" y="8890"/>
                </a:lnTo>
                <a:lnTo>
                  <a:pt x="90170" y="0"/>
                </a:lnTo>
                <a:lnTo>
                  <a:pt x="125730" y="0"/>
                </a:lnTo>
                <a:lnTo>
                  <a:pt x="143510" y="0"/>
                </a:lnTo>
                <a:lnTo>
                  <a:pt x="161290" y="8890"/>
                </a:lnTo>
                <a:lnTo>
                  <a:pt x="179070" y="17780"/>
                </a:lnTo>
                <a:lnTo>
                  <a:pt x="196850" y="62230"/>
                </a:lnTo>
                <a:lnTo>
                  <a:pt x="196850" y="106680"/>
                </a:lnTo>
                <a:lnTo>
                  <a:pt x="205740" y="134620"/>
                </a:lnTo>
                <a:lnTo>
                  <a:pt x="205740" y="170180"/>
                </a:lnTo>
                <a:lnTo>
                  <a:pt x="205740" y="205740"/>
                </a:lnTo>
                <a:lnTo>
                  <a:pt x="205740" y="241300"/>
                </a:lnTo>
                <a:lnTo>
                  <a:pt x="205740" y="276860"/>
                </a:lnTo>
                <a:lnTo>
                  <a:pt x="205740" y="312420"/>
                </a:lnTo>
                <a:lnTo>
                  <a:pt x="187960" y="347980"/>
                </a:lnTo>
                <a:lnTo>
                  <a:pt x="170180" y="392430"/>
                </a:lnTo>
                <a:lnTo>
                  <a:pt x="152400" y="401320"/>
                </a:lnTo>
                <a:lnTo>
                  <a:pt x="134620" y="401320"/>
                </a:lnTo>
                <a:lnTo>
                  <a:pt x="116840" y="383540"/>
                </a:lnTo>
                <a:lnTo>
                  <a:pt x="107950" y="347980"/>
                </a:lnTo>
                <a:lnTo>
                  <a:pt x="99060" y="321310"/>
                </a:lnTo>
                <a:lnTo>
                  <a:pt x="99060" y="303530"/>
                </a:lnTo>
                <a:lnTo>
                  <a:pt x="107950" y="276860"/>
                </a:lnTo>
                <a:lnTo>
                  <a:pt x="116840" y="259080"/>
                </a:lnTo>
                <a:lnTo>
                  <a:pt x="161290" y="259080"/>
                </a:lnTo>
                <a:lnTo>
                  <a:pt x="196850" y="267970"/>
                </a:lnTo>
                <a:lnTo>
                  <a:pt x="241300" y="285750"/>
                </a:lnTo>
                <a:lnTo>
                  <a:pt x="267970" y="294640"/>
                </a:lnTo>
                <a:lnTo>
                  <a:pt x="285750" y="312420"/>
                </a:lnTo>
                <a:lnTo>
                  <a:pt x="303530" y="321310"/>
                </a:lnTo>
                <a:lnTo>
                  <a:pt x="3314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456680" y="615950"/>
            <a:ext cx="160021" cy="732791"/>
          </a:xfrm>
          <a:custGeom>
            <a:avLst/>
            <a:gdLst/>
            <a:ahLst/>
            <a:cxnLst/>
            <a:rect l="0" t="0" r="0" b="0"/>
            <a:pathLst>
              <a:path w="160021" h="73279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62230" y="97790"/>
                </a:lnTo>
                <a:lnTo>
                  <a:pt x="88900" y="134620"/>
                </a:lnTo>
                <a:lnTo>
                  <a:pt x="106680" y="170180"/>
                </a:lnTo>
                <a:lnTo>
                  <a:pt x="124460" y="214630"/>
                </a:lnTo>
                <a:lnTo>
                  <a:pt x="133350" y="250190"/>
                </a:lnTo>
                <a:lnTo>
                  <a:pt x="142240" y="285750"/>
                </a:lnTo>
                <a:lnTo>
                  <a:pt x="151130" y="321310"/>
                </a:lnTo>
                <a:lnTo>
                  <a:pt x="151130" y="356870"/>
                </a:lnTo>
                <a:lnTo>
                  <a:pt x="160020" y="402590"/>
                </a:lnTo>
                <a:lnTo>
                  <a:pt x="160020" y="447040"/>
                </a:lnTo>
                <a:lnTo>
                  <a:pt x="160020" y="482600"/>
                </a:lnTo>
                <a:lnTo>
                  <a:pt x="160020" y="518160"/>
                </a:lnTo>
                <a:lnTo>
                  <a:pt x="160020" y="562610"/>
                </a:lnTo>
                <a:lnTo>
                  <a:pt x="151130" y="598170"/>
                </a:lnTo>
                <a:lnTo>
                  <a:pt x="142240" y="624840"/>
                </a:lnTo>
                <a:lnTo>
                  <a:pt x="124460" y="669290"/>
                </a:lnTo>
                <a:lnTo>
                  <a:pt x="115570" y="688340"/>
                </a:lnTo>
                <a:lnTo>
                  <a:pt x="71120" y="723900"/>
                </a:lnTo>
                <a:lnTo>
                  <a:pt x="71120" y="732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769100" y="97282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6769100" y="113411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7117080" y="713740"/>
            <a:ext cx="285751" cy="322581"/>
          </a:xfrm>
          <a:custGeom>
            <a:avLst/>
            <a:gdLst/>
            <a:ahLst/>
            <a:cxnLst/>
            <a:rect l="0" t="0" r="0" b="0"/>
            <a:pathLst>
              <a:path w="285751" h="322581">
                <a:moveTo>
                  <a:pt x="44450" y="0"/>
                </a:moveTo>
                <a:lnTo>
                  <a:pt x="35560" y="45720"/>
                </a:lnTo>
                <a:lnTo>
                  <a:pt x="26670" y="81280"/>
                </a:lnTo>
                <a:lnTo>
                  <a:pt x="2667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0" y="267970"/>
                </a:lnTo>
                <a:lnTo>
                  <a:pt x="0" y="287020"/>
                </a:lnTo>
                <a:lnTo>
                  <a:pt x="0" y="304800"/>
                </a:lnTo>
                <a:lnTo>
                  <a:pt x="44450" y="304800"/>
                </a:lnTo>
                <a:lnTo>
                  <a:pt x="88900" y="304800"/>
                </a:lnTo>
                <a:lnTo>
                  <a:pt x="133350" y="304800"/>
                </a:lnTo>
                <a:lnTo>
                  <a:pt x="170180" y="304800"/>
                </a:lnTo>
                <a:lnTo>
                  <a:pt x="205740" y="304800"/>
                </a:lnTo>
                <a:lnTo>
                  <a:pt x="241300" y="313690"/>
                </a:lnTo>
                <a:lnTo>
                  <a:pt x="259080" y="322580"/>
                </a:lnTo>
                <a:lnTo>
                  <a:pt x="285750" y="322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331710" y="624840"/>
            <a:ext cx="71121" cy="759461"/>
          </a:xfrm>
          <a:custGeom>
            <a:avLst/>
            <a:gdLst/>
            <a:ahLst/>
            <a:cxnLst/>
            <a:rect l="0" t="0" r="0" b="0"/>
            <a:pathLst>
              <a:path w="71121" h="759461">
                <a:moveTo>
                  <a:pt x="71120" y="0"/>
                </a:moveTo>
                <a:lnTo>
                  <a:pt x="44450" y="35560"/>
                </a:lnTo>
                <a:lnTo>
                  <a:pt x="44450" y="62230"/>
                </a:lnTo>
                <a:lnTo>
                  <a:pt x="35560" y="99060"/>
                </a:lnTo>
                <a:lnTo>
                  <a:pt x="26670" y="134620"/>
                </a:lnTo>
                <a:lnTo>
                  <a:pt x="17780" y="170180"/>
                </a:lnTo>
                <a:lnTo>
                  <a:pt x="17780" y="214630"/>
                </a:lnTo>
                <a:lnTo>
                  <a:pt x="17780" y="259080"/>
                </a:lnTo>
                <a:lnTo>
                  <a:pt x="8890" y="303530"/>
                </a:lnTo>
                <a:lnTo>
                  <a:pt x="8890" y="339090"/>
                </a:lnTo>
                <a:lnTo>
                  <a:pt x="8890" y="375920"/>
                </a:lnTo>
                <a:lnTo>
                  <a:pt x="8890" y="402590"/>
                </a:lnTo>
                <a:lnTo>
                  <a:pt x="8890" y="447040"/>
                </a:lnTo>
                <a:lnTo>
                  <a:pt x="0" y="482600"/>
                </a:lnTo>
                <a:lnTo>
                  <a:pt x="0" y="527050"/>
                </a:lnTo>
                <a:lnTo>
                  <a:pt x="0" y="571500"/>
                </a:lnTo>
                <a:lnTo>
                  <a:pt x="0" y="607060"/>
                </a:lnTo>
                <a:lnTo>
                  <a:pt x="0" y="642620"/>
                </a:lnTo>
                <a:lnTo>
                  <a:pt x="0" y="679450"/>
                </a:lnTo>
                <a:lnTo>
                  <a:pt x="0" y="706120"/>
                </a:lnTo>
                <a:lnTo>
                  <a:pt x="0" y="750570"/>
                </a:lnTo>
                <a:lnTo>
                  <a:pt x="8890" y="759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223260" y="1875790"/>
            <a:ext cx="303531" cy="713741"/>
          </a:xfrm>
          <a:custGeom>
            <a:avLst/>
            <a:gdLst/>
            <a:ahLst/>
            <a:cxnLst/>
            <a:rect l="0" t="0" r="0" b="0"/>
            <a:pathLst>
              <a:path w="303531" h="713741">
                <a:moveTo>
                  <a:pt x="0" y="704850"/>
                </a:moveTo>
                <a:lnTo>
                  <a:pt x="44450" y="651510"/>
                </a:lnTo>
                <a:lnTo>
                  <a:pt x="72390" y="615950"/>
                </a:lnTo>
                <a:lnTo>
                  <a:pt x="99060" y="571500"/>
                </a:lnTo>
                <a:lnTo>
                  <a:pt x="134620" y="525780"/>
                </a:lnTo>
                <a:lnTo>
                  <a:pt x="161290" y="481330"/>
                </a:lnTo>
                <a:lnTo>
                  <a:pt x="187960" y="445770"/>
                </a:lnTo>
                <a:lnTo>
                  <a:pt x="205740" y="410210"/>
                </a:lnTo>
                <a:lnTo>
                  <a:pt x="232410" y="374650"/>
                </a:lnTo>
                <a:lnTo>
                  <a:pt x="259080" y="330200"/>
                </a:lnTo>
                <a:lnTo>
                  <a:pt x="267970" y="285750"/>
                </a:lnTo>
                <a:lnTo>
                  <a:pt x="285750" y="248920"/>
                </a:lnTo>
                <a:lnTo>
                  <a:pt x="285750" y="213360"/>
                </a:lnTo>
                <a:lnTo>
                  <a:pt x="294640" y="177800"/>
                </a:lnTo>
                <a:lnTo>
                  <a:pt x="294640" y="142240"/>
                </a:lnTo>
                <a:lnTo>
                  <a:pt x="303530" y="97790"/>
                </a:lnTo>
                <a:lnTo>
                  <a:pt x="303530" y="62230"/>
                </a:lnTo>
                <a:lnTo>
                  <a:pt x="303530" y="35560"/>
                </a:lnTo>
                <a:lnTo>
                  <a:pt x="294640" y="17780"/>
                </a:lnTo>
                <a:lnTo>
                  <a:pt x="285750" y="0"/>
                </a:lnTo>
                <a:lnTo>
                  <a:pt x="267970" y="0"/>
                </a:lnTo>
                <a:lnTo>
                  <a:pt x="250190" y="8890"/>
                </a:lnTo>
                <a:lnTo>
                  <a:pt x="241300" y="26670"/>
                </a:lnTo>
                <a:lnTo>
                  <a:pt x="232410" y="71120"/>
                </a:lnTo>
                <a:lnTo>
                  <a:pt x="223520" y="106680"/>
                </a:lnTo>
                <a:lnTo>
                  <a:pt x="214630" y="142240"/>
                </a:lnTo>
                <a:lnTo>
                  <a:pt x="205740" y="177800"/>
                </a:lnTo>
                <a:lnTo>
                  <a:pt x="205740" y="213360"/>
                </a:lnTo>
                <a:lnTo>
                  <a:pt x="205740" y="257810"/>
                </a:lnTo>
                <a:lnTo>
                  <a:pt x="205740" y="303530"/>
                </a:lnTo>
                <a:lnTo>
                  <a:pt x="196850" y="339090"/>
                </a:lnTo>
                <a:lnTo>
                  <a:pt x="196850" y="383540"/>
                </a:lnTo>
                <a:lnTo>
                  <a:pt x="196850" y="419100"/>
                </a:lnTo>
                <a:lnTo>
                  <a:pt x="196850" y="463550"/>
                </a:lnTo>
                <a:lnTo>
                  <a:pt x="196850" y="499110"/>
                </a:lnTo>
                <a:lnTo>
                  <a:pt x="196850" y="534670"/>
                </a:lnTo>
                <a:lnTo>
                  <a:pt x="196850" y="571500"/>
                </a:lnTo>
                <a:lnTo>
                  <a:pt x="205740" y="615950"/>
                </a:lnTo>
                <a:lnTo>
                  <a:pt x="214630" y="651510"/>
                </a:lnTo>
                <a:lnTo>
                  <a:pt x="214630" y="695960"/>
                </a:lnTo>
                <a:lnTo>
                  <a:pt x="223520" y="713740"/>
                </a:lnTo>
                <a:lnTo>
                  <a:pt x="250190" y="713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590290" y="2115820"/>
            <a:ext cx="312421" cy="447041"/>
          </a:xfrm>
          <a:custGeom>
            <a:avLst/>
            <a:gdLst/>
            <a:ahLst/>
            <a:cxnLst/>
            <a:rect l="0" t="0" r="0" b="0"/>
            <a:pathLst>
              <a:path w="312421" h="447041">
                <a:moveTo>
                  <a:pt x="0" y="0"/>
                </a:moveTo>
                <a:lnTo>
                  <a:pt x="0" y="27940"/>
                </a:lnTo>
                <a:lnTo>
                  <a:pt x="0" y="72390"/>
                </a:lnTo>
                <a:lnTo>
                  <a:pt x="8890" y="11684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17780" y="322580"/>
                </a:lnTo>
                <a:lnTo>
                  <a:pt x="17780" y="358140"/>
                </a:lnTo>
                <a:lnTo>
                  <a:pt x="17780" y="402590"/>
                </a:lnTo>
                <a:lnTo>
                  <a:pt x="26670" y="358140"/>
                </a:lnTo>
                <a:lnTo>
                  <a:pt x="35560" y="322580"/>
                </a:lnTo>
                <a:lnTo>
                  <a:pt x="35560" y="285750"/>
                </a:lnTo>
                <a:lnTo>
                  <a:pt x="44450" y="241300"/>
                </a:lnTo>
                <a:lnTo>
                  <a:pt x="62230" y="205740"/>
                </a:lnTo>
                <a:lnTo>
                  <a:pt x="71120" y="170180"/>
                </a:lnTo>
                <a:lnTo>
                  <a:pt x="88900" y="134620"/>
                </a:lnTo>
                <a:lnTo>
                  <a:pt x="106680" y="99060"/>
                </a:lnTo>
                <a:lnTo>
                  <a:pt x="142240" y="54610"/>
                </a:lnTo>
                <a:lnTo>
                  <a:pt x="160020" y="36830"/>
                </a:lnTo>
                <a:lnTo>
                  <a:pt x="195580" y="8890"/>
                </a:lnTo>
                <a:lnTo>
                  <a:pt x="213360" y="8890"/>
                </a:lnTo>
                <a:lnTo>
                  <a:pt x="240030" y="17780"/>
                </a:lnTo>
                <a:lnTo>
                  <a:pt x="276860" y="54610"/>
                </a:lnTo>
                <a:lnTo>
                  <a:pt x="294640" y="63500"/>
                </a:lnTo>
                <a:lnTo>
                  <a:pt x="303530" y="81280"/>
                </a:lnTo>
                <a:lnTo>
                  <a:pt x="312420" y="125730"/>
                </a:lnTo>
                <a:lnTo>
                  <a:pt x="312420" y="161290"/>
                </a:lnTo>
                <a:lnTo>
                  <a:pt x="312420" y="196850"/>
                </a:lnTo>
                <a:lnTo>
                  <a:pt x="312420" y="232410"/>
                </a:lnTo>
                <a:lnTo>
                  <a:pt x="312420" y="267970"/>
                </a:lnTo>
                <a:lnTo>
                  <a:pt x="303530" y="303530"/>
                </a:lnTo>
                <a:lnTo>
                  <a:pt x="294640" y="340360"/>
                </a:lnTo>
                <a:lnTo>
                  <a:pt x="294640" y="384810"/>
                </a:lnTo>
                <a:lnTo>
                  <a:pt x="294640" y="429260"/>
                </a:lnTo>
                <a:lnTo>
                  <a:pt x="30353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161790" y="2026920"/>
            <a:ext cx="240031" cy="473711"/>
          </a:xfrm>
          <a:custGeom>
            <a:avLst/>
            <a:gdLst/>
            <a:ahLst/>
            <a:cxnLst/>
            <a:rect l="0" t="0" r="0" b="0"/>
            <a:pathLst>
              <a:path w="240031" h="473711">
                <a:moveTo>
                  <a:pt x="240030" y="0"/>
                </a:moveTo>
                <a:lnTo>
                  <a:pt x="222250" y="0"/>
                </a:lnTo>
                <a:lnTo>
                  <a:pt x="186690" y="53340"/>
                </a:lnTo>
                <a:lnTo>
                  <a:pt x="168910" y="88900"/>
                </a:lnTo>
                <a:lnTo>
                  <a:pt x="142240" y="134620"/>
                </a:lnTo>
                <a:lnTo>
                  <a:pt x="124460" y="170180"/>
                </a:lnTo>
                <a:lnTo>
                  <a:pt x="106680" y="205740"/>
                </a:lnTo>
                <a:lnTo>
                  <a:pt x="97790" y="241300"/>
                </a:lnTo>
                <a:lnTo>
                  <a:pt x="80010" y="276860"/>
                </a:lnTo>
                <a:lnTo>
                  <a:pt x="71120" y="312420"/>
                </a:lnTo>
                <a:lnTo>
                  <a:pt x="53340" y="347980"/>
                </a:lnTo>
                <a:lnTo>
                  <a:pt x="44450" y="383540"/>
                </a:lnTo>
                <a:lnTo>
                  <a:pt x="17780" y="429260"/>
                </a:lnTo>
                <a:lnTo>
                  <a:pt x="0" y="473710"/>
                </a:lnTo>
                <a:lnTo>
                  <a:pt x="889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206240" y="2053590"/>
            <a:ext cx="241301" cy="429261"/>
          </a:xfrm>
          <a:custGeom>
            <a:avLst/>
            <a:gdLst/>
            <a:ahLst/>
            <a:cxnLst/>
            <a:rect l="0" t="0" r="0" b="0"/>
            <a:pathLst>
              <a:path w="241301" h="42926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17780" y="99060"/>
                </a:lnTo>
                <a:lnTo>
                  <a:pt x="35560" y="143510"/>
                </a:lnTo>
                <a:lnTo>
                  <a:pt x="53340" y="187960"/>
                </a:lnTo>
                <a:lnTo>
                  <a:pt x="80010" y="223520"/>
                </a:lnTo>
                <a:lnTo>
                  <a:pt x="97790" y="259080"/>
                </a:lnTo>
                <a:lnTo>
                  <a:pt x="124460" y="303530"/>
                </a:lnTo>
                <a:lnTo>
                  <a:pt x="151130" y="339090"/>
                </a:lnTo>
                <a:lnTo>
                  <a:pt x="168910" y="365760"/>
                </a:lnTo>
                <a:lnTo>
                  <a:pt x="186690" y="411480"/>
                </a:lnTo>
                <a:lnTo>
                  <a:pt x="204470" y="429260"/>
                </a:lnTo>
                <a:lnTo>
                  <a:pt x="24130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4554220" y="1884680"/>
            <a:ext cx="179071" cy="669291"/>
          </a:xfrm>
          <a:custGeom>
            <a:avLst/>
            <a:gdLst/>
            <a:ahLst/>
            <a:cxnLst/>
            <a:rect l="0" t="0" r="0" b="0"/>
            <a:pathLst>
              <a:path w="179071" h="669291">
                <a:moveTo>
                  <a:pt x="124460" y="0"/>
                </a:moveTo>
                <a:lnTo>
                  <a:pt x="106680" y="0"/>
                </a:lnTo>
                <a:lnTo>
                  <a:pt x="88900" y="26670"/>
                </a:lnTo>
                <a:lnTo>
                  <a:pt x="71120" y="62230"/>
                </a:lnTo>
                <a:lnTo>
                  <a:pt x="53340" y="106680"/>
                </a:lnTo>
                <a:lnTo>
                  <a:pt x="35560" y="142240"/>
                </a:lnTo>
                <a:lnTo>
                  <a:pt x="17780" y="186690"/>
                </a:lnTo>
                <a:lnTo>
                  <a:pt x="8890" y="22225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8890" y="401320"/>
                </a:lnTo>
                <a:lnTo>
                  <a:pt x="8890" y="445770"/>
                </a:lnTo>
                <a:lnTo>
                  <a:pt x="26670" y="481330"/>
                </a:lnTo>
                <a:lnTo>
                  <a:pt x="35560" y="516890"/>
                </a:lnTo>
                <a:lnTo>
                  <a:pt x="53340" y="553720"/>
                </a:lnTo>
                <a:lnTo>
                  <a:pt x="62230" y="580390"/>
                </a:lnTo>
                <a:lnTo>
                  <a:pt x="88900" y="624840"/>
                </a:lnTo>
                <a:lnTo>
                  <a:pt x="106680" y="651510"/>
                </a:lnTo>
                <a:lnTo>
                  <a:pt x="124460" y="660400"/>
                </a:lnTo>
                <a:lnTo>
                  <a:pt x="151130" y="669290"/>
                </a:lnTo>
                <a:lnTo>
                  <a:pt x="17907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4768850" y="2053590"/>
            <a:ext cx="204471" cy="384811"/>
          </a:xfrm>
          <a:custGeom>
            <a:avLst/>
            <a:gdLst/>
            <a:ahLst/>
            <a:cxnLst/>
            <a:rect l="0" t="0" r="0" b="0"/>
            <a:pathLst>
              <a:path w="204471" h="384811">
                <a:moveTo>
                  <a:pt x="204470" y="0"/>
                </a:moveTo>
                <a:lnTo>
                  <a:pt x="177800" y="35560"/>
                </a:lnTo>
                <a:lnTo>
                  <a:pt x="142240" y="80010"/>
                </a:lnTo>
                <a:lnTo>
                  <a:pt x="124460" y="107950"/>
                </a:lnTo>
                <a:lnTo>
                  <a:pt x="97790" y="152400"/>
                </a:lnTo>
                <a:lnTo>
                  <a:pt x="80010" y="187960"/>
                </a:lnTo>
                <a:lnTo>
                  <a:pt x="53340" y="223520"/>
                </a:lnTo>
                <a:lnTo>
                  <a:pt x="35560" y="259080"/>
                </a:lnTo>
                <a:lnTo>
                  <a:pt x="17780" y="303530"/>
                </a:lnTo>
                <a:lnTo>
                  <a:pt x="8890" y="339090"/>
                </a:lnTo>
                <a:lnTo>
                  <a:pt x="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4804410" y="2062480"/>
            <a:ext cx="168911" cy="339091"/>
          </a:xfrm>
          <a:custGeom>
            <a:avLst/>
            <a:gdLst/>
            <a:ahLst/>
            <a:cxnLst/>
            <a:rect l="0" t="0" r="0" b="0"/>
            <a:pathLst>
              <a:path w="168911" h="33909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44450" y="99060"/>
                </a:lnTo>
                <a:lnTo>
                  <a:pt x="62230" y="143510"/>
                </a:lnTo>
                <a:lnTo>
                  <a:pt x="88900" y="187960"/>
                </a:lnTo>
                <a:lnTo>
                  <a:pt x="97790" y="223520"/>
                </a:lnTo>
                <a:lnTo>
                  <a:pt x="106680" y="267970"/>
                </a:lnTo>
                <a:lnTo>
                  <a:pt x="124460" y="303530"/>
                </a:lnTo>
                <a:lnTo>
                  <a:pt x="124460" y="321310"/>
                </a:lnTo>
                <a:lnTo>
                  <a:pt x="142240" y="330200"/>
                </a:lnTo>
                <a:lnTo>
                  <a:pt x="16891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143500" y="2071370"/>
            <a:ext cx="17781" cy="312421"/>
          </a:xfrm>
          <a:custGeom>
            <a:avLst/>
            <a:gdLst/>
            <a:ahLst/>
            <a:cxnLst/>
            <a:rect l="0" t="0" r="0" b="0"/>
            <a:pathLst>
              <a:path w="17781" h="312421">
                <a:moveTo>
                  <a:pt x="17780" y="0"/>
                </a:moveTo>
                <a:lnTo>
                  <a:pt x="17780" y="2667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8890" y="294640"/>
                </a:lnTo>
                <a:lnTo>
                  <a:pt x="1778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5072380" y="2197100"/>
            <a:ext cx="168911" cy="44451"/>
          </a:xfrm>
          <a:custGeom>
            <a:avLst/>
            <a:gdLst/>
            <a:ahLst/>
            <a:cxnLst/>
            <a:rect l="0" t="0" r="0" b="0"/>
            <a:pathLst>
              <a:path w="168911" h="44451">
                <a:moveTo>
                  <a:pt x="0" y="44450"/>
                </a:moveTo>
                <a:lnTo>
                  <a:pt x="26670" y="26670"/>
                </a:lnTo>
                <a:lnTo>
                  <a:pt x="71120" y="17780"/>
                </a:lnTo>
                <a:lnTo>
                  <a:pt x="115570" y="889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5295900" y="1982470"/>
            <a:ext cx="266701" cy="365761"/>
          </a:xfrm>
          <a:custGeom>
            <a:avLst/>
            <a:gdLst/>
            <a:ahLst/>
            <a:cxnLst/>
            <a:rect l="0" t="0" r="0" b="0"/>
            <a:pathLst>
              <a:path w="266701" h="365761">
                <a:moveTo>
                  <a:pt x="0" y="88900"/>
                </a:moveTo>
                <a:lnTo>
                  <a:pt x="8890" y="44450"/>
                </a:lnTo>
                <a:lnTo>
                  <a:pt x="44450" y="1778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68910" y="8890"/>
                </a:lnTo>
                <a:lnTo>
                  <a:pt x="195580" y="26670"/>
                </a:lnTo>
                <a:lnTo>
                  <a:pt x="204470" y="53340"/>
                </a:lnTo>
                <a:lnTo>
                  <a:pt x="204470" y="88900"/>
                </a:lnTo>
                <a:lnTo>
                  <a:pt x="213360" y="124460"/>
                </a:lnTo>
                <a:lnTo>
                  <a:pt x="213360" y="142240"/>
                </a:lnTo>
                <a:lnTo>
                  <a:pt x="204470" y="187960"/>
                </a:lnTo>
                <a:lnTo>
                  <a:pt x="195580" y="214630"/>
                </a:lnTo>
                <a:lnTo>
                  <a:pt x="177800" y="250190"/>
                </a:lnTo>
                <a:lnTo>
                  <a:pt x="142240" y="294640"/>
                </a:lnTo>
                <a:lnTo>
                  <a:pt x="97790" y="330200"/>
                </a:lnTo>
                <a:lnTo>
                  <a:pt x="62230" y="356870"/>
                </a:lnTo>
                <a:lnTo>
                  <a:pt x="35560" y="365760"/>
                </a:lnTo>
                <a:lnTo>
                  <a:pt x="17780" y="365760"/>
                </a:lnTo>
                <a:lnTo>
                  <a:pt x="17780" y="339090"/>
                </a:lnTo>
                <a:lnTo>
                  <a:pt x="26670" y="312420"/>
                </a:lnTo>
                <a:lnTo>
                  <a:pt x="53340" y="285750"/>
                </a:lnTo>
                <a:lnTo>
                  <a:pt x="80010" y="267970"/>
                </a:lnTo>
                <a:lnTo>
                  <a:pt x="115570" y="267970"/>
                </a:lnTo>
                <a:lnTo>
                  <a:pt x="160020" y="267970"/>
                </a:lnTo>
                <a:lnTo>
                  <a:pt x="177800" y="267970"/>
                </a:lnTo>
                <a:lnTo>
                  <a:pt x="204470" y="294640"/>
                </a:lnTo>
                <a:lnTo>
                  <a:pt x="240030" y="339090"/>
                </a:lnTo>
                <a:lnTo>
                  <a:pt x="257810" y="347980"/>
                </a:lnTo>
                <a:lnTo>
                  <a:pt x="26670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5518150" y="1794510"/>
            <a:ext cx="179071" cy="777241"/>
          </a:xfrm>
          <a:custGeom>
            <a:avLst/>
            <a:gdLst/>
            <a:ahLst/>
            <a:cxnLst/>
            <a:rect l="0" t="0" r="0" b="0"/>
            <a:pathLst>
              <a:path w="179071" h="777241">
                <a:moveTo>
                  <a:pt x="0" y="0"/>
                </a:moveTo>
                <a:lnTo>
                  <a:pt x="35560" y="26670"/>
                </a:lnTo>
                <a:lnTo>
                  <a:pt x="72390" y="72390"/>
                </a:lnTo>
                <a:lnTo>
                  <a:pt x="99060" y="107950"/>
                </a:lnTo>
                <a:lnTo>
                  <a:pt x="116840" y="152400"/>
                </a:lnTo>
                <a:lnTo>
                  <a:pt x="143510" y="187960"/>
                </a:lnTo>
                <a:lnTo>
                  <a:pt x="161290" y="232410"/>
                </a:lnTo>
                <a:lnTo>
                  <a:pt x="170180" y="267970"/>
                </a:lnTo>
                <a:lnTo>
                  <a:pt x="179070" y="303530"/>
                </a:lnTo>
                <a:lnTo>
                  <a:pt x="179070" y="339090"/>
                </a:lnTo>
                <a:lnTo>
                  <a:pt x="179070" y="384810"/>
                </a:lnTo>
                <a:lnTo>
                  <a:pt x="179070" y="420370"/>
                </a:lnTo>
                <a:lnTo>
                  <a:pt x="179070" y="455930"/>
                </a:lnTo>
                <a:lnTo>
                  <a:pt x="170180" y="491490"/>
                </a:lnTo>
                <a:lnTo>
                  <a:pt x="161290" y="527050"/>
                </a:lnTo>
                <a:lnTo>
                  <a:pt x="143510" y="571500"/>
                </a:lnTo>
                <a:lnTo>
                  <a:pt x="125730" y="607060"/>
                </a:lnTo>
                <a:lnTo>
                  <a:pt x="90170" y="652780"/>
                </a:lnTo>
                <a:lnTo>
                  <a:pt x="63500" y="697230"/>
                </a:lnTo>
                <a:lnTo>
                  <a:pt x="26670" y="741680"/>
                </a:lnTo>
                <a:lnTo>
                  <a:pt x="8890" y="750570"/>
                </a:lnTo>
                <a:lnTo>
                  <a:pt x="17780" y="768350"/>
                </a:lnTo>
                <a:lnTo>
                  <a:pt x="26670" y="777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5885180" y="2062480"/>
            <a:ext cx="160021" cy="1"/>
          </a:xfrm>
          <a:custGeom>
            <a:avLst/>
            <a:gdLst/>
            <a:ahLst/>
            <a:cxnLst/>
            <a:rect l="0" t="0" r="0" b="0"/>
            <a:pathLst>
              <a:path w="16002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848350" y="227711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0"/>
                </a:moveTo>
                <a:lnTo>
                  <a:pt x="45720" y="8890"/>
                </a:lnTo>
                <a:lnTo>
                  <a:pt x="90170" y="8890"/>
                </a:lnTo>
                <a:lnTo>
                  <a:pt x="125730" y="8890"/>
                </a:lnTo>
                <a:lnTo>
                  <a:pt x="161290" y="8890"/>
                </a:lnTo>
                <a:lnTo>
                  <a:pt x="1968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6295390" y="1785620"/>
            <a:ext cx="330201" cy="402591"/>
          </a:xfrm>
          <a:custGeom>
            <a:avLst/>
            <a:gdLst/>
            <a:ahLst/>
            <a:cxnLst/>
            <a:rect l="0" t="0" r="0" b="0"/>
            <a:pathLst>
              <a:path w="330201" h="402591">
                <a:moveTo>
                  <a:pt x="44450" y="0"/>
                </a:moveTo>
                <a:lnTo>
                  <a:pt x="26670" y="26670"/>
                </a:lnTo>
                <a:lnTo>
                  <a:pt x="26670" y="71120"/>
                </a:lnTo>
                <a:lnTo>
                  <a:pt x="1778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0" y="339090"/>
                </a:lnTo>
                <a:lnTo>
                  <a:pt x="0" y="358140"/>
                </a:lnTo>
                <a:lnTo>
                  <a:pt x="26670" y="375920"/>
                </a:lnTo>
                <a:lnTo>
                  <a:pt x="44450" y="375920"/>
                </a:lnTo>
                <a:lnTo>
                  <a:pt x="71120" y="375920"/>
                </a:lnTo>
                <a:lnTo>
                  <a:pt x="115570" y="375920"/>
                </a:lnTo>
                <a:lnTo>
                  <a:pt x="152400" y="375920"/>
                </a:lnTo>
                <a:lnTo>
                  <a:pt x="187960" y="375920"/>
                </a:lnTo>
                <a:lnTo>
                  <a:pt x="223520" y="384810"/>
                </a:lnTo>
                <a:lnTo>
                  <a:pt x="267970" y="393700"/>
                </a:lnTo>
                <a:lnTo>
                  <a:pt x="303530" y="402590"/>
                </a:lnTo>
                <a:lnTo>
                  <a:pt x="33020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510020" y="1758950"/>
            <a:ext cx="17781" cy="848361"/>
          </a:xfrm>
          <a:custGeom>
            <a:avLst/>
            <a:gdLst/>
            <a:ahLst/>
            <a:cxnLst/>
            <a:rect l="0" t="0" r="0" b="0"/>
            <a:pathLst>
              <a:path w="17781" h="84836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370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0" y="527050"/>
                </a:lnTo>
                <a:lnTo>
                  <a:pt x="0" y="562610"/>
                </a:lnTo>
                <a:lnTo>
                  <a:pt x="0" y="589280"/>
                </a:lnTo>
                <a:lnTo>
                  <a:pt x="0" y="615950"/>
                </a:lnTo>
                <a:lnTo>
                  <a:pt x="0" y="660400"/>
                </a:lnTo>
                <a:lnTo>
                  <a:pt x="0" y="697230"/>
                </a:lnTo>
                <a:lnTo>
                  <a:pt x="0" y="741680"/>
                </a:lnTo>
                <a:lnTo>
                  <a:pt x="0" y="786130"/>
                </a:lnTo>
                <a:lnTo>
                  <a:pt x="8890" y="821690"/>
                </a:lnTo>
                <a:lnTo>
                  <a:pt x="17780" y="848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206240" y="2571750"/>
            <a:ext cx="1455421" cy="143511"/>
          </a:xfrm>
          <a:custGeom>
            <a:avLst/>
            <a:gdLst/>
            <a:ahLst/>
            <a:cxnLst/>
            <a:rect l="0" t="0" r="0" b="0"/>
            <a:pathLst>
              <a:path w="1455421" h="143511">
                <a:moveTo>
                  <a:pt x="0" y="71120"/>
                </a:moveTo>
                <a:lnTo>
                  <a:pt x="8890" y="88900"/>
                </a:lnTo>
                <a:lnTo>
                  <a:pt x="17780" y="106680"/>
                </a:lnTo>
                <a:lnTo>
                  <a:pt x="35560" y="106680"/>
                </a:lnTo>
                <a:lnTo>
                  <a:pt x="53340" y="106680"/>
                </a:lnTo>
                <a:lnTo>
                  <a:pt x="71120" y="106680"/>
                </a:lnTo>
                <a:lnTo>
                  <a:pt x="88900" y="97790"/>
                </a:lnTo>
                <a:lnTo>
                  <a:pt x="124460" y="62230"/>
                </a:lnTo>
                <a:lnTo>
                  <a:pt x="160020" y="17780"/>
                </a:lnTo>
                <a:lnTo>
                  <a:pt x="177800" y="0"/>
                </a:lnTo>
                <a:lnTo>
                  <a:pt x="195580" y="0"/>
                </a:lnTo>
                <a:lnTo>
                  <a:pt x="213360" y="17780"/>
                </a:lnTo>
                <a:lnTo>
                  <a:pt x="241300" y="53340"/>
                </a:lnTo>
                <a:lnTo>
                  <a:pt x="267970" y="88900"/>
                </a:lnTo>
                <a:lnTo>
                  <a:pt x="294640" y="115570"/>
                </a:lnTo>
                <a:lnTo>
                  <a:pt x="312420" y="124460"/>
                </a:lnTo>
                <a:lnTo>
                  <a:pt x="339090" y="124460"/>
                </a:lnTo>
                <a:lnTo>
                  <a:pt x="365760" y="115570"/>
                </a:lnTo>
                <a:lnTo>
                  <a:pt x="392430" y="88900"/>
                </a:lnTo>
                <a:lnTo>
                  <a:pt x="436880" y="44450"/>
                </a:lnTo>
                <a:lnTo>
                  <a:pt x="454660" y="35560"/>
                </a:lnTo>
                <a:lnTo>
                  <a:pt x="472440" y="35560"/>
                </a:lnTo>
                <a:lnTo>
                  <a:pt x="527050" y="80010"/>
                </a:lnTo>
                <a:lnTo>
                  <a:pt x="571500" y="106680"/>
                </a:lnTo>
                <a:lnTo>
                  <a:pt x="589280" y="124460"/>
                </a:lnTo>
                <a:lnTo>
                  <a:pt x="633730" y="124460"/>
                </a:lnTo>
                <a:lnTo>
                  <a:pt x="651510" y="124460"/>
                </a:lnTo>
                <a:lnTo>
                  <a:pt x="669290" y="124460"/>
                </a:lnTo>
                <a:lnTo>
                  <a:pt x="713740" y="97790"/>
                </a:lnTo>
                <a:lnTo>
                  <a:pt x="731520" y="80010"/>
                </a:lnTo>
                <a:lnTo>
                  <a:pt x="767080" y="53340"/>
                </a:lnTo>
                <a:lnTo>
                  <a:pt x="812800" y="26670"/>
                </a:lnTo>
                <a:lnTo>
                  <a:pt x="848360" y="35560"/>
                </a:lnTo>
                <a:lnTo>
                  <a:pt x="892810" y="71120"/>
                </a:lnTo>
                <a:lnTo>
                  <a:pt x="937260" y="106680"/>
                </a:lnTo>
                <a:lnTo>
                  <a:pt x="963930" y="133350"/>
                </a:lnTo>
                <a:lnTo>
                  <a:pt x="990600" y="143510"/>
                </a:lnTo>
                <a:lnTo>
                  <a:pt x="1017270" y="143510"/>
                </a:lnTo>
                <a:lnTo>
                  <a:pt x="1043940" y="143510"/>
                </a:lnTo>
                <a:lnTo>
                  <a:pt x="1061720" y="133350"/>
                </a:lnTo>
                <a:lnTo>
                  <a:pt x="1098550" y="106680"/>
                </a:lnTo>
                <a:lnTo>
                  <a:pt x="1125220" y="71120"/>
                </a:lnTo>
                <a:lnTo>
                  <a:pt x="1160780" y="35560"/>
                </a:lnTo>
                <a:lnTo>
                  <a:pt x="1187450" y="26670"/>
                </a:lnTo>
                <a:lnTo>
                  <a:pt x="1205230" y="35560"/>
                </a:lnTo>
                <a:lnTo>
                  <a:pt x="1223010" y="44450"/>
                </a:lnTo>
                <a:lnTo>
                  <a:pt x="1258570" y="71120"/>
                </a:lnTo>
                <a:lnTo>
                  <a:pt x="1294130" y="80010"/>
                </a:lnTo>
                <a:lnTo>
                  <a:pt x="1320800" y="80010"/>
                </a:lnTo>
                <a:lnTo>
                  <a:pt x="1366520" y="80010"/>
                </a:lnTo>
                <a:lnTo>
                  <a:pt x="1402080" y="71120"/>
                </a:lnTo>
                <a:lnTo>
                  <a:pt x="1446530" y="71120"/>
                </a:lnTo>
                <a:lnTo>
                  <a:pt x="145542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3402330" y="2813050"/>
            <a:ext cx="44451" cy="436881"/>
          </a:xfrm>
          <a:custGeom>
            <a:avLst/>
            <a:gdLst/>
            <a:ahLst/>
            <a:cxnLst/>
            <a:rect l="0" t="0" r="0" b="0"/>
            <a:pathLst>
              <a:path w="44451" h="436881">
                <a:moveTo>
                  <a:pt x="2667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74650"/>
                </a:lnTo>
                <a:lnTo>
                  <a:pt x="26670" y="419100"/>
                </a:lnTo>
                <a:lnTo>
                  <a:pt x="4445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3517900" y="2937510"/>
            <a:ext cx="125731" cy="259081"/>
          </a:xfrm>
          <a:custGeom>
            <a:avLst/>
            <a:gdLst/>
            <a:ahLst/>
            <a:cxnLst/>
            <a:rect l="0" t="0" r="0" b="0"/>
            <a:pathLst>
              <a:path w="125731" h="259081">
                <a:moveTo>
                  <a:pt x="44450" y="0"/>
                </a:moveTo>
                <a:lnTo>
                  <a:pt x="26670" y="0"/>
                </a:lnTo>
                <a:lnTo>
                  <a:pt x="8890" y="4445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32410"/>
                </a:lnTo>
                <a:lnTo>
                  <a:pt x="17780" y="250190"/>
                </a:lnTo>
                <a:lnTo>
                  <a:pt x="35560" y="259080"/>
                </a:lnTo>
                <a:lnTo>
                  <a:pt x="63500" y="259080"/>
                </a:lnTo>
                <a:lnTo>
                  <a:pt x="90170" y="241300"/>
                </a:lnTo>
                <a:lnTo>
                  <a:pt x="107950" y="223520"/>
                </a:lnTo>
                <a:lnTo>
                  <a:pt x="125730" y="179070"/>
                </a:lnTo>
                <a:lnTo>
                  <a:pt x="125730" y="143510"/>
                </a:lnTo>
                <a:lnTo>
                  <a:pt x="125730" y="107950"/>
                </a:lnTo>
                <a:lnTo>
                  <a:pt x="125730" y="81280"/>
                </a:lnTo>
                <a:lnTo>
                  <a:pt x="116840" y="35560"/>
                </a:lnTo>
                <a:lnTo>
                  <a:pt x="107950" y="17780"/>
                </a:lnTo>
                <a:lnTo>
                  <a:pt x="90170" y="8890"/>
                </a:lnTo>
                <a:lnTo>
                  <a:pt x="63500" y="0"/>
                </a:lnTo>
                <a:lnTo>
                  <a:pt x="44450" y="17780"/>
                </a:lnTo>
                <a:lnTo>
                  <a:pt x="3556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625850" y="2919730"/>
            <a:ext cx="213361" cy="642621"/>
          </a:xfrm>
          <a:custGeom>
            <a:avLst/>
            <a:gdLst/>
            <a:ahLst/>
            <a:cxnLst/>
            <a:rect l="0" t="0" r="0" b="0"/>
            <a:pathLst>
              <a:path w="213361" h="642621">
                <a:moveTo>
                  <a:pt x="204470" y="8890"/>
                </a:moveTo>
                <a:lnTo>
                  <a:pt x="168910" y="0"/>
                </a:lnTo>
                <a:lnTo>
                  <a:pt x="151130" y="0"/>
                </a:lnTo>
                <a:lnTo>
                  <a:pt x="124460" y="8890"/>
                </a:lnTo>
                <a:lnTo>
                  <a:pt x="97790" y="53340"/>
                </a:lnTo>
                <a:lnTo>
                  <a:pt x="80010" y="90170"/>
                </a:lnTo>
                <a:lnTo>
                  <a:pt x="71120" y="125730"/>
                </a:lnTo>
                <a:lnTo>
                  <a:pt x="62230" y="170180"/>
                </a:lnTo>
                <a:lnTo>
                  <a:pt x="62230" y="214630"/>
                </a:lnTo>
                <a:lnTo>
                  <a:pt x="71120" y="241300"/>
                </a:lnTo>
                <a:lnTo>
                  <a:pt x="88900" y="259080"/>
                </a:lnTo>
                <a:lnTo>
                  <a:pt x="115570" y="241300"/>
                </a:lnTo>
                <a:lnTo>
                  <a:pt x="160020" y="205740"/>
                </a:lnTo>
                <a:lnTo>
                  <a:pt x="177800" y="170180"/>
                </a:lnTo>
                <a:lnTo>
                  <a:pt x="195580" y="125730"/>
                </a:lnTo>
                <a:lnTo>
                  <a:pt x="213360" y="80010"/>
                </a:lnTo>
                <a:lnTo>
                  <a:pt x="213360" y="44450"/>
                </a:lnTo>
                <a:lnTo>
                  <a:pt x="213360" y="17780"/>
                </a:lnTo>
                <a:lnTo>
                  <a:pt x="213360" y="35560"/>
                </a:lnTo>
                <a:lnTo>
                  <a:pt x="204470" y="71120"/>
                </a:lnTo>
                <a:lnTo>
                  <a:pt x="204470" y="116840"/>
                </a:lnTo>
                <a:lnTo>
                  <a:pt x="204470" y="143510"/>
                </a:lnTo>
                <a:lnTo>
                  <a:pt x="204470" y="179070"/>
                </a:lnTo>
                <a:lnTo>
                  <a:pt x="204470" y="214630"/>
                </a:lnTo>
                <a:lnTo>
                  <a:pt x="204470" y="250190"/>
                </a:lnTo>
                <a:lnTo>
                  <a:pt x="204470" y="285750"/>
                </a:lnTo>
                <a:lnTo>
                  <a:pt x="204470" y="321310"/>
                </a:lnTo>
                <a:lnTo>
                  <a:pt x="213360" y="356870"/>
                </a:lnTo>
                <a:lnTo>
                  <a:pt x="213360" y="402590"/>
                </a:lnTo>
                <a:lnTo>
                  <a:pt x="213360" y="438150"/>
                </a:lnTo>
                <a:lnTo>
                  <a:pt x="213360" y="473710"/>
                </a:lnTo>
                <a:lnTo>
                  <a:pt x="204470" y="518160"/>
                </a:lnTo>
                <a:lnTo>
                  <a:pt x="195580" y="544830"/>
                </a:lnTo>
                <a:lnTo>
                  <a:pt x="177800" y="571500"/>
                </a:lnTo>
                <a:lnTo>
                  <a:pt x="133350" y="615950"/>
                </a:lnTo>
                <a:lnTo>
                  <a:pt x="88900" y="642620"/>
                </a:lnTo>
                <a:lnTo>
                  <a:pt x="62230" y="642620"/>
                </a:lnTo>
                <a:lnTo>
                  <a:pt x="35560" y="642620"/>
                </a:lnTo>
                <a:lnTo>
                  <a:pt x="17780" y="633730"/>
                </a:lnTo>
                <a:lnTo>
                  <a:pt x="0" y="624840"/>
                </a:lnTo>
                <a:lnTo>
                  <a:pt x="0" y="607060"/>
                </a:lnTo>
                <a:lnTo>
                  <a:pt x="889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938270" y="3187700"/>
            <a:ext cx="124461" cy="285751"/>
          </a:xfrm>
          <a:custGeom>
            <a:avLst/>
            <a:gdLst/>
            <a:ahLst/>
            <a:cxnLst/>
            <a:rect l="0" t="0" r="0" b="0"/>
            <a:pathLst>
              <a:path w="124461" h="285751">
                <a:moveTo>
                  <a:pt x="17780" y="125730"/>
                </a:moveTo>
                <a:lnTo>
                  <a:pt x="35560" y="134620"/>
                </a:lnTo>
                <a:lnTo>
                  <a:pt x="53340" y="134620"/>
                </a:lnTo>
                <a:lnTo>
                  <a:pt x="80010" y="116840"/>
                </a:lnTo>
                <a:lnTo>
                  <a:pt x="97790" y="88900"/>
                </a:lnTo>
                <a:lnTo>
                  <a:pt x="97790" y="71120"/>
                </a:lnTo>
                <a:lnTo>
                  <a:pt x="88900" y="35560"/>
                </a:lnTo>
                <a:lnTo>
                  <a:pt x="88900" y="1778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44450"/>
                </a:lnTo>
                <a:lnTo>
                  <a:pt x="8890" y="7112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276860"/>
                </a:lnTo>
                <a:lnTo>
                  <a:pt x="44450" y="285750"/>
                </a:lnTo>
                <a:lnTo>
                  <a:pt x="80010" y="285750"/>
                </a:lnTo>
                <a:lnTo>
                  <a:pt x="12446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4232910" y="2866390"/>
            <a:ext cx="151131" cy="365761"/>
          </a:xfrm>
          <a:custGeom>
            <a:avLst/>
            <a:gdLst/>
            <a:ahLst/>
            <a:cxnLst/>
            <a:rect l="0" t="0" r="0" b="0"/>
            <a:pathLst>
              <a:path w="151131" h="365761">
                <a:moveTo>
                  <a:pt x="151130" y="0"/>
                </a:moveTo>
                <a:lnTo>
                  <a:pt x="115570" y="35560"/>
                </a:lnTo>
                <a:lnTo>
                  <a:pt x="88900" y="80010"/>
                </a:lnTo>
                <a:lnTo>
                  <a:pt x="71120" y="115570"/>
                </a:lnTo>
                <a:lnTo>
                  <a:pt x="62230" y="143510"/>
                </a:lnTo>
                <a:lnTo>
                  <a:pt x="53340" y="179070"/>
                </a:lnTo>
                <a:lnTo>
                  <a:pt x="35560" y="214630"/>
                </a:lnTo>
                <a:lnTo>
                  <a:pt x="26670" y="241300"/>
                </a:lnTo>
                <a:lnTo>
                  <a:pt x="1778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4215130" y="2866390"/>
            <a:ext cx="204471" cy="321311"/>
          </a:xfrm>
          <a:custGeom>
            <a:avLst/>
            <a:gdLst/>
            <a:ahLst/>
            <a:cxnLst/>
            <a:rect l="0" t="0" r="0" b="0"/>
            <a:pathLst>
              <a:path w="204471" h="321311">
                <a:moveTo>
                  <a:pt x="0" y="0"/>
                </a:moveTo>
                <a:lnTo>
                  <a:pt x="8890" y="26670"/>
                </a:lnTo>
                <a:lnTo>
                  <a:pt x="26670" y="71120"/>
                </a:lnTo>
                <a:lnTo>
                  <a:pt x="35560" y="115570"/>
                </a:lnTo>
                <a:lnTo>
                  <a:pt x="53340" y="152400"/>
                </a:lnTo>
                <a:lnTo>
                  <a:pt x="80010" y="187960"/>
                </a:lnTo>
                <a:lnTo>
                  <a:pt x="115570" y="232410"/>
                </a:lnTo>
                <a:lnTo>
                  <a:pt x="160020" y="276860"/>
                </a:lnTo>
                <a:lnTo>
                  <a:pt x="2044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4563110" y="2733040"/>
            <a:ext cx="170181" cy="463551"/>
          </a:xfrm>
          <a:custGeom>
            <a:avLst/>
            <a:gdLst/>
            <a:ahLst/>
            <a:cxnLst/>
            <a:rect l="0" t="0" r="0" b="0"/>
            <a:pathLst>
              <a:path w="170181" h="463551">
                <a:moveTo>
                  <a:pt x="53340" y="0"/>
                </a:moveTo>
                <a:lnTo>
                  <a:pt x="35560" y="0"/>
                </a:lnTo>
                <a:lnTo>
                  <a:pt x="26670" y="2667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0" y="276860"/>
                </a:lnTo>
                <a:lnTo>
                  <a:pt x="0" y="312420"/>
                </a:lnTo>
                <a:lnTo>
                  <a:pt x="17780" y="356870"/>
                </a:lnTo>
                <a:lnTo>
                  <a:pt x="26670" y="383540"/>
                </a:lnTo>
                <a:lnTo>
                  <a:pt x="71120" y="427990"/>
                </a:lnTo>
                <a:lnTo>
                  <a:pt x="97790" y="436880"/>
                </a:lnTo>
                <a:lnTo>
                  <a:pt x="133350" y="454660"/>
                </a:lnTo>
                <a:lnTo>
                  <a:pt x="17018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768850" y="2813050"/>
            <a:ext cx="133351" cy="330201"/>
          </a:xfrm>
          <a:custGeom>
            <a:avLst/>
            <a:gdLst/>
            <a:ahLst/>
            <a:cxnLst/>
            <a:rect l="0" t="0" r="0" b="0"/>
            <a:pathLst>
              <a:path w="133351" h="330201">
                <a:moveTo>
                  <a:pt x="133350" y="0"/>
                </a:moveTo>
                <a:lnTo>
                  <a:pt x="97790" y="17780"/>
                </a:lnTo>
                <a:lnTo>
                  <a:pt x="80010" y="44450"/>
                </a:lnTo>
                <a:lnTo>
                  <a:pt x="71120" y="80010"/>
                </a:lnTo>
                <a:lnTo>
                  <a:pt x="53340" y="106680"/>
                </a:lnTo>
                <a:lnTo>
                  <a:pt x="44450" y="142240"/>
                </a:lnTo>
                <a:lnTo>
                  <a:pt x="35560" y="177800"/>
                </a:lnTo>
                <a:lnTo>
                  <a:pt x="26670" y="214630"/>
                </a:lnTo>
                <a:lnTo>
                  <a:pt x="17780" y="241300"/>
                </a:lnTo>
                <a:lnTo>
                  <a:pt x="8890" y="28575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768850" y="2866390"/>
            <a:ext cx="142241" cy="294641"/>
          </a:xfrm>
          <a:custGeom>
            <a:avLst/>
            <a:gdLst/>
            <a:ahLst/>
            <a:cxnLst/>
            <a:rect l="0" t="0" r="0" b="0"/>
            <a:pathLst>
              <a:path w="142241" h="29464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8890" y="88900"/>
                </a:lnTo>
                <a:lnTo>
                  <a:pt x="17780" y="133350"/>
                </a:lnTo>
                <a:lnTo>
                  <a:pt x="35560" y="170180"/>
                </a:lnTo>
                <a:lnTo>
                  <a:pt x="53340" y="205740"/>
                </a:lnTo>
                <a:lnTo>
                  <a:pt x="71120" y="232410"/>
                </a:lnTo>
                <a:lnTo>
                  <a:pt x="115570" y="276860"/>
                </a:lnTo>
                <a:lnTo>
                  <a:pt x="14224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5036820" y="2830830"/>
            <a:ext cx="44451" cy="276861"/>
          </a:xfrm>
          <a:custGeom>
            <a:avLst/>
            <a:gdLst/>
            <a:ahLst/>
            <a:cxnLst/>
            <a:rect l="0" t="0" r="0" b="0"/>
            <a:pathLst>
              <a:path w="44451" h="2768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24460"/>
                </a:lnTo>
                <a:lnTo>
                  <a:pt x="8890" y="168910"/>
                </a:lnTo>
                <a:lnTo>
                  <a:pt x="17780" y="205740"/>
                </a:lnTo>
                <a:lnTo>
                  <a:pt x="26670" y="250190"/>
                </a:lnTo>
                <a:lnTo>
                  <a:pt x="4445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982210" y="296418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36830" y="17780"/>
                </a:lnTo>
                <a:lnTo>
                  <a:pt x="72390" y="8890"/>
                </a:lnTo>
                <a:lnTo>
                  <a:pt x="107950" y="0"/>
                </a:lnTo>
                <a:lnTo>
                  <a:pt x="15240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5205730" y="2848610"/>
            <a:ext cx="161291" cy="259081"/>
          </a:xfrm>
          <a:custGeom>
            <a:avLst/>
            <a:gdLst/>
            <a:ahLst/>
            <a:cxnLst/>
            <a:rect l="0" t="0" r="0" b="0"/>
            <a:pathLst>
              <a:path w="161291" h="259081">
                <a:moveTo>
                  <a:pt x="44450" y="0"/>
                </a:moveTo>
                <a:lnTo>
                  <a:pt x="80010" y="17780"/>
                </a:lnTo>
                <a:lnTo>
                  <a:pt x="107950" y="62230"/>
                </a:lnTo>
                <a:lnTo>
                  <a:pt x="116840" y="80010"/>
                </a:lnTo>
                <a:lnTo>
                  <a:pt x="116840" y="115570"/>
                </a:lnTo>
                <a:lnTo>
                  <a:pt x="116840" y="151130"/>
                </a:lnTo>
                <a:lnTo>
                  <a:pt x="116840" y="187960"/>
                </a:lnTo>
                <a:lnTo>
                  <a:pt x="107950" y="214630"/>
                </a:lnTo>
                <a:lnTo>
                  <a:pt x="80010" y="241300"/>
                </a:lnTo>
                <a:lnTo>
                  <a:pt x="62230" y="259080"/>
                </a:lnTo>
                <a:lnTo>
                  <a:pt x="44450" y="259080"/>
                </a:lnTo>
                <a:lnTo>
                  <a:pt x="17780" y="250190"/>
                </a:lnTo>
                <a:lnTo>
                  <a:pt x="0" y="223520"/>
                </a:lnTo>
                <a:lnTo>
                  <a:pt x="0" y="196850"/>
                </a:lnTo>
                <a:lnTo>
                  <a:pt x="8890" y="179070"/>
                </a:lnTo>
                <a:lnTo>
                  <a:pt x="26670" y="179070"/>
                </a:lnTo>
                <a:lnTo>
                  <a:pt x="71120" y="196850"/>
                </a:lnTo>
                <a:lnTo>
                  <a:pt x="107950" y="205740"/>
                </a:lnTo>
                <a:lnTo>
                  <a:pt x="152400" y="241300"/>
                </a:lnTo>
                <a:lnTo>
                  <a:pt x="1612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5367020" y="2786380"/>
            <a:ext cx="133351" cy="481331"/>
          </a:xfrm>
          <a:custGeom>
            <a:avLst/>
            <a:gdLst/>
            <a:ahLst/>
            <a:cxnLst/>
            <a:rect l="0" t="0" r="0" b="0"/>
            <a:pathLst>
              <a:path w="133351" h="481331">
                <a:moveTo>
                  <a:pt x="0" y="0"/>
                </a:moveTo>
                <a:lnTo>
                  <a:pt x="35560" y="26670"/>
                </a:lnTo>
                <a:lnTo>
                  <a:pt x="62230" y="62230"/>
                </a:lnTo>
                <a:lnTo>
                  <a:pt x="80010" y="106680"/>
                </a:lnTo>
                <a:lnTo>
                  <a:pt x="106680" y="142240"/>
                </a:lnTo>
                <a:lnTo>
                  <a:pt x="115570" y="177800"/>
                </a:lnTo>
                <a:lnTo>
                  <a:pt x="124460" y="213360"/>
                </a:lnTo>
                <a:lnTo>
                  <a:pt x="133350" y="250190"/>
                </a:lnTo>
                <a:lnTo>
                  <a:pt x="133350" y="294640"/>
                </a:lnTo>
                <a:lnTo>
                  <a:pt x="124460" y="312420"/>
                </a:lnTo>
                <a:lnTo>
                  <a:pt x="115570" y="356870"/>
                </a:lnTo>
                <a:lnTo>
                  <a:pt x="97790" y="392430"/>
                </a:lnTo>
                <a:lnTo>
                  <a:pt x="71120" y="436880"/>
                </a:lnTo>
                <a:lnTo>
                  <a:pt x="4445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706110" y="288417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97790" y="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5732780" y="301879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351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080760" y="2759710"/>
            <a:ext cx="232411" cy="222251"/>
          </a:xfrm>
          <a:custGeom>
            <a:avLst/>
            <a:gdLst/>
            <a:ahLst/>
            <a:cxnLst/>
            <a:rect l="0" t="0" r="0" b="0"/>
            <a:pathLst>
              <a:path w="232411" h="222251">
                <a:moveTo>
                  <a:pt x="17780" y="0"/>
                </a:moveTo>
                <a:lnTo>
                  <a:pt x="0" y="8890"/>
                </a:lnTo>
                <a:lnTo>
                  <a:pt x="0" y="35560"/>
                </a:lnTo>
                <a:lnTo>
                  <a:pt x="0" y="80010"/>
                </a:lnTo>
                <a:lnTo>
                  <a:pt x="8890" y="115570"/>
                </a:lnTo>
                <a:lnTo>
                  <a:pt x="17780" y="133350"/>
                </a:lnTo>
                <a:lnTo>
                  <a:pt x="35560" y="177800"/>
                </a:lnTo>
                <a:lnTo>
                  <a:pt x="44450" y="195580"/>
                </a:lnTo>
                <a:lnTo>
                  <a:pt x="63500" y="213360"/>
                </a:lnTo>
                <a:lnTo>
                  <a:pt x="107950" y="222250"/>
                </a:lnTo>
                <a:lnTo>
                  <a:pt x="143510" y="222250"/>
                </a:lnTo>
                <a:lnTo>
                  <a:pt x="179070" y="222250"/>
                </a:lnTo>
                <a:lnTo>
                  <a:pt x="223520" y="213360"/>
                </a:lnTo>
                <a:lnTo>
                  <a:pt x="23241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250940" y="2687320"/>
            <a:ext cx="53341" cy="589281"/>
          </a:xfrm>
          <a:custGeom>
            <a:avLst/>
            <a:gdLst/>
            <a:ahLst/>
            <a:cxnLst/>
            <a:rect l="0" t="0" r="0" b="0"/>
            <a:pathLst>
              <a:path w="53341" h="589281">
                <a:moveTo>
                  <a:pt x="35560" y="0"/>
                </a:moveTo>
                <a:lnTo>
                  <a:pt x="17780" y="27940"/>
                </a:lnTo>
                <a:lnTo>
                  <a:pt x="8890" y="63500"/>
                </a:lnTo>
                <a:lnTo>
                  <a:pt x="889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94640"/>
                </a:lnTo>
                <a:lnTo>
                  <a:pt x="8890" y="331470"/>
                </a:lnTo>
                <a:lnTo>
                  <a:pt x="17780" y="367030"/>
                </a:lnTo>
                <a:lnTo>
                  <a:pt x="26670" y="411480"/>
                </a:lnTo>
                <a:lnTo>
                  <a:pt x="26670" y="447040"/>
                </a:lnTo>
                <a:lnTo>
                  <a:pt x="35560" y="491490"/>
                </a:lnTo>
                <a:lnTo>
                  <a:pt x="44450" y="527050"/>
                </a:lnTo>
                <a:lnTo>
                  <a:pt x="44450" y="571500"/>
                </a:lnTo>
                <a:lnTo>
                  <a:pt x="5334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3625850" y="4107180"/>
            <a:ext cx="356871" cy="635001"/>
          </a:xfrm>
          <a:custGeom>
            <a:avLst/>
            <a:gdLst/>
            <a:ahLst/>
            <a:cxnLst/>
            <a:rect l="0" t="0" r="0" b="0"/>
            <a:pathLst>
              <a:path w="356871" h="635001">
                <a:moveTo>
                  <a:pt x="0" y="259080"/>
                </a:moveTo>
                <a:lnTo>
                  <a:pt x="8890" y="276860"/>
                </a:lnTo>
                <a:lnTo>
                  <a:pt x="53340" y="312420"/>
                </a:lnTo>
                <a:lnTo>
                  <a:pt x="62230" y="331470"/>
                </a:lnTo>
                <a:lnTo>
                  <a:pt x="88900" y="340360"/>
                </a:lnTo>
                <a:lnTo>
                  <a:pt x="115570" y="340360"/>
                </a:lnTo>
                <a:lnTo>
                  <a:pt x="151130" y="340360"/>
                </a:lnTo>
                <a:lnTo>
                  <a:pt x="168910" y="331470"/>
                </a:lnTo>
                <a:lnTo>
                  <a:pt x="195580" y="303530"/>
                </a:lnTo>
                <a:lnTo>
                  <a:pt x="213360" y="276860"/>
                </a:lnTo>
                <a:lnTo>
                  <a:pt x="232410" y="232410"/>
                </a:lnTo>
                <a:lnTo>
                  <a:pt x="241300" y="196850"/>
                </a:lnTo>
                <a:lnTo>
                  <a:pt x="241300" y="170180"/>
                </a:lnTo>
                <a:lnTo>
                  <a:pt x="241300" y="125730"/>
                </a:lnTo>
                <a:lnTo>
                  <a:pt x="232410" y="90170"/>
                </a:lnTo>
                <a:lnTo>
                  <a:pt x="213360" y="45720"/>
                </a:lnTo>
                <a:lnTo>
                  <a:pt x="213360" y="26670"/>
                </a:lnTo>
                <a:lnTo>
                  <a:pt x="195580" y="8890"/>
                </a:lnTo>
                <a:lnTo>
                  <a:pt x="177800" y="0"/>
                </a:lnTo>
                <a:lnTo>
                  <a:pt x="151130" y="8890"/>
                </a:lnTo>
                <a:lnTo>
                  <a:pt x="133350" y="26670"/>
                </a:lnTo>
                <a:lnTo>
                  <a:pt x="97790" y="72390"/>
                </a:lnTo>
                <a:lnTo>
                  <a:pt x="88900" y="99060"/>
                </a:lnTo>
                <a:lnTo>
                  <a:pt x="80010" y="134620"/>
                </a:lnTo>
                <a:lnTo>
                  <a:pt x="71120" y="170180"/>
                </a:lnTo>
                <a:lnTo>
                  <a:pt x="71120" y="205740"/>
                </a:lnTo>
                <a:lnTo>
                  <a:pt x="71120" y="241300"/>
                </a:lnTo>
                <a:lnTo>
                  <a:pt x="62230" y="276860"/>
                </a:lnTo>
                <a:lnTo>
                  <a:pt x="62230" y="312420"/>
                </a:lnTo>
                <a:lnTo>
                  <a:pt x="62230" y="358140"/>
                </a:lnTo>
                <a:lnTo>
                  <a:pt x="62230" y="402590"/>
                </a:lnTo>
                <a:lnTo>
                  <a:pt x="71120" y="438150"/>
                </a:lnTo>
                <a:lnTo>
                  <a:pt x="80010" y="473710"/>
                </a:lnTo>
                <a:lnTo>
                  <a:pt x="88900" y="509270"/>
                </a:lnTo>
                <a:lnTo>
                  <a:pt x="106680" y="553720"/>
                </a:lnTo>
                <a:lnTo>
                  <a:pt x="115570" y="580390"/>
                </a:lnTo>
                <a:lnTo>
                  <a:pt x="160020" y="617220"/>
                </a:lnTo>
                <a:lnTo>
                  <a:pt x="186690" y="635000"/>
                </a:lnTo>
                <a:lnTo>
                  <a:pt x="213360" y="635000"/>
                </a:lnTo>
                <a:lnTo>
                  <a:pt x="259080" y="635000"/>
                </a:lnTo>
                <a:lnTo>
                  <a:pt x="294640" y="626110"/>
                </a:lnTo>
                <a:lnTo>
                  <a:pt x="330200" y="607060"/>
                </a:lnTo>
                <a:lnTo>
                  <a:pt x="35687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3991610" y="3723640"/>
            <a:ext cx="170181" cy="205741"/>
          </a:xfrm>
          <a:custGeom>
            <a:avLst/>
            <a:gdLst/>
            <a:ahLst/>
            <a:cxnLst/>
            <a:rect l="0" t="0" r="0" b="0"/>
            <a:pathLst>
              <a:path w="170181" h="205741">
                <a:moveTo>
                  <a:pt x="1778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0" y="134620"/>
                </a:lnTo>
                <a:lnTo>
                  <a:pt x="0" y="179070"/>
                </a:lnTo>
                <a:lnTo>
                  <a:pt x="0" y="196850"/>
                </a:lnTo>
                <a:lnTo>
                  <a:pt x="17780" y="205740"/>
                </a:lnTo>
                <a:lnTo>
                  <a:pt x="35560" y="205740"/>
                </a:lnTo>
                <a:lnTo>
                  <a:pt x="71120" y="196850"/>
                </a:lnTo>
                <a:lnTo>
                  <a:pt x="106680" y="187960"/>
                </a:lnTo>
                <a:lnTo>
                  <a:pt x="161290" y="187960"/>
                </a:lnTo>
                <a:lnTo>
                  <a:pt x="17018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4152900" y="3705860"/>
            <a:ext cx="35561" cy="374651"/>
          </a:xfrm>
          <a:custGeom>
            <a:avLst/>
            <a:gdLst/>
            <a:ahLst/>
            <a:cxnLst/>
            <a:rect l="0" t="0" r="0" b="0"/>
            <a:pathLst>
              <a:path w="35561" h="37465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17780" y="161290"/>
                </a:lnTo>
                <a:lnTo>
                  <a:pt x="17780" y="205740"/>
                </a:lnTo>
                <a:lnTo>
                  <a:pt x="17780" y="241300"/>
                </a:lnTo>
                <a:lnTo>
                  <a:pt x="17780" y="276860"/>
                </a:lnTo>
                <a:lnTo>
                  <a:pt x="17780" y="321310"/>
                </a:lnTo>
                <a:lnTo>
                  <a:pt x="26670" y="365760"/>
                </a:lnTo>
                <a:lnTo>
                  <a:pt x="3556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518660" y="4179570"/>
            <a:ext cx="195581" cy="8891"/>
          </a:xfrm>
          <a:custGeom>
            <a:avLst/>
            <a:gdLst/>
            <a:ahLst/>
            <a:cxnLst/>
            <a:rect l="0" t="0" r="0" b="0"/>
            <a:pathLst>
              <a:path w="195581" h="8891">
                <a:moveTo>
                  <a:pt x="0" y="889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8669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536440" y="427736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35560"/>
                </a:moveTo>
                <a:lnTo>
                  <a:pt x="44450" y="17780"/>
                </a:lnTo>
                <a:lnTo>
                  <a:pt x="71120" y="17780"/>
                </a:lnTo>
                <a:lnTo>
                  <a:pt x="106680" y="8890"/>
                </a:lnTo>
                <a:lnTo>
                  <a:pt x="151130" y="8890"/>
                </a:lnTo>
                <a:lnTo>
                  <a:pt x="19685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5107940" y="4053840"/>
            <a:ext cx="196851" cy="429261"/>
          </a:xfrm>
          <a:custGeom>
            <a:avLst/>
            <a:gdLst/>
            <a:ahLst/>
            <a:cxnLst/>
            <a:rect l="0" t="0" r="0" b="0"/>
            <a:pathLst>
              <a:path w="196851" h="429261">
                <a:moveTo>
                  <a:pt x="196850" y="0"/>
                </a:moveTo>
                <a:lnTo>
                  <a:pt x="177800" y="8890"/>
                </a:lnTo>
                <a:lnTo>
                  <a:pt x="160020" y="44450"/>
                </a:lnTo>
                <a:lnTo>
                  <a:pt x="151130" y="71120"/>
                </a:lnTo>
                <a:lnTo>
                  <a:pt x="133350" y="116840"/>
                </a:lnTo>
                <a:lnTo>
                  <a:pt x="115570" y="152400"/>
                </a:lnTo>
                <a:lnTo>
                  <a:pt x="106680" y="187960"/>
                </a:lnTo>
                <a:lnTo>
                  <a:pt x="88900" y="223520"/>
                </a:lnTo>
                <a:lnTo>
                  <a:pt x="71120" y="259080"/>
                </a:lnTo>
                <a:lnTo>
                  <a:pt x="62230" y="303530"/>
                </a:lnTo>
                <a:lnTo>
                  <a:pt x="53340" y="339090"/>
                </a:lnTo>
                <a:lnTo>
                  <a:pt x="35560" y="384810"/>
                </a:lnTo>
                <a:lnTo>
                  <a:pt x="8890" y="42926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5081270" y="4044950"/>
            <a:ext cx="276861" cy="420371"/>
          </a:xfrm>
          <a:custGeom>
            <a:avLst/>
            <a:gdLst/>
            <a:ahLst/>
            <a:cxnLst/>
            <a:rect l="0" t="0" r="0" b="0"/>
            <a:pathLst>
              <a:path w="276861" h="420371">
                <a:moveTo>
                  <a:pt x="0" y="0"/>
                </a:moveTo>
                <a:lnTo>
                  <a:pt x="26670" y="35560"/>
                </a:lnTo>
                <a:lnTo>
                  <a:pt x="62230" y="71120"/>
                </a:lnTo>
                <a:lnTo>
                  <a:pt x="88900" y="116840"/>
                </a:lnTo>
                <a:lnTo>
                  <a:pt x="115570" y="161290"/>
                </a:lnTo>
                <a:lnTo>
                  <a:pt x="142240" y="196850"/>
                </a:lnTo>
                <a:lnTo>
                  <a:pt x="168910" y="232410"/>
                </a:lnTo>
                <a:lnTo>
                  <a:pt x="186690" y="267970"/>
                </a:lnTo>
                <a:lnTo>
                  <a:pt x="204470" y="312420"/>
                </a:lnTo>
                <a:lnTo>
                  <a:pt x="232410" y="347980"/>
                </a:lnTo>
                <a:lnTo>
                  <a:pt x="250190" y="393700"/>
                </a:lnTo>
                <a:lnTo>
                  <a:pt x="27686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5491480" y="3876040"/>
            <a:ext cx="179071" cy="678181"/>
          </a:xfrm>
          <a:custGeom>
            <a:avLst/>
            <a:gdLst/>
            <a:ahLst/>
            <a:cxnLst/>
            <a:rect l="0" t="0" r="0" b="0"/>
            <a:pathLst>
              <a:path w="179071" h="678181">
                <a:moveTo>
                  <a:pt x="7112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17780" y="160020"/>
                </a:lnTo>
                <a:lnTo>
                  <a:pt x="8890" y="186690"/>
                </a:lnTo>
                <a:lnTo>
                  <a:pt x="0" y="222250"/>
                </a:lnTo>
                <a:lnTo>
                  <a:pt x="0" y="25781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8890" y="392430"/>
                </a:lnTo>
                <a:lnTo>
                  <a:pt x="8890" y="427990"/>
                </a:lnTo>
                <a:lnTo>
                  <a:pt x="17780" y="463550"/>
                </a:lnTo>
                <a:lnTo>
                  <a:pt x="35560" y="499110"/>
                </a:lnTo>
                <a:lnTo>
                  <a:pt x="53340" y="534670"/>
                </a:lnTo>
                <a:lnTo>
                  <a:pt x="71120" y="571500"/>
                </a:lnTo>
                <a:lnTo>
                  <a:pt x="81280" y="589280"/>
                </a:lnTo>
                <a:lnTo>
                  <a:pt x="116840" y="633730"/>
                </a:lnTo>
                <a:lnTo>
                  <a:pt x="143510" y="660400"/>
                </a:lnTo>
                <a:lnTo>
                  <a:pt x="179070" y="678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697220" y="3991610"/>
            <a:ext cx="151131" cy="473711"/>
          </a:xfrm>
          <a:custGeom>
            <a:avLst/>
            <a:gdLst/>
            <a:ahLst/>
            <a:cxnLst/>
            <a:rect l="0" t="0" r="0" b="0"/>
            <a:pathLst>
              <a:path w="151131" h="473711">
                <a:moveTo>
                  <a:pt x="151130" y="0"/>
                </a:moveTo>
                <a:lnTo>
                  <a:pt x="133350" y="17780"/>
                </a:lnTo>
                <a:lnTo>
                  <a:pt x="124460" y="53340"/>
                </a:lnTo>
                <a:lnTo>
                  <a:pt x="106680" y="97790"/>
                </a:lnTo>
                <a:lnTo>
                  <a:pt x="97790" y="133350"/>
                </a:lnTo>
                <a:lnTo>
                  <a:pt x="88900" y="170180"/>
                </a:lnTo>
                <a:lnTo>
                  <a:pt x="80010" y="214630"/>
                </a:lnTo>
                <a:lnTo>
                  <a:pt x="62230" y="250190"/>
                </a:lnTo>
                <a:lnTo>
                  <a:pt x="53340" y="294640"/>
                </a:lnTo>
                <a:lnTo>
                  <a:pt x="44450" y="330200"/>
                </a:lnTo>
                <a:lnTo>
                  <a:pt x="35560" y="365760"/>
                </a:lnTo>
                <a:lnTo>
                  <a:pt x="26670" y="401320"/>
                </a:lnTo>
                <a:lnTo>
                  <a:pt x="8890" y="447040"/>
                </a:lnTo>
                <a:lnTo>
                  <a:pt x="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688330" y="4053840"/>
            <a:ext cx="205741" cy="375921"/>
          </a:xfrm>
          <a:custGeom>
            <a:avLst/>
            <a:gdLst/>
            <a:ahLst/>
            <a:cxnLst/>
            <a:rect l="0" t="0" r="0" b="0"/>
            <a:pathLst>
              <a:path w="205741" h="37592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62230" y="88900"/>
                </a:lnTo>
                <a:lnTo>
                  <a:pt x="88900" y="134620"/>
                </a:lnTo>
                <a:lnTo>
                  <a:pt x="106680" y="170180"/>
                </a:lnTo>
                <a:lnTo>
                  <a:pt x="124460" y="205740"/>
                </a:lnTo>
                <a:lnTo>
                  <a:pt x="142240" y="241300"/>
                </a:lnTo>
                <a:lnTo>
                  <a:pt x="151130" y="276860"/>
                </a:lnTo>
                <a:lnTo>
                  <a:pt x="168910" y="321310"/>
                </a:lnTo>
                <a:lnTo>
                  <a:pt x="196850" y="365760"/>
                </a:lnTo>
                <a:lnTo>
                  <a:pt x="20574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6071870" y="3973830"/>
            <a:ext cx="35561" cy="392431"/>
          </a:xfrm>
          <a:custGeom>
            <a:avLst/>
            <a:gdLst/>
            <a:ahLst/>
            <a:cxnLst/>
            <a:rect l="0" t="0" r="0" b="0"/>
            <a:pathLst>
              <a:path w="35561" h="39243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51130"/>
                </a:lnTo>
                <a:lnTo>
                  <a:pt x="17780" y="187960"/>
                </a:lnTo>
                <a:lnTo>
                  <a:pt x="17780" y="223520"/>
                </a:lnTo>
                <a:lnTo>
                  <a:pt x="17780" y="259080"/>
                </a:lnTo>
                <a:lnTo>
                  <a:pt x="17780" y="294640"/>
                </a:lnTo>
                <a:lnTo>
                  <a:pt x="26670" y="321310"/>
                </a:lnTo>
                <a:lnTo>
                  <a:pt x="26670" y="347980"/>
                </a:lnTo>
                <a:lnTo>
                  <a:pt x="3556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6000750" y="4116070"/>
            <a:ext cx="267971" cy="63501"/>
          </a:xfrm>
          <a:custGeom>
            <a:avLst/>
            <a:gdLst/>
            <a:ahLst/>
            <a:cxnLst/>
            <a:rect l="0" t="0" r="0" b="0"/>
            <a:pathLst>
              <a:path w="267971" h="63501">
                <a:moveTo>
                  <a:pt x="0" y="63500"/>
                </a:moveTo>
                <a:lnTo>
                  <a:pt x="35560" y="45720"/>
                </a:lnTo>
                <a:lnTo>
                  <a:pt x="71120" y="36830"/>
                </a:lnTo>
                <a:lnTo>
                  <a:pt x="115570" y="26670"/>
                </a:lnTo>
                <a:lnTo>
                  <a:pt x="161290" y="8890"/>
                </a:lnTo>
                <a:lnTo>
                  <a:pt x="205740" y="8890"/>
                </a:lnTo>
                <a:lnTo>
                  <a:pt x="24130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6339840" y="3956050"/>
            <a:ext cx="267971" cy="374651"/>
          </a:xfrm>
          <a:custGeom>
            <a:avLst/>
            <a:gdLst/>
            <a:ahLst/>
            <a:cxnLst/>
            <a:rect l="0" t="0" r="0" b="0"/>
            <a:pathLst>
              <a:path w="267971" h="374651">
                <a:moveTo>
                  <a:pt x="0" y="71120"/>
                </a:moveTo>
                <a:lnTo>
                  <a:pt x="0" y="44450"/>
                </a:lnTo>
                <a:lnTo>
                  <a:pt x="8890" y="26670"/>
                </a:lnTo>
                <a:lnTo>
                  <a:pt x="26670" y="17780"/>
                </a:lnTo>
                <a:lnTo>
                  <a:pt x="71120" y="0"/>
                </a:lnTo>
                <a:lnTo>
                  <a:pt x="88900" y="0"/>
                </a:lnTo>
                <a:lnTo>
                  <a:pt x="125730" y="8890"/>
                </a:lnTo>
                <a:lnTo>
                  <a:pt x="152400" y="17780"/>
                </a:lnTo>
                <a:lnTo>
                  <a:pt x="179070" y="44450"/>
                </a:lnTo>
                <a:lnTo>
                  <a:pt x="187960" y="71120"/>
                </a:lnTo>
                <a:lnTo>
                  <a:pt x="187960" y="88900"/>
                </a:lnTo>
                <a:lnTo>
                  <a:pt x="179070" y="124460"/>
                </a:lnTo>
                <a:lnTo>
                  <a:pt x="170180" y="168910"/>
                </a:lnTo>
                <a:lnTo>
                  <a:pt x="143510" y="205740"/>
                </a:lnTo>
                <a:lnTo>
                  <a:pt x="125730" y="250190"/>
                </a:lnTo>
                <a:lnTo>
                  <a:pt x="99060" y="294640"/>
                </a:lnTo>
                <a:lnTo>
                  <a:pt x="80010" y="312420"/>
                </a:lnTo>
                <a:lnTo>
                  <a:pt x="62230" y="347980"/>
                </a:lnTo>
                <a:lnTo>
                  <a:pt x="53340" y="365760"/>
                </a:lnTo>
                <a:lnTo>
                  <a:pt x="71120" y="374650"/>
                </a:lnTo>
                <a:lnTo>
                  <a:pt x="99060" y="374650"/>
                </a:lnTo>
                <a:lnTo>
                  <a:pt x="125730" y="365760"/>
                </a:lnTo>
                <a:lnTo>
                  <a:pt x="161290" y="356870"/>
                </a:lnTo>
                <a:lnTo>
                  <a:pt x="196850" y="347980"/>
                </a:lnTo>
                <a:lnTo>
                  <a:pt x="232410" y="347980"/>
                </a:lnTo>
                <a:lnTo>
                  <a:pt x="26797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6581140" y="3830320"/>
            <a:ext cx="214631" cy="715011"/>
          </a:xfrm>
          <a:custGeom>
            <a:avLst/>
            <a:gdLst/>
            <a:ahLst/>
            <a:cxnLst/>
            <a:rect l="0" t="0" r="0" b="0"/>
            <a:pathLst>
              <a:path w="214631" h="715011">
                <a:moveTo>
                  <a:pt x="0" y="0"/>
                </a:moveTo>
                <a:lnTo>
                  <a:pt x="17780" y="8890"/>
                </a:lnTo>
                <a:lnTo>
                  <a:pt x="35560" y="27940"/>
                </a:lnTo>
                <a:lnTo>
                  <a:pt x="71120" y="63500"/>
                </a:lnTo>
                <a:lnTo>
                  <a:pt x="106680" y="107950"/>
                </a:lnTo>
                <a:lnTo>
                  <a:pt x="143510" y="152400"/>
                </a:lnTo>
                <a:lnTo>
                  <a:pt x="170180" y="187960"/>
                </a:lnTo>
                <a:lnTo>
                  <a:pt x="187960" y="232410"/>
                </a:lnTo>
                <a:lnTo>
                  <a:pt x="196850" y="267970"/>
                </a:lnTo>
                <a:lnTo>
                  <a:pt x="205740" y="303530"/>
                </a:lnTo>
                <a:lnTo>
                  <a:pt x="214630" y="340360"/>
                </a:lnTo>
                <a:lnTo>
                  <a:pt x="214630" y="375920"/>
                </a:lnTo>
                <a:lnTo>
                  <a:pt x="214630" y="411480"/>
                </a:lnTo>
                <a:lnTo>
                  <a:pt x="205740" y="447040"/>
                </a:lnTo>
                <a:lnTo>
                  <a:pt x="196850" y="482600"/>
                </a:lnTo>
                <a:lnTo>
                  <a:pt x="179070" y="527050"/>
                </a:lnTo>
                <a:lnTo>
                  <a:pt x="152400" y="571500"/>
                </a:lnTo>
                <a:lnTo>
                  <a:pt x="124460" y="617220"/>
                </a:lnTo>
                <a:lnTo>
                  <a:pt x="106680" y="652780"/>
                </a:lnTo>
                <a:lnTo>
                  <a:pt x="71120" y="688340"/>
                </a:lnTo>
                <a:lnTo>
                  <a:pt x="6223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241800" y="3214370"/>
            <a:ext cx="1856741" cy="571501"/>
          </a:xfrm>
          <a:custGeom>
            <a:avLst/>
            <a:gdLst/>
            <a:ahLst/>
            <a:cxnLst/>
            <a:rect l="0" t="0" r="0" b="0"/>
            <a:pathLst>
              <a:path w="1856741" h="571501">
                <a:moveTo>
                  <a:pt x="0" y="205740"/>
                </a:moveTo>
                <a:lnTo>
                  <a:pt x="44450" y="259080"/>
                </a:lnTo>
                <a:lnTo>
                  <a:pt x="88900" y="303530"/>
                </a:lnTo>
                <a:lnTo>
                  <a:pt x="115570" y="339090"/>
                </a:lnTo>
                <a:lnTo>
                  <a:pt x="160020" y="375920"/>
                </a:lnTo>
                <a:lnTo>
                  <a:pt x="205740" y="411480"/>
                </a:lnTo>
                <a:lnTo>
                  <a:pt x="250190" y="447040"/>
                </a:lnTo>
                <a:lnTo>
                  <a:pt x="294640" y="464820"/>
                </a:lnTo>
                <a:lnTo>
                  <a:pt x="330200" y="482600"/>
                </a:lnTo>
                <a:lnTo>
                  <a:pt x="374650" y="500380"/>
                </a:lnTo>
                <a:lnTo>
                  <a:pt x="419100" y="527050"/>
                </a:lnTo>
                <a:lnTo>
                  <a:pt x="463550" y="535940"/>
                </a:lnTo>
                <a:lnTo>
                  <a:pt x="500380" y="544830"/>
                </a:lnTo>
                <a:lnTo>
                  <a:pt x="544830" y="553720"/>
                </a:lnTo>
                <a:lnTo>
                  <a:pt x="589280" y="553720"/>
                </a:lnTo>
                <a:lnTo>
                  <a:pt x="633730" y="562610"/>
                </a:lnTo>
                <a:lnTo>
                  <a:pt x="678180" y="562610"/>
                </a:lnTo>
                <a:lnTo>
                  <a:pt x="722630" y="562610"/>
                </a:lnTo>
                <a:lnTo>
                  <a:pt x="768350" y="562610"/>
                </a:lnTo>
                <a:lnTo>
                  <a:pt x="812800" y="562610"/>
                </a:lnTo>
                <a:lnTo>
                  <a:pt x="848360" y="571500"/>
                </a:lnTo>
                <a:lnTo>
                  <a:pt x="892810" y="562610"/>
                </a:lnTo>
                <a:lnTo>
                  <a:pt x="928370" y="562610"/>
                </a:lnTo>
                <a:lnTo>
                  <a:pt x="972820" y="553720"/>
                </a:lnTo>
                <a:lnTo>
                  <a:pt x="1017270" y="553720"/>
                </a:lnTo>
                <a:lnTo>
                  <a:pt x="1054100" y="544830"/>
                </a:lnTo>
                <a:lnTo>
                  <a:pt x="1098550" y="535940"/>
                </a:lnTo>
                <a:lnTo>
                  <a:pt x="1143000" y="527050"/>
                </a:lnTo>
                <a:lnTo>
                  <a:pt x="1178560" y="527050"/>
                </a:lnTo>
                <a:lnTo>
                  <a:pt x="1223010" y="518160"/>
                </a:lnTo>
                <a:lnTo>
                  <a:pt x="1267460" y="500380"/>
                </a:lnTo>
                <a:lnTo>
                  <a:pt x="1303020" y="491490"/>
                </a:lnTo>
                <a:lnTo>
                  <a:pt x="1339850" y="482600"/>
                </a:lnTo>
                <a:lnTo>
                  <a:pt x="1375410" y="464820"/>
                </a:lnTo>
                <a:lnTo>
                  <a:pt x="1419860" y="447040"/>
                </a:lnTo>
                <a:lnTo>
                  <a:pt x="1464310" y="420370"/>
                </a:lnTo>
                <a:lnTo>
                  <a:pt x="1508760" y="402590"/>
                </a:lnTo>
                <a:lnTo>
                  <a:pt x="1553210" y="375920"/>
                </a:lnTo>
                <a:lnTo>
                  <a:pt x="1588770" y="339090"/>
                </a:lnTo>
                <a:lnTo>
                  <a:pt x="1625600" y="303530"/>
                </a:lnTo>
                <a:lnTo>
                  <a:pt x="1670050" y="267970"/>
                </a:lnTo>
                <a:lnTo>
                  <a:pt x="1714500" y="223520"/>
                </a:lnTo>
                <a:lnTo>
                  <a:pt x="1741170" y="179070"/>
                </a:lnTo>
                <a:lnTo>
                  <a:pt x="1767840" y="143510"/>
                </a:lnTo>
                <a:lnTo>
                  <a:pt x="1803400" y="107950"/>
                </a:lnTo>
                <a:lnTo>
                  <a:pt x="1830070" y="81280"/>
                </a:lnTo>
                <a:lnTo>
                  <a:pt x="1847850" y="35560"/>
                </a:lnTo>
                <a:lnTo>
                  <a:pt x="1856740" y="17780"/>
                </a:lnTo>
                <a:lnTo>
                  <a:pt x="1830070" y="8890"/>
                </a:lnTo>
                <a:lnTo>
                  <a:pt x="1821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956300" y="3187700"/>
            <a:ext cx="205741" cy="179071"/>
          </a:xfrm>
          <a:custGeom>
            <a:avLst/>
            <a:gdLst/>
            <a:ahLst/>
            <a:cxnLst/>
            <a:rect l="0" t="0" r="0" b="0"/>
            <a:pathLst>
              <a:path w="205741" h="179071">
                <a:moveTo>
                  <a:pt x="17780" y="44450"/>
                </a:moveTo>
                <a:lnTo>
                  <a:pt x="0" y="44450"/>
                </a:lnTo>
                <a:lnTo>
                  <a:pt x="17780" y="44450"/>
                </a:lnTo>
                <a:lnTo>
                  <a:pt x="44450" y="44450"/>
                </a:lnTo>
                <a:lnTo>
                  <a:pt x="88900" y="26670"/>
                </a:lnTo>
                <a:lnTo>
                  <a:pt x="133350" y="8890"/>
                </a:lnTo>
                <a:lnTo>
                  <a:pt x="160020" y="0"/>
                </a:lnTo>
                <a:lnTo>
                  <a:pt x="177800" y="8890"/>
                </a:lnTo>
                <a:lnTo>
                  <a:pt x="187960" y="44450"/>
                </a:lnTo>
                <a:lnTo>
                  <a:pt x="187960" y="88900"/>
                </a:lnTo>
                <a:lnTo>
                  <a:pt x="196850" y="125730"/>
                </a:lnTo>
                <a:lnTo>
                  <a:pt x="205740" y="170180"/>
                </a:lnTo>
                <a:lnTo>
                  <a:pt x="20574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491480" y="2473960"/>
            <a:ext cx="580391" cy="222251"/>
          </a:xfrm>
          <a:custGeom>
            <a:avLst/>
            <a:gdLst/>
            <a:ahLst/>
            <a:cxnLst/>
            <a:rect l="0" t="0" r="0" b="0"/>
            <a:pathLst>
              <a:path w="580391" h="222251">
                <a:moveTo>
                  <a:pt x="580390" y="177800"/>
                </a:moveTo>
                <a:lnTo>
                  <a:pt x="580390" y="133350"/>
                </a:lnTo>
                <a:lnTo>
                  <a:pt x="571500" y="115570"/>
                </a:lnTo>
                <a:lnTo>
                  <a:pt x="562610" y="88900"/>
                </a:lnTo>
                <a:lnTo>
                  <a:pt x="527050" y="53340"/>
                </a:lnTo>
                <a:lnTo>
                  <a:pt x="491490" y="17780"/>
                </a:lnTo>
                <a:lnTo>
                  <a:pt x="447040" y="0"/>
                </a:lnTo>
                <a:lnTo>
                  <a:pt x="420370" y="0"/>
                </a:lnTo>
                <a:lnTo>
                  <a:pt x="384810" y="0"/>
                </a:lnTo>
                <a:lnTo>
                  <a:pt x="339090" y="8890"/>
                </a:lnTo>
                <a:lnTo>
                  <a:pt x="303530" y="8890"/>
                </a:lnTo>
                <a:lnTo>
                  <a:pt x="267970" y="17780"/>
                </a:lnTo>
                <a:lnTo>
                  <a:pt x="223520" y="26670"/>
                </a:lnTo>
                <a:lnTo>
                  <a:pt x="179070" y="44450"/>
                </a:lnTo>
                <a:lnTo>
                  <a:pt x="143510" y="71120"/>
                </a:lnTo>
                <a:lnTo>
                  <a:pt x="107950" y="97790"/>
                </a:lnTo>
                <a:lnTo>
                  <a:pt x="81280" y="115570"/>
                </a:lnTo>
                <a:lnTo>
                  <a:pt x="62230" y="133350"/>
                </a:lnTo>
                <a:lnTo>
                  <a:pt x="26670" y="168910"/>
                </a:lnTo>
                <a:lnTo>
                  <a:pt x="0" y="21336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447030" y="2616200"/>
            <a:ext cx="143511" cy="152401"/>
          </a:xfrm>
          <a:custGeom>
            <a:avLst/>
            <a:gdLst/>
            <a:ahLst/>
            <a:cxnLst/>
            <a:rect l="0" t="0" r="0" b="0"/>
            <a:pathLst>
              <a:path w="143511" h="152401">
                <a:moveTo>
                  <a:pt x="44450" y="0"/>
                </a:moveTo>
                <a:lnTo>
                  <a:pt x="17780" y="35560"/>
                </a:lnTo>
                <a:lnTo>
                  <a:pt x="0" y="80010"/>
                </a:lnTo>
                <a:lnTo>
                  <a:pt x="0" y="107950"/>
                </a:lnTo>
                <a:lnTo>
                  <a:pt x="0" y="125730"/>
                </a:lnTo>
                <a:lnTo>
                  <a:pt x="26670" y="143510"/>
                </a:lnTo>
                <a:lnTo>
                  <a:pt x="80010" y="143510"/>
                </a:lnTo>
                <a:lnTo>
                  <a:pt x="106680" y="143510"/>
                </a:lnTo>
                <a:lnTo>
                  <a:pt x="14351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5384800" y="2804160"/>
            <a:ext cx="276861" cy="463551"/>
          </a:xfrm>
          <a:custGeom>
            <a:avLst/>
            <a:gdLst/>
            <a:ahLst/>
            <a:cxnLst/>
            <a:rect l="0" t="0" r="0" b="0"/>
            <a:pathLst>
              <a:path w="276861" h="463551">
                <a:moveTo>
                  <a:pt x="241300" y="0"/>
                </a:moveTo>
                <a:lnTo>
                  <a:pt x="241300" y="26670"/>
                </a:lnTo>
                <a:lnTo>
                  <a:pt x="241300" y="62230"/>
                </a:lnTo>
                <a:lnTo>
                  <a:pt x="241300" y="106680"/>
                </a:lnTo>
                <a:lnTo>
                  <a:pt x="250190" y="151130"/>
                </a:lnTo>
                <a:lnTo>
                  <a:pt x="250190" y="186690"/>
                </a:lnTo>
                <a:lnTo>
                  <a:pt x="259080" y="214630"/>
                </a:lnTo>
                <a:lnTo>
                  <a:pt x="267970" y="250190"/>
                </a:lnTo>
                <a:lnTo>
                  <a:pt x="276860" y="294640"/>
                </a:lnTo>
                <a:lnTo>
                  <a:pt x="276860" y="330200"/>
                </a:lnTo>
                <a:lnTo>
                  <a:pt x="276860" y="347980"/>
                </a:lnTo>
                <a:lnTo>
                  <a:pt x="267970" y="365760"/>
                </a:lnTo>
                <a:lnTo>
                  <a:pt x="241300" y="392430"/>
                </a:lnTo>
                <a:lnTo>
                  <a:pt x="205740" y="410210"/>
                </a:lnTo>
                <a:lnTo>
                  <a:pt x="160020" y="427990"/>
                </a:lnTo>
                <a:lnTo>
                  <a:pt x="124460" y="436880"/>
                </a:lnTo>
                <a:lnTo>
                  <a:pt x="88900" y="436880"/>
                </a:lnTo>
                <a:lnTo>
                  <a:pt x="53340" y="454660"/>
                </a:lnTo>
                <a:lnTo>
                  <a:pt x="35560" y="454660"/>
                </a:lnTo>
                <a:lnTo>
                  <a:pt x="0" y="463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4071620" y="2678430"/>
            <a:ext cx="214631" cy="571501"/>
          </a:xfrm>
          <a:custGeom>
            <a:avLst/>
            <a:gdLst/>
            <a:ahLst/>
            <a:cxnLst/>
            <a:rect l="0" t="0" r="0" b="0"/>
            <a:pathLst>
              <a:path w="214631" h="571501">
                <a:moveTo>
                  <a:pt x="214630" y="8890"/>
                </a:moveTo>
                <a:lnTo>
                  <a:pt x="187960" y="0"/>
                </a:lnTo>
                <a:lnTo>
                  <a:pt x="143510" y="0"/>
                </a:lnTo>
                <a:lnTo>
                  <a:pt x="99060" y="0"/>
                </a:lnTo>
                <a:lnTo>
                  <a:pt x="71120" y="0"/>
                </a:lnTo>
                <a:lnTo>
                  <a:pt x="44450" y="8890"/>
                </a:lnTo>
                <a:lnTo>
                  <a:pt x="17780" y="36830"/>
                </a:lnTo>
                <a:lnTo>
                  <a:pt x="0" y="5461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87960"/>
                </a:lnTo>
                <a:lnTo>
                  <a:pt x="17780" y="23241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49250"/>
                </a:lnTo>
                <a:lnTo>
                  <a:pt x="35560" y="384810"/>
                </a:lnTo>
                <a:lnTo>
                  <a:pt x="44450" y="420370"/>
                </a:lnTo>
                <a:lnTo>
                  <a:pt x="53340" y="455930"/>
                </a:lnTo>
                <a:lnTo>
                  <a:pt x="62230" y="491490"/>
                </a:lnTo>
                <a:lnTo>
                  <a:pt x="71120" y="535940"/>
                </a:lnTo>
                <a:lnTo>
                  <a:pt x="71120" y="553720"/>
                </a:lnTo>
                <a:lnTo>
                  <a:pt x="90170" y="562610"/>
                </a:lnTo>
                <a:lnTo>
                  <a:pt x="107950" y="562610"/>
                </a:lnTo>
                <a:lnTo>
                  <a:pt x="125730" y="562610"/>
                </a:lnTo>
                <a:lnTo>
                  <a:pt x="161290" y="562610"/>
                </a:lnTo>
                <a:lnTo>
                  <a:pt x="205740" y="562610"/>
                </a:lnTo>
                <a:lnTo>
                  <a:pt x="21463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3830320" y="4955540"/>
            <a:ext cx="214631" cy="464821"/>
          </a:xfrm>
          <a:custGeom>
            <a:avLst/>
            <a:gdLst/>
            <a:ahLst/>
            <a:cxnLst/>
            <a:rect l="0" t="0" r="0" b="0"/>
            <a:pathLst>
              <a:path w="214631" h="464821">
                <a:moveTo>
                  <a:pt x="0" y="143510"/>
                </a:moveTo>
                <a:lnTo>
                  <a:pt x="8890" y="170180"/>
                </a:lnTo>
                <a:lnTo>
                  <a:pt x="27940" y="187960"/>
                </a:lnTo>
                <a:lnTo>
                  <a:pt x="63500" y="205740"/>
                </a:lnTo>
                <a:lnTo>
                  <a:pt x="107950" y="205740"/>
                </a:lnTo>
                <a:lnTo>
                  <a:pt x="134620" y="205740"/>
                </a:lnTo>
                <a:lnTo>
                  <a:pt x="152400" y="205740"/>
                </a:lnTo>
                <a:lnTo>
                  <a:pt x="170180" y="196850"/>
                </a:lnTo>
                <a:lnTo>
                  <a:pt x="179070" y="179070"/>
                </a:lnTo>
                <a:lnTo>
                  <a:pt x="187960" y="161290"/>
                </a:lnTo>
                <a:lnTo>
                  <a:pt x="187960" y="116840"/>
                </a:lnTo>
                <a:lnTo>
                  <a:pt x="187960" y="81280"/>
                </a:lnTo>
                <a:lnTo>
                  <a:pt x="179070" y="45720"/>
                </a:lnTo>
                <a:lnTo>
                  <a:pt x="170180" y="8890"/>
                </a:lnTo>
                <a:lnTo>
                  <a:pt x="152400" y="0"/>
                </a:lnTo>
                <a:lnTo>
                  <a:pt x="134620" y="8890"/>
                </a:lnTo>
                <a:lnTo>
                  <a:pt x="116840" y="63500"/>
                </a:lnTo>
                <a:lnTo>
                  <a:pt x="99060" y="99060"/>
                </a:lnTo>
                <a:lnTo>
                  <a:pt x="90170" y="143510"/>
                </a:lnTo>
                <a:lnTo>
                  <a:pt x="90170" y="179070"/>
                </a:lnTo>
                <a:lnTo>
                  <a:pt x="81280" y="214630"/>
                </a:lnTo>
                <a:lnTo>
                  <a:pt x="81280" y="250190"/>
                </a:lnTo>
                <a:lnTo>
                  <a:pt x="81280" y="285750"/>
                </a:lnTo>
                <a:lnTo>
                  <a:pt x="81280" y="330200"/>
                </a:lnTo>
                <a:lnTo>
                  <a:pt x="81280" y="367030"/>
                </a:lnTo>
                <a:lnTo>
                  <a:pt x="90170" y="402590"/>
                </a:lnTo>
                <a:lnTo>
                  <a:pt x="99060" y="429260"/>
                </a:lnTo>
                <a:lnTo>
                  <a:pt x="107950" y="447040"/>
                </a:lnTo>
                <a:lnTo>
                  <a:pt x="125730" y="464820"/>
                </a:lnTo>
                <a:lnTo>
                  <a:pt x="143510" y="464820"/>
                </a:lnTo>
                <a:lnTo>
                  <a:pt x="170180" y="455930"/>
                </a:lnTo>
                <a:lnTo>
                  <a:pt x="179070" y="438150"/>
                </a:lnTo>
                <a:lnTo>
                  <a:pt x="196850" y="402590"/>
                </a:lnTo>
                <a:lnTo>
                  <a:pt x="214630" y="3848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4142740" y="4777740"/>
            <a:ext cx="143511" cy="142241"/>
          </a:xfrm>
          <a:custGeom>
            <a:avLst/>
            <a:gdLst/>
            <a:ahLst/>
            <a:cxnLst/>
            <a:rect l="0" t="0" r="0" b="0"/>
            <a:pathLst>
              <a:path w="143511" h="142241">
                <a:moveTo>
                  <a:pt x="10160" y="0"/>
                </a:moveTo>
                <a:lnTo>
                  <a:pt x="0" y="17780"/>
                </a:lnTo>
                <a:lnTo>
                  <a:pt x="0" y="44450"/>
                </a:lnTo>
                <a:lnTo>
                  <a:pt x="10160" y="80010"/>
                </a:lnTo>
                <a:lnTo>
                  <a:pt x="19050" y="124460"/>
                </a:lnTo>
                <a:lnTo>
                  <a:pt x="27940" y="142240"/>
                </a:lnTo>
                <a:lnTo>
                  <a:pt x="45720" y="142240"/>
                </a:lnTo>
                <a:lnTo>
                  <a:pt x="63500" y="142240"/>
                </a:lnTo>
                <a:lnTo>
                  <a:pt x="107950" y="133350"/>
                </a:lnTo>
                <a:lnTo>
                  <a:pt x="14351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4295140" y="474218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35560" y="0"/>
                </a:moveTo>
                <a:lnTo>
                  <a:pt x="17780" y="4445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0" y="213360"/>
                </a:lnTo>
                <a:lnTo>
                  <a:pt x="8890" y="248920"/>
                </a:lnTo>
                <a:lnTo>
                  <a:pt x="1778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4474210" y="501015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4500880" y="513461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4911090" y="4902200"/>
            <a:ext cx="196851" cy="321311"/>
          </a:xfrm>
          <a:custGeom>
            <a:avLst/>
            <a:gdLst/>
            <a:ahLst/>
            <a:cxnLst/>
            <a:rect l="0" t="0" r="0" b="0"/>
            <a:pathLst>
              <a:path w="196851" h="321311">
                <a:moveTo>
                  <a:pt x="196850" y="0"/>
                </a:moveTo>
                <a:lnTo>
                  <a:pt x="161290" y="35560"/>
                </a:lnTo>
                <a:lnTo>
                  <a:pt x="134620" y="80010"/>
                </a:lnTo>
                <a:lnTo>
                  <a:pt x="107950" y="125730"/>
                </a:lnTo>
                <a:lnTo>
                  <a:pt x="90170" y="161290"/>
                </a:lnTo>
                <a:lnTo>
                  <a:pt x="62230" y="196850"/>
                </a:lnTo>
                <a:lnTo>
                  <a:pt x="44450" y="232410"/>
                </a:lnTo>
                <a:lnTo>
                  <a:pt x="35560" y="259080"/>
                </a:lnTo>
                <a:lnTo>
                  <a:pt x="8890" y="29464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4937760" y="4884420"/>
            <a:ext cx="134621" cy="411481"/>
          </a:xfrm>
          <a:custGeom>
            <a:avLst/>
            <a:gdLst/>
            <a:ahLst/>
            <a:cxnLst/>
            <a:rect l="0" t="0" r="0" b="0"/>
            <a:pathLst>
              <a:path w="134621" h="41148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6840"/>
                </a:lnTo>
                <a:lnTo>
                  <a:pt x="53340" y="161290"/>
                </a:lnTo>
                <a:lnTo>
                  <a:pt x="63500" y="196850"/>
                </a:lnTo>
                <a:lnTo>
                  <a:pt x="81280" y="232410"/>
                </a:lnTo>
                <a:lnTo>
                  <a:pt x="81280" y="267970"/>
                </a:lnTo>
                <a:lnTo>
                  <a:pt x="90170" y="303530"/>
                </a:lnTo>
                <a:lnTo>
                  <a:pt x="107950" y="347980"/>
                </a:lnTo>
                <a:lnTo>
                  <a:pt x="116840" y="374650"/>
                </a:lnTo>
                <a:lnTo>
                  <a:pt x="134620" y="411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5205730" y="4678680"/>
            <a:ext cx="152401" cy="179071"/>
          </a:xfrm>
          <a:custGeom>
            <a:avLst/>
            <a:gdLst/>
            <a:ahLst/>
            <a:cxnLst/>
            <a:rect l="0" t="0" r="0" b="0"/>
            <a:pathLst>
              <a:path w="152401" h="179071">
                <a:moveTo>
                  <a:pt x="0" y="26670"/>
                </a:moveTo>
                <a:lnTo>
                  <a:pt x="0" y="8890"/>
                </a:lnTo>
                <a:lnTo>
                  <a:pt x="17780" y="0"/>
                </a:lnTo>
                <a:lnTo>
                  <a:pt x="6223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25730" y="35560"/>
                </a:lnTo>
                <a:lnTo>
                  <a:pt x="134620" y="54610"/>
                </a:lnTo>
                <a:lnTo>
                  <a:pt x="125730" y="81280"/>
                </a:lnTo>
                <a:lnTo>
                  <a:pt x="99060" y="116840"/>
                </a:lnTo>
                <a:lnTo>
                  <a:pt x="53340" y="143510"/>
                </a:lnTo>
                <a:lnTo>
                  <a:pt x="35560" y="152400"/>
                </a:lnTo>
                <a:lnTo>
                  <a:pt x="17780" y="152400"/>
                </a:lnTo>
                <a:lnTo>
                  <a:pt x="0" y="152400"/>
                </a:lnTo>
                <a:lnTo>
                  <a:pt x="0" y="134620"/>
                </a:lnTo>
                <a:lnTo>
                  <a:pt x="35560" y="125730"/>
                </a:lnTo>
                <a:lnTo>
                  <a:pt x="62230" y="125730"/>
                </a:lnTo>
                <a:lnTo>
                  <a:pt x="107950" y="125730"/>
                </a:lnTo>
                <a:lnTo>
                  <a:pt x="125730" y="134620"/>
                </a:lnTo>
                <a:lnTo>
                  <a:pt x="143510" y="152400"/>
                </a:lnTo>
                <a:lnTo>
                  <a:pt x="15240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5447030" y="4937760"/>
            <a:ext cx="8891" cy="187961"/>
          </a:xfrm>
          <a:custGeom>
            <a:avLst/>
            <a:gdLst/>
            <a:ahLst/>
            <a:cxnLst/>
            <a:rect l="0" t="0" r="0" b="0"/>
            <a:pathLst>
              <a:path w="8891" h="187961">
                <a:moveTo>
                  <a:pt x="889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5367020" y="505460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5661660" y="4831080"/>
            <a:ext cx="195581" cy="347981"/>
          </a:xfrm>
          <a:custGeom>
            <a:avLst/>
            <a:gdLst/>
            <a:ahLst/>
            <a:cxnLst/>
            <a:rect l="0" t="0" r="0" b="0"/>
            <a:pathLst>
              <a:path w="195581" h="347981">
                <a:moveTo>
                  <a:pt x="35560" y="17780"/>
                </a:moveTo>
                <a:lnTo>
                  <a:pt x="44450" y="0"/>
                </a:lnTo>
                <a:lnTo>
                  <a:pt x="8890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42240" y="26670"/>
                </a:lnTo>
                <a:lnTo>
                  <a:pt x="160020" y="44450"/>
                </a:lnTo>
                <a:lnTo>
                  <a:pt x="168910" y="62230"/>
                </a:lnTo>
                <a:lnTo>
                  <a:pt x="168910" y="106680"/>
                </a:lnTo>
                <a:lnTo>
                  <a:pt x="168910" y="133350"/>
                </a:lnTo>
                <a:lnTo>
                  <a:pt x="168910" y="179070"/>
                </a:lnTo>
                <a:lnTo>
                  <a:pt x="151130" y="223520"/>
                </a:lnTo>
                <a:lnTo>
                  <a:pt x="133350" y="259080"/>
                </a:lnTo>
                <a:lnTo>
                  <a:pt x="106680" y="294640"/>
                </a:lnTo>
                <a:lnTo>
                  <a:pt x="62230" y="330200"/>
                </a:lnTo>
                <a:lnTo>
                  <a:pt x="35560" y="347980"/>
                </a:lnTo>
                <a:lnTo>
                  <a:pt x="17780" y="347980"/>
                </a:lnTo>
                <a:lnTo>
                  <a:pt x="0" y="330200"/>
                </a:lnTo>
                <a:lnTo>
                  <a:pt x="0" y="303530"/>
                </a:lnTo>
                <a:lnTo>
                  <a:pt x="8890" y="267970"/>
                </a:lnTo>
                <a:lnTo>
                  <a:pt x="62230" y="232410"/>
                </a:lnTo>
                <a:lnTo>
                  <a:pt x="80010" y="223520"/>
                </a:lnTo>
                <a:lnTo>
                  <a:pt x="115570" y="223520"/>
                </a:lnTo>
                <a:lnTo>
                  <a:pt x="142240" y="223520"/>
                </a:lnTo>
                <a:lnTo>
                  <a:pt x="160020" y="232410"/>
                </a:lnTo>
                <a:lnTo>
                  <a:pt x="168910" y="259080"/>
                </a:lnTo>
                <a:lnTo>
                  <a:pt x="19558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5956300" y="4893310"/>
            <a:ext cx="160021" cy="294641"/>
          </a:xfrm>
          <a:custGeom>
            <a:avLst/>
            <a:gdLst/>
            <a:ahLst/>
            <a:cxnLst/>
            <a:rect l="0" t="0" r="0" b="0"/>
            <a:pathLst>
              <a:path w="160021" h="294641">
                <a:moveTo>
                  <a:pt x="160020" y="0"/>
                </a:moveTo>
                <a:lnTo>
                  <a:pt x="124460" y="35560"/>
                </a:lnTo>
                <a:lnTo>
                  <a:pt x="106680" y="80010"/>
                </a:lnTo>
                <a:lnTo>
                  <a:pt x="80010" y="116840"/>
                </a:lnTo>
                <a:lnTo>
                  <a:pt x="53340" y="161290"/>
                </a:lnTo>
                <a:lnTo>
                  <a:pt x="35560" y="196850"/>
                </a:lnTo>
                <a:lnTo>
                  <a:pt x="17780" y="24130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5956300" y="4937760"/>
            <a:ext cx="151131" cy="241301"/>
          </a:xfrm>
          <a:custGeom>
            <a:avLst/>
            <a:gdLst/>
            <a:ahLst/>
            <a:cxnLst/>
            <a:rect l="0" t="0" r="0" b="0"/>
            <a:pathLst>
              <a:path w="151131" h="241301">
                <a:moveTo>
                  <a:pt x="0" y="0"/>
                </a:moveTo>
                <a:lnTo>
                  <a:pt x="17780" y="17780"/>
                </a:lnTo>
                <a:lnTo>
                  <a:pt x="44450" y="63500"/>
                </a:lnTo>
                <a:lnTo>
                  <a:pt x="71120" y="99060"/>
                </a:lnTo>
                <a:lnTo>
                  <a:pt x="97790" y="143510"/>
                </a:lnTo>
                <a:lnTo>
                  <a:pt x="124460" y="187960"/>
                </a:lnTo>
                <a:lnTo>
                  <a:pt x="142240" y="223520"/>
                </a:lnTo>
                <a:lnTo>
                  <a:pt x="15113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6322060" y="502793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5240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652260" y="4884420"/>
            <a:ext cx="223521" cy="383541"/>
          </a:xfrm>
          <a:custGeom>
            <a:avLst/>
            <a:gdLst/>
            <a:ahLst/>
            <a:cxnLst/>
            <a:rect l="0" t="0" r="0" b="0"/>
            <a:pathLst>
              <a:path w="223521" h="383541">
                <a:moveTo>
                  <a:pt x="26670" y="0"/>
                </a:moveTo>
                <a:lnTo>
                  <a:pt x="8890" y="8890"/>
                </a:lnTo>
                <a:lnTo>
                  <a:pt x="8890" y="53340"/>
                </a:lnTo>
                <a:lnTo>
                  <a:pt x="17780" y="97790"/>
                </a:lnTo>
                <a:lnTo>
                  <a:pt x="26670" y="125730"/>
                </a:lnTo>
                <a:lnTo>
                  <a:pt x="44450" y="143510"/>
                </a:lnTo>
                <a:lnTo>
                  <a:pt x="63500" y="170180"/>
                </a:lnTo>
                <a:lnTo>
                  <a:pt x="99060" y="187960"/>
                </a:lnTo>
                <a:lnTo>
                  <a:pt x="116840" y="196850"/>
                </a:lnTo>
                <a:lnTo>
                  <a:pt x="152400" y="205740"/>
                </a:lnTo>
                <a:lnTo>
                  <a:pt x="196850" y="196850"/>
                </a:lnTo>
                <a:lnTo>
                  <a:pt x="214630" y="187960"/>
                </a:lnTo>
                <a:lnTo>
                  <a:pt x="223520" y="161290"/>
                </a:lnTo>
                <a:lnTo>
                  <a:pt x="223520" y="125730"/>
                </a:lnTo>
                <a:lnTo>
                  <a:pt x="214630" y="80010"/>
                </a:lnTo>
                <a:lnTo>
                  <a:pt x="196850" y="53340"/>
                </a:lnTo>
                <a:lnTo>
                  <a:pt x="179070" y="26670"/>
                </a:lnTo>
                <a:lnTo>
                  <a:pt x="143510" y="8890"/>
                </a:lnTo>
                <a:lnTo>
                  <a:pt x="107950" y="17780"/>
                </a:lnTo>
                <a:lnTo>
                  <a:pt x="72390" y="44450"/>
                </a:lnTo>
                <a:lnTo>
                  <a:pt x="35560" y="88900"/>
                </a:lnTo>
                <a:lnTo>
                  <a:pt x="17780" y="125730"/>
                </a:lnTo>
                <a:lnTo>
                  <a:pt x="8890" y="161290"/>
                </a:lnTo>
                <a:lnTo>
                  <a:pt x="8890" y="196850"/>
                </a:lnTo>
                <a:lnTo>
                  <a:pt x="0" y="223520"/>
                </a:lnTo>
                <a:lnTo>
                  <a:pt x="0" y="267970"/>
                </a:lnTo>
                <a:lnTo>
                  <a:pt x="17780" y="303530"/>
                </a:lnTo>
                <a:lnTo>
                  <a:pt x="53340" y="347980"/>
                </a:lnTo>
                <a:lnTo>
                  <a:pt x="90170" y="374650"/>
                </a:lnTo>
                <a:lnTo>
                  <a:pt x="107950" y="383540"/>
                </a:lnTo>
                <a:lnTo>
                  <a:pt x="143510" y="383540"/>
                </a:lnTo>
                <a:lnTo>
                  <a:pt x="170180" y="383540"/>
                </a:lnTo>
                <a:lnTo>
                  <a:pt x="21463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6929120" y="4643120"/>
            <a:ext cx="116841" cy="152401"/>
          </a:xfrm>
          <a:custGeom>
            <a:avLst/>
            <a:gdLst/>
            <a:ahLst/>
            <a:cxnLst/>
            <a:rect l="0" t="0" r="0" b="0"/>
            <a:pathLst>
              <a:path w="116841" h="152401">
                <a:moveTo>
                  <a:pt x="17780" y="0"/>
                </a:moveTo>
                <a:lnTo>
                  <a:pt x="0" y="44450"/>
                </a:lnTo>
                <a:lnTo>
                  <a:pt x="0" y="90170"/>
                </a:lnTo>
                <a:lnTo>
                  <a:pt x="0" y="116840"/>
                </a:lnTo>
                <a:lnTo>
                  <a:pt x="8890" y="134620"/>
                </a:lnTo>
                <a:lnTo>
                  <a:pt x="26670" y="143510"/>
                </a:lnTo>
                <a:lnTo>
                  <a:pt x="71120" y="143510"/>
                </a:lnTo>
                <a:lnTo>
                  <a:pt x="11684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7063740" y="4607560"/>
            <a:ext cx="26671" cy="223521"/>
          </a:xfrm>
          <a:custGeom>
            <a:avLst/>
            <a:gdLst/>
            <a:ahLst/>
            <a:cxnLst/>
            <a:rect l="0" t="0" r="0" b="0"/>
            <a:pathLst>
              <a:path w="26671" h="223521">
                <a:moveTo>
                  <a:pt x="26670" y="0"/>
                </a:moveTo>
                <a:lnTo>
                  <a:pt x="17780" y="44450"/>
                </a:lnTo>
                <a:lnTo>
                  <a:pt x="8890" y="71120"/>
                </a:lnTo>
                <a:lnTo>
                  <a:pt x="8890" y="97790"/>
                </a:lnTo>
                <a:lnTo>
                  <a:pt x="8890" y="134620"/>
                </a:lnTo>
                <a:lnTo>
                  <a:pt x="0" y="17907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7268210" y="488442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7232650" y="500126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0"/>
                </a:moveTo>
                <a:lnTo>
                  <a:pt x="26670" y="8890"/>
                </a:lnTo>
                <a:lnTo>
                  <a:pt x="72390" y="17780"/>
                </a:lnTo>
                <a:lnTo>
                  <a:pt x="99060" y="17780"/>
                </a:lnTo>
                <a:lnTo>
                  <a:pt x="152400" y="889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581900" y="4724400"/>
            <a:ext cx="276861" cy="365761"/>
          </a:xfrm>
          <a:custGeom>
            <a:avLst/>
            <a:gdLst/>
            <a:ahLst/>
            <a:cxnLst/>
            <a:rect l="0" t="0" r="0" b="0"/>
            <a:pathLst>
              <a:path w="276861" h="365761">
                <a:moveTo>
                  <a:pt x="62230" y="0"/>
                </a:moveTo>
                <a:lnTo>
                  <a:pt x="44450" y="0"/>
                </a:lnTo>
                <a:lnTo>
                  <a:pt x="26670" y="4445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22250"/>
                </a:lnTo>
                <a:lnTo>
                  <a:pt x="17780" y="257810"/>
                </a:lnTo>
                <a:lnTo>
                  <a:pt x="53340" y="303530"/>
                </a:lnTo>
                <a:lnTo>
                  <a:pt x="97790" y="347980"/>
                </a:lnTo>
                <a:lnTo>
                  <a:pt x="124460" y="365760"/>
                </a:lnTo>
                <a:lnTo>
                  <a:pt x="160020" y="365760"/>
                </a:lnTo>
                <a:lnTo>
                  <a:pt x="195580" y="365760"/>
                </a:lnTo>
                <a:lnTo>
                  <a:pt x="222250" y="356870"/>
                </a:lnTo>
                <a:lnTo>
                  <a:pt x="240030" y="347980"/>
                </a:lnTo>
                <a:lnTo>
                  <a:pt x="248920" y="330200"/>
                </a:lnTo>
                <a:lnTo>
                  <a:pt x="276860" y="294640"/>
                </a:lnTo>
                <a:lnTo>
                  <a:pt x="276860" y="248920"/>
                </a:lnTo>
                <a:lnTo>
                  <a:pt x="276860" y="213360"/>
                </a:lnTo>
                <a:lnTo>
                  <a:pt x="276860" y="186690"/>
                </a:lnTo>
                <a:lnTo>
                  <a:pt x="266700" y="151130"/>
                </a:lnTo>
                <a:lnTo>
                  <a:pt x="248920" y="106680"/>
                </a:lnTo>
                <a:lnTo>
                  <a:pt x="240030" y="80010"/>
                </a:lnTo>
                <a:lnTo>
                  <a:pt x="204470" y="44450"/>
                </a:lnTo>
                <a:lnTo>
                  <a:pt x="177800" y="35560"/>
                </a:lnTo>
                <a:lnTo>
                  <a:pt x="133350" y="1778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7072630" y="4786630"/>
            <a:ext cx="17781" cy="124461"/>
          </a:xfrm>
          <a:custGeom>
            <a:avLst/>
            <a:gdLst/>
            <a:ahLst/>
            <a:cxnLst/>
            <a:rect l="0" t="0" r="0" b="0"/>
            <a:pathLst>
              <a:path w="17781" h="124461">
                <a:moveTo>
                  <a:pt x="17780" y="0"/>
                </a:moveTo>
                <a:lnTo>
                  <a:pt x="8890" y="26670"/>
                </a:lnTo>
                <a:lnTo>
                  <a:pt x="0" y="44450"/>
                </a:lnTo>
                <a:lnTo>
                  <a:pt x="0" y="62230"/>
                </a:lnTo>
                <a:lnTo>
                  <a:pt x="0" y="10668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3794760" y="4742180"/>
            <a:ext cx="803911" cy="731521"/>
          </a:xfrm>
          <a:custGeom>
            <a:avLst/>
            <a:gdLst/>
            <a:ahLst/>
            <a:cxnLst/>
            <a:rect l="0" t="0" r="0" b="0"/>
            <a:pathLst>
              <a:path w="803911" h="731521">
                <a:moveTo>
                  <a:pt x="635000" y="0"/>
                </a:moveTo>
                <a:lnTo>
                  <a:pt x="615950" y="35560"/>
                </a:lnTo>
                <a:lnTo>
                  <a:pt x="598170" y="80010"/>
                </a:lnTo>
                <a:lnTo>
                  <a:pt x="580390" y="124460"/>
                </a:lnTo>
                <a:lnTo>
                  <a:pt x="571500" y="151130"/>
                </a:lnTo>
                <a:lnTo>
                  <a:pt x="562610" y="186690"/>
                </a:lnTo>
                <a:lnTo>
                  <a:pt x="553720" y="222250"/>
                </a:lnTo>
                <a:lnTo>
                  <a:pt x="544830" y="259080"/>
                </a:lnTo>
                <a:lnTo>
                  <a:pt x="527050" y="294640"/>
                </a:lnTo>
                <a:lnTo>
                  <a:pt x="518160" y="330200"/>
                </a:lnTo>
                <a:lnTo>
                  <a:pt x="509270" y="374650"/>
                </a:lnTo>
                <a:lnTo>
                  <a:pt x="491490" y="410210"/>
                </a:lnTo>
                <a:lnTo>
                  <a:pt x="482600" y="445770"/>
                </a:lnTo>
                <a:lnTo>
                  <a:pt x="473710" y="481330"/>
                </a:lnTo>
                <a:lnTo>
                  <a:pt x="464820" y="516890"/>
                </a:lnTo>
                <a:lnTo>
                  <a:pt x="455930" y="553720"/>
                </a:lnTo>
                <a:lnTo>
                  <a:pt x="455930" y="598170"/>
                </a:lnTo>
                <a:lnTo>
                  <a:pt x="438150" y="633730"/>
                </a:lnTo>
                <a:lnTo>
                  <a:pt x="429260" y="607060"/>
                </a:lnTo>
                <a:lnTo>
                  <a:pt x="429260" y="571500"/>
                </a:lnTo>
                <a:lnTo>
                  <a:pt x="429260" y="525780"/>
                </a:lnTo>
                <a:lnTo>
                  <a:pt x="429260" y="499110"/>
                </a:lnTo>
                <a:lnTo>
                  <a:pt x="438150" y="463550"/>
                </a:lnTo>
                <a:lnTo>
                  <a:pt x="438150" y="427990"/>
                </a:lnTo>
                <a:lnTo>
                  <a:pt x="447040" y="392430"/>
                </a:lnTo>
                <a:lnTo>
                  <a:pt x="455930" y="356870"/>
                </a:lnTo>
                <a:lnTo>
                  <a:pt x="455930" y="321310"/>
                </a:lnTo>
                <a:lnTo>
                  <a:pt x="464820" y="285750"/>
                </a:lnTo>
                <a:lnTo>
                  <a:pt x="473710" y="248920"/>
                </a:lnTo>
                <a:lnTo>
                  <a:pt x="473710" y="222250"/>
                </a:lnTo>
                <a:lnTo>
                  <a:pt x="482600" y="186690"/>
                </a:lnTo>
                <a:lnTo>
                  <a:pt x="491490" y="142240"/>
                </a:lnTo>
                <a:lnTo>
                  <a:pt x="500380" y="106680"/>
                </a:lnTo>
                <a:lnTo>
                  <a:pt x="509270" y="71120"/>
                </a:lnTo>
                <a:lnTo>
                  <a:pt x="509270" y="53340"/>
                </a:lnTo>
                <a:lnTo>
                  <a:pt x="491490" y="44450"/>
                </a:lnTo>
                <a:lnTo>
                  <a:pt x="455930" y="97790"/>
                </a:lnTo>
                <a:lnTo>
                  <a:pt x="429260" y="133350"/>
                </a:lnTo>
                <a:lnTo>
                  <a:pt x="411480" y="168910"/>
                </a:lnTo>
                <a:lnTo>
                  <a:pt x="384810" y="204470"/>
                </a:lnTo>
                <a:lnTo>
                  <a:pt x="367030" y="240030"/>
                </a:lnTo>
                <a:lnTo>
                  <a:pt x="339090" y="276860"/>
                </a:lnTo>
                <a:lnTo>
                  <a:pt x="312420" y="312420"/>
                </a:lnTo>
                <a:lnTo>
                  <a:pt x="294640" y="347980"/>
                </a:lnTo>
                <a:lnTo>
                  <a:pt x="267970" y="383540"/>
                </a:lnTo>
                <a:lnTo>
                  <a:pt x="250190" y="419100"/>
                </a:lnTo>
                <a:lnTo>
                  <a:pt x="232410" y="463550"/>
                </a:lnTo>
                <a:lnTo>
                  <a:pt x="214630" y="499110"/>
                </a:lnTo>
                <a:lnTo>
                  <a:pt x="196850" y="543560"/>
                </a:lnTo>
                <a:lnTo>
                  <a:pt x="179070" y="580390"/>
                </a:lnTo>
                <a:lnTo>
                  <a:pt x="170180" y="615950"/>
                </a:lnTo>
                <a:lnTo>
                  <a:pt x="152400" y="651510"/>
                </a:lnTo>
                <a:lnTo>
                  <a:pt x="143510" y="669290"/>
                </a:lnTo>
                <a:lnTo>
                  <a:pt x="134620" y="651510"/>
                </a:lnTo>
                <a:lnTo>
                  <a:pt x="134620" y="624840"/>
                </a:lnTo>
                <a:lnTo>
                  <a:pt x="134620" y="589280"/>
                </a:lnTo>
                <a:lnTo>
                  <a:pt x="134620" y="553720"/>
                </a:lnTo>
                <a:lnTo>
                  <a:pt x="143510" y="516890"/>
                </a:lnTo>
                <a:lnTo>
                  <a:pt x="143510" y="481330"/>
                </a:lnTo>
                <a:lnTo>
                  <a:pt x="152400" y="445770"/>
                </a:lnTo>
                <a:lnTo>
                  <a:pt x="161290" y="401320"/>
                </a:lnTo>
                <a:lnTo>
                  <a:pt x="170180" y="365760"/>
                </a:lnTo>
                <a:lnTo>
                  <a:pt x="179070" y="330200"/>
                </a:lnTo>
                <a:lnTo>
                  <a:pt x="187960" y="294640"/>
                </a:lnTo>
                <a:lnTo>
                  <a:pt x="196850" y="259080"/>
                </a:lnTo>
                <a:lnTo>
                  <a:pt x="205740" y="231140"/>
                </a:lnTo>
                <a:lnTo>
                  <a:pt x="214630" y="186690"/>
                </a:lnTo>
                <a:lnTo>
                  <a:pt x="232410" y="151130"/>
                </a:lnTo>
                <a:lnTo>
                  <a:pt x="232410" y="124460"/>
                </a:lnTo>
                <a:lnTo>
                  <a:pt x="232410" y="106680"/>
                </a:lnTo>
                <a:lnTo>
                  <a:pt x="214630" y="106680"/>
                </a:lnTo>
                <a:lnTo>
                  <a:pt x="179070" y="142240"/>
                </a:lnTo>
                <a:lnTo>
                  <a:pt x="152400" y="177800"/>
                </a:lnTo>
                <a:lnTo>
                  <a:pt x="125730" y="213360"/>
                </a:lnTo>
                <a:lnTo>
                  <a:pt x="107950" y="248920"/>
                </a:lnTo>
                <a:lnTo>
                  <a:pt x="90170" y="285750"/>
                </a:lnTo>
                <a:lnTo>
                  <a:pt x="72390" y="330200"/>
                </a:lnTo>
                <a:lnTo>
                  <a:pt x="53340" y="374650"/>
                </a:lnTo>
                <a:lnTo>
                  <a:pt x="35560" y="410210"/>
                </a:lnTo>
                <a:lnTo>
                  <a:pt x="26670" y="454660"/>
                </a:lnTo>
                <a:lnTo>
                  <a:pt x="17780" y="499110"/>
                </a:lnTo>
                <a:lnTo>
                  <a:pt x="8890" y="534670"/>
                </a:lnTo>
                <a:lnTo>
                  <a:pt x="0" y="580390"/>
                </a:lnTo>
                <a:lnTo>
                  <a:pt x="0" y="624840"/>
                </a:lnTo>
                <a:lnTo>
                  <a:pt x="0" y="660400"/>
                </a:lnTo>
                <a:lnTo>
                  <a:pt x="0" y="704850"/>
                </a:lnTo>
                <a:lnTo>
                  <a:pt x="8890" y="722630"/>
                </a:lnTo>
                <a:lnTo>
                  <a:pt x="26670" y="731520"/>
                </a:lnTo>
                <a:lnTo>
                  <a:pt x="35560" y="704850"/>
                </a:lnTo>
                <a:lnTo>
                  <a:pt x="44450" y="678180"/>
                </a:lnTo>
                <a:lnTo>
                  <a:pt x="53340" y="633730"/>
                </a:lnTo>
                <a:lnTo>
                  <a:pt x="72390" y="589280"/>
                </a:lnTo>
                <a:lnTo>
                  <a:pt x="90170" y="543560"/>
                </a:lnTo>
                <a:lnTo>
                  <a:pt x="116840" y="499110"/>
                </a:lnTo>
                <a:lnTo>
                  <a:pt x="143510" y="463550"/>
                </a:lnTo>
                <a:lnTo>
                  <a:pt x="179070" y="419100"/>
                </a:lnTo>
                <a:lnTo>
                  <a:pt x="205740" y="383540"/>
                </a:lnTo>
                <a:lnTo>
                  <a:pt x="241300" y="347980"/>
                </a:lnTo>
                <a:lnTo>
                  <a:pt x="285750" y="321310"/>
                </a:lnTo>
                <a:lnTo>
                  <a:pt x="321310" y="294640"/>
                </a:lnTo>
                <a:lnTo>
                  <a:pt x="358140" y="267970"/>
                </a:lnTo>
                <a:lnTo>
                  <a:pt x="393700" y="240030"/>
                </a:lnTo>
                <a:lnTo>
                  <a:pt x="438150" y="222250"/>
                </a:lnTo>
                <a:lnTo>
                  <a:pt x="455930" y="222250"/>
                </a:lnTo>
                <a:lnTo>
                  <a:pt x="473710" y="248920"/>
                </a:lnTo>
                <a:lnTo>
                  <a:pt x="473710" y="285750"/>
                </a:lnTo>
                <a:lnTo>
                  <a:pt x="473710" y="312420"/>
                </a:lnTo>
                <a:lnTo>
                  <a:pt x="473710" y="356870"/>
                </a:lnTo>
                <a:lnTo>
                  <a:pt x="473710" y="401320"/>
                </a:lnTo>
                <a:lnTo>
                  <a:pt x="473710" y="436880"/>
                </a:lnTo>
                <a:lnTo>
                  <a:pt x="473710" y="472440"/>
                </a:lnTo>
                <a:lnTo>
                  <a:pt x="473710" y="490220"/>
                </a:lnTo>
                <a:lnTo>
                  <a:pt x="491490" y="508000"/>
                </a:lnTo>
                <a:lnTo>
                  <a:pt x="518160" y="499110"/>
                </a:lnTo>
                <a:lnTo>
                  <a:pt x="553720" y="454660"/>
                </a:lnTo>
                <a:lnTo>
                  <a:pt x="580390" y="419100"/>
                </a:lnTo>
                <a:lnTo>
                  <a:pt x="607060" y="374650"/>
                </a:lnTo>
                <a:lnTo>
                  <a:pt x="635000" y="330200"/>
                </a:lnTo>
                <a:lnTo>
                  <a:pt x="661670" y="294640"/>
                </a:lnTo>
                <a:lnTo>
                  <a:pt x="688340" y="259080"/>
                </a:lnTo>
                <a:lnTo>
                  <a:pt x="723900" y="222250"/>
                </a:lnTo>
                <a:lnTo>
                  <a:pt x="759460" y="195580"/>
                </a:lnTo>
                <a:lnTo>
                  <a:pt x="777240" y="213360"/>
                </a:lnTo>
                <a:lnTo>
                  <a:pt x="759460" y="259080"/>
                </a:lnTo>
                <a:lnTo>
                  <a:pt x="750570" y="294640"/>
                </a:lnTo>
                <a:lnTo>
                  <a:pt x="741680" y="339090"/>
                </a:lnTo>
                <a:lnTo>
                  <a:pt x="741680" y="383540"/>
                </a:lnTo>
                <a:lnTo>
                  <a:pt x="732790" y="419100"/>
                </a:lnTo>
                <a:lnTo>
                  <a:pt x="741680" y="463550"/>
                </a:lnTo>
                <a:lnTo>
                  <a:pt x="750570" y="499110"/>
                </a:lnTo>
                <a:lnTo>
                  <a:pt x="759460" y="534670"/>
                </a:lnTo>
                <a:lnTo>
                  <a:pt x="777240" y="571500"/>
                </a:lnTo>
                <a:lnTo>
                  <a:pt x="803910" y="607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562860" y="1929130"/>
            <a:ext cx="419101" cy="749301"/>
          </a:xfrm>
          <a:custGeom>
            <a:avLst/>
            <a:gdLst/>
            <a:ahLst/>
            <a:cxnLst/>
            <a:rect l="0" t="0" r="0" b="0"/>
            <a:pathLst>
              <a:path w="419101" h="749301">
                <a:moveTo>
                  <a:pt x="0" y="356870"/>
                </a:moveTo>
                <a:lnTo>
                  <a:pt x="17780" y="365760"/>
                </a:lnTo>
                <a:lnTo>
                  <a:pt x="35560" y="374650"/>
                </a:lnTo>
                <a:lnTo>
                  <a:pt x="35560" y="392430"/>
                </a:lnTo>
                <a:lnTo>
                  <a:pt x="44450" y="410210"/>
                </a:lnTo>
                <a:lnTo>
                  <a:pt x="62230" y="445770"/>
                </a:lnTo>
                <a:lnTo>
                  <a:pt x="106680" y="472440"/>
                </a:lnTo>
                <a:lnTo>
                  <a:pt x="142240" y="499110"/>
                </a:lnTo>
                <a:lnTo>
                  <a:pt x="170180" y="518160"/>
                </a:lnTo>
                <a:lnTo>
                  <a:pt x="205740" y="518160"/>
                </a:lnTo>
                <a:lnTo>
                  <a:pt x="232410" y="518160"/>
                </a:lnTo>
                <a:lnTo>
                  <a:pt x="267970" y="509270"/>
                </a:lnTo>
                <a:lnTo>
                  <a:pt x="285750" y="490220"/>
                </a:lnTo>
                <a:lnTo>
                  <a:pt x="321310" y="463550"/>
                </a:lnTo>
                <a:lnTo>
                  <a:pt x="330200" y="436880"/>
                </a:lnTo>
                <a:lnTo>
                  <a:pt x="347980" y="419100"/>
                </a:lnTo>
                <a:lnTo>
                  <a:pt x="356870" y="392430"/>
                </a:lnTo>
                <a:lnTo>
                  <a:pt x="374650" y="347980"/>
                </a:lnTo>
                <a:lnTo>
                  <a:pt x="383540" y="312420"/>
                </a:lnTo>
                <a:lnTo>
                  <a:pt x="401320" y="267970"/>
                </a:lnTo>
                <a:lnTo>
                  <a:pt x="410210" y="223520"/>
                </a:lnTo>
                <a:lnTo>
                  <a:pt x="419100" y="186690"/>
                </a:lnTo>
                <a:lnTo>
                  <a:pt x="419100" y="142240"/>
                </a:lnTo>
                <a:lnTo>
                  <a:pt x="419100" y="106680"/>
                </a:lnTo>
                <a:lnTo>
                  <a:pt x="410210" y="62230"/>
                </a:lnTo>
                <a:lnTo>
                  <a:pt x="401320" y="26670"/>
                </a:lnTo>
                <a:lnTo>
                  <a:pt x="374650" y="0"/>
                </a:lnTo>
                <a:lnTo>
                  <a:pt x="347980" y="0"/>
                </a:lnTo>
                <a:lnTo>
                  <a:pt x="312420" y="0"/>
                </a:lnTo>
                <a:lnTo>
                  <a:pt x="294640" y="0"/>
                </a:lnTo>
                <a:lnTo>
                  <a:pt x="276860" y="8890"/>
                </a:lnTo>
                <a:lnTo>
                  <a:pt x="241300" y="44450"/>
                </a:lnTo>
                <a:lnTo>
                  <a:pt x="214630" y="80010"/>
                </a:lnTo>
                <a:lnTo>
                  <a:pt x="187960" y="124460"/>
                </a:lnTo>
                <a:lnTo>
                  <a:pt x="170180" y="160020"/>
                </a:lnTo>
                <a:lnTo>
                  <a:pt x="152400" y="195580"/>
                </a:lnTo>
                <a:lnTo>
                  <a:pt x="133350" y="241300"/>
                </a:lnTo>
                <a:lnTo>
                  <a:pt x="124460" y="267970"/>
                </a:lnTo>
                <a:lnTo>
                  <a:pt x="115570" y="303530"/>
                </a:lnTo>
                <a:lnTo>
                  <a:pt x="115570" y="330200"/>
                </a:lnTo>
                <a:lnTo>
                  <a:pt x="106680" y="365760"/>
                </a:lnTo>
                <a:lnTo>
                  <a:pt x="106680" y="401320"/>
                </a:lnTo>
                <a:lnTo>
                  <a:pt x="106680" y="427990"/>
                </a:lnTo>
                <a:lnTo>
                  <a:pt x="106680" y="463550"/>
                </a:lnTo>
                <a:lnTo>
                  <a:pt x="106680" y="499110"/>
                </a:lnTo>
                <a:lnTo>
                  <a:pt x="106680" y="527050"/>
                </a:lnTo>
                <a:lnTo>
                  <a:pt x="115570" y="571500"/>
                </a:lnTo>
                <a:lnTo>
                  <a:pt x="124460" y="607060"/>
                </a:lnTo>
                <a:lnTo>
                  <a:pt x="133350" y="642620"/>
                </a:lnTo>
                <a:lnTo>
                  <a:pt x="152400" y="678180"/>
                </a:lnTo>
                <a:lnTo>
                  <a:pt x="196850" y="722630"/>
                </a:lnTo>
                <a:lnTo>
                  <a:pt x="223520" y="740410"/>
                </a:lnTo>
                <a:lnTo>
                  <a:pt x="250190" y="749300"/>
                </a:lnTo>
                <a:lnTo>
                  <a:pt x="285750" y="749300"/>
                </a:lnTo>
                <a:lnTo>
                  <a:pt x="321310" y="749300"/>
                </a:lnTo>
                <a:lnTo>
                  <a:pt x="347980" y="749300"/>
                </a:lnTo>
                <a:lnTo>
                  <a:pt x="365760" y="740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6089650" y="1982470"/>
            <a:ext cx="285751" cy="589281"/>
          </a:xfrm>
          <a:custGeom>
            <a:avLst/>
            <a:gdLst/>
            <a:ahLst/>
            <a:cxnLst/>
            <a:rect l="0" t="0" r="0" b="0"/>
            <a:pathLst>
              <a:path w="285751" h="589281">
                <a:moveTo>
                  <a:pt x="0" y="214630"/>
                </a:moveTo>
                <a:lnTo>
                  <a:pt x="8890" y="232410"/>
                </a:lnTo>
                <a:lnTo>
                  <a:pt x="26670" y="250190"/>
                </a:lnTo>
                <a:lnTo>
                  <a:pt x="54610" y="259080"/>
                </a:lnTo>
                <a:lnTo>
                  <a:pt x="72390" y="259080"/>
                </a:lnTo>
                <a:lnTo>
                  <a:pt x="99060" y="250190"/>
                </a:lnTo>
                <a:lnTo>
                  <a:pt x="125730" y="241300"/>
                </a:lnTo>
                <a:lnTo>
                  <a:pt x="143510" y="223520"/>
                </a:lnTo>
                <a:lnTo>
                  <a:pt x="161290" y="196850"/>
                </a:lnTo>
                <a:lnTo>
                  <a:pt x="161290" y="170180"/>
                </a:lnTo>
                <a:lnTo>
                  <a:pt x="161290" y="133350"/>
                </a:lnTo>
                <a:lnTo>
                  <a:pt x="161290" y="106680"/>
                </a:lnTo>
                <a:lnTo>
                  <a:pt x="143510" y="62230"/>
                </a:lnTo>
                <a:lnTo>
                  <a:pt x="134620" y="44450"/>
                </a:lnTo>
                <a:lnTo>
                  <a:pt x="90170" y="8890"/>
                </a:lnTo>
                <a:lnTo>
                  <a:pt x="72390" y="0"/>
                </a:lnTo>
                <a:lnTo>
                  <a:pt x="44450" y="8890"/>
                </a:lnTo>
                <a:lnTo>
                  <a:pt x="26670" y="2667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3335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74650"/>
                </a:lnTo>
                <a:lnTo>
                  <a:pt x="17780" y="401320"/>
                </a:lnTo>
                <a:lnTo>
                  <a:pt x="26670" y="445770"/>
                </a:lnTo>
                <a:lnTo>
                  <a:pt x="35560" y="482600"/>
                </a:lnTo>
                <a:lnTo>
                  <a:pt x="54610" y="518160"/>
                </a:lnTo>
                <a:lnTo>
                  <a:pt x="90170" y="562610"/>
                </a:lnTo>
                <a:lnTo>
                  <a:pt x="125730" y="589280"/>
                </a:lnTo>
                <a:lnTo>
                  <a:pt x="152400" y="589280"/>
                </a:lnTo>
                <a:lnTo>
                  <a:pt x="179070" y="589280"/>
                </a:lnTo>
                <a:lnTo>
                  <a:pt x="223520" y="571500"/>
                </a:lnTo>
                <a:lnTo>
                  <a:pt x="250190" y="562610"/>
                </a:lnTo>
                <a:lnTo>
                  <a:pt x="267970" y="553720"/>
                </a:lnTo>
                <a:lnTo>
                  <a:pt x="28575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305040" y="2339340"/>
            <a:ext cx="151131" cy="393701"/>
          </a:xfrm>
          <a:custGeom>
            <a:avLst/>
            <a:gdLst/>
            <a:ahLst/>
            <a:cxnLst/>
            <a:rect l="0" t="0" r="0" b="0"/>
            <a:pathLst>
              <a:path w="151131" h="393701">
                <a:moveTo>
                  <a:pt x="151130" y="0"/>
                </a:moveTo>
                <a:lnTo>
                  <a:pt x="133350" y="35560"/>
                </a:lnTo>
                <a:lnTo>
                  <a:pt x="115570" y="71120"/>
                </a:lnTo>
                <a:lnTo>
                  <a:pt x="97790" y="116840"/>
                </a:lnTo>
                <a:lnTo>
                  <a:pt x="88900" y="152400"/>
                </a:lnTo>
                <a:lnTo>
                  <a:pt x="71120" y="187960"/>
                </a:lnTo>
                <a:lnTo>
                  <a:pt x="53340" y="232410"/>
                </a:lnTo>
                <a:lnTo>
                  <a:pt x="35560" y="276860"/>
                </a:lnTo>
                <a:lnTo>
                  <a:pt x="17780" y="321310"/>
                </a:lnTo>
                <a:lnTo>
                  <a:pt x="17780" y="356870"/>
                </a:lnTo>
                <a:lnTo>
                  <a:pt x="8890" y="37592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7268210" y="2410460"/>
            <a:ext cx="205741" cy="331471"/>
          </a:xfrm>
          <a:custGeom>
            <a:avLst/>
            <a:gdLst/>
            <a:ahLst/>
            <a:cxnLst/>
            <a:rect l="0" t="0" r="0" b="0"/>
            <a:pathLst>
              <a:path w="205741" h="331471">
                <a:moveTo>
                  <a:pt x="0" y="0"/>
                </a:moveTo>
                <a:lnTo>
                  <a:pt x="27940" y="36830"/>
                </a:lnTo>
                <a:lnTo>
                  <a:pt x="54610" y="81280"/>
                </a:lnTo>
                <a:lnTo>
                  <a:pt x="81280" y="116840"/>
                </a:lnTo>
                <a:lnTo>
                  <a:pt x="107950" y="161290"/>
                </a:lnTo>
                <a:lnTo>
                  <a:pt x="125730" y="196850"/>
                </a:lnTo>
                <a:lnTo>
                  <a:pt x="134620" y="232410"/>
                </a:lnTo>
                <a:lnTo>
                  <a:pt x="152400" y="259080"/>
                </a:lnTo>
                <a:lnTo>
                  <a:pt x="179070" y="294640"/>
                </a:lnTo>
                <a:lnTo>
                  <a:pt x="205740" y="331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7553960" y="2170430"/>
            <a:ext cx="143511" cy="607061"/>
          </a:xfrm>
          <a:custGeom>
            <a:avLst/>
            <a:gdLst/>
            <a:ahLst/>
            <a:cxnLst/>
            <a:rect l="0" t="0" r="0" b="0"/>
            <a:pathLst>
              <a:path w="143511" h="607061">
                <a:moveTo>
                  <a:pt x="72390" y="0"/>
                </a:moveTo>
                <a:lnTo>
                  <a:pt x="54610" y="8890"/>
                </a:lnTo>
                <a:lnTo>
                  <a:pt x="45720" y="44450"/>
                </a:lnTo>
                <a:lnTo>
                  <a:pt x="36830" y="71120"/>
                </a:lnTo>
                <a:lnTo>
                  <a:pt x="27940" y="106680"/>
                </a:lnTo>
                <a:lnTo>
                  <a:pt x="17780" y="151130"/>
                </a:lnTo>
                <a:lnTo>
                  <a:pt x="8890" y="186690"/>
                </a:lnTo>
                <a:lnTo>
                  <a:pt x="8890" y="222250"/>
                </a:lnTo>
                <a:lnTo>
                  <a:pt x="0" y="25781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8890" y="410210"/>
                </a:lnTo>
                <a:lnTo>
                  <a:pt x="17780" y="445770"/>
                </a:lnTo>
                <a:lnTo>
                  <a:pt x="27940" y="490220"/>
                </a:lnTo>
                <a:lnTo>
                  <a:pt x="45720" y="525780"/>
                </a:lnTo>
                <a:lnTo>
                  <a:pt x="54610" y="544830"/>
                </a:lnTo>
                <a:lnTo>
                  <a:pt x="99060" y="589280"/>
                </a:lnTo>
                <a:lnTo>
                  <a:pt x="116840" y="598170"/>
                </a:lnTo>
                <a:lnTo>
                  <a:pt x="143510" y="607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7741920" y="2303780"/>
            <a:ext cx="106681" cy="420371"/>
          </a:xfrm>
          <a:custGeom>
            <a:avLst/>
            <a:gdLst/>
            <a:ahLst/>
            <a:cxnLst/>
            <a:rect l="0" t="0" r="0" b="0"/>
            <a:pathLst>
              <a:path w="106681" h="420371">
                <a:moveTo>
                  <a:pt x="106680" y="0"/>
                </a:moveTo>
                <a:lnTo>
                  <a:pt x="88900" y="35560"/>
                </a:lnTo>
                <a:lnTo>
                  <a:pt x="71120" y="71120"/>
                </a:lnTo>
                <a:lnTo>
                  <a:pt x="62230" y="106680"/>
                </a:lnTo>
                <a:lnTo>
                  <a:pt x="53340" y="134620"/>
                </a:lnTo>
                <a:lnTo>
                  <a:pt x="44450" y="170180"/>
                </a:lnTo>
                <a:lnTo>
                  <a:pt x="35560" y="205740"/>
                </a:lnTo>
                <a:lnTo>
                  <a:pt x="26670" y="241300"/>
                </a:lnTo>
                <a:lnTo>
                  <a:pt x="17780" y="276860"/>
                </a:lnTo>
                <a:lnTo>
                  <a:pt x="8890" y="312420"/>
                </a:lnTo>
                <a:lnTo>
                  <a:pt x="8890" y="356870"/>
                </a:lnTo>
                <a:lnTo>
                  <a:pt x="0" y="392430"/>
                </a:lnTo>
                <a:lnTo>
                  <a:pt x="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7715250" y="2401570"/>
            <a:ext cx="170181" cy="267971"/>
          </a:xfrm>
          <a:custGeom>
            <a:avLst/>
            <a:gdLst/>
            <a:ahLst/>
            <a:cxnLst/>
            <a:rect l="0" t="0" r="0" b="0"/>
            <a:pathLst>
              <a:path w="170181" h="267971">
                <a:moveTo>
                  <a:pt x="0" y="0"/>
                </a:moveTo>
                <a:lnTo>
                  <a:pt x="26670" y="54610"/>
                </a:lnTo>
                <a:lnTo>
                  <a:pt x="44450" y="90170"/>
                </a:lnTo>
                <a:lnTo>
                  <a:pt x="62230" y="134620"/>
                </a:lnTo>
                <a:lnTo>
                  <a:pt x="80010" y="170180"/>
                </a:lnTo>
                <a:lnTo>
                  <a:pt x="115570" y="214630"/>
                </a:lnTo>
                <a:lnTo>
                  <a:pt x="161290" y="259080"/>
                </a:lnTo>
                <a:lnTo>
                  <a:pt x="17018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7947660" y="2438400"/>
            <a:ext cx="168911" cy="80011"/>
          </a:xfrm>
          <a:custGeom>
            <a:avLst/>
            <a:gdLst/>
            <a:ahLst/>
            <a:cxnLst/>
            <a:rect l="0" t="0" r="0" b="0"/>
            <a:pathLst>
              <a:path w="168911" h="80011">
                <a:moveTo>
                  <a:pt x="0" y="80010"/>
                </a:moveTo>
                <a:lnTo>
                  <a:pt x="35560" y="53340"/>
                </a:lnTo>
                <a:lnTo>
                  <a:pt x="80010" y="35560"/>
                </a:lnTo>
                <a:lnTo>
                  <a:pt x="106680" y="17780"/>
                </a:lnTo>
                <a:lnTo>
                  <a:pt x="13335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8009890" y="2312670"/>
            <a:ext cx="53341" cy="339091"/>
          </a:xfrm>
          <a:custGeom>
            <a:avLst/>
            <a:gdLst/>
            <a:ahLst/>
            <a:cxnLst/>
            <a:rect l="0" t="0" r="0" b="0"/>
            <a:pathLst>
              <a:path w="53341" h="33909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5730"/>
                </a:lnTo>
                <a:lnTo>
                  <a:pt x="0" y="152400"/>
                </a:lnTo>
                <a:lnTo>
                  <a:pt x="8890" y="196850"/>
                </a:lnTo>
                <a:lnTo>
                  <a:pt x="17780" y="232410"/>
                </a:lnTo>
                <a:lnTo>
                  <a:pt x="26670" y="276860"/>
                </a:lnTo>
                <a:lnTo>
                  <a:pt x="44450" y="321310"/>
                </a:lnTo>
                <a:lnTo>
                  <a:pt x="5334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8224520" y="2223770"/>
            <a:ext cx="115571" cy="330201"/>
          </a:xfrm>
          <a:custGeom>
            <a:avLst/>
            <a:gdLst/>
            <a:ahLst/>
            <a:cxnLst/>
            <a:rect l="0" t="0" r="0" b="0"/>
            <a:pathLst>
              <a:path w="115571" h="330201">
                <a:moveTo>
                  <a:pt x="8890" y="17780"/>
                </a:moveTo>
                <a:lnTo>
                  <a:pt x="1778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26670"/>
                </a:lnTo>
                <a:lnTo>
                  <a:pt x="106680" y="71120"/>
                </a:lnTo>
                <a:lnTo>
                  <a:pt x="115570" y="97790"/>
                </a:lnTo>
                <a:lnTo>
                  <a:pt x="115570" y="133350"/>
                </a:lnTo>
                <a:lnTo>
                  <a:pt x="106680" y="168910"/>
                </a:lnTo>
                <a:lnTo>
                  <a:pt x="97790" y="204470"/>
                </a:lnTo>
                <a:lnTo>
                  <a:pt x="88900" y="232410"/>
                </a:lnTo>
                <a:lnTo>
                  <a:pt x="80010" y="250190"/>
                </a:lnTo>
                <a:lnTo>
                  <a:pt x="35560" y="294640"/>
                </a:lnTo>
                <a:lnTo>
                  <a:pt x="0" y="303530"/>
                </a:lnTo>
                <a:lnTo>
                  <a:pt x="0" y="285750"/>
                </a:lnTo>
                <a:lnTo>
                  <a:pt x="17780" y="276860"/>
                </a:lnTo>
                <a:lnTo>
                  <a:pt x="53340" y="294640"/>
                </a:lnTo>
                <a:lnTo>
                  <a:pt x="9779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8322310" y="2106930"/>
            <a:ext cx="187961" cy="589281"/>
          </a:xfrm>
          <a:custGeom>
            <a:avLst/>
            <a:gdLst/>
            <a:ahLst/>
            <a:cxnLst/>
            <a:rect l="0" t="0" r="0" b="0"/>
            <a:pathLst>
              <a:path w="187961" h="589281">
                <a:moveTo>
                  <a:pt x="0" y="0"/>
                </a:moveTo>
                <a:lnTo>
                  <a:pt x="26670" y="8890"/>
                </a:lnTo>
                <a:lnTo>
                  <a:pt x="44450" y="26670"/>
                </a:lnTo>
                <a:lnTo>
                  <a:pt x="71120" y="72390"/>
                </a:lnTo>
                <a:lnTo>
                  <a:pt x="97790" y="107950"/>
                </a:lnTo>
                <a:lnTo>
                  <a:pt x="125730" y="143510"/>
                </a:lnTo>
                <a:lnTo>
                  <a:pt x="143510" y="179070"/>
                </a:lnTo>
                <a:lnTo>
                  <a:pt x="161290" y="214630"/>
                </a:lnTo>
                <a:lnTo>
                  <a:pt x="179070" y="259080"/>
                </a:lnTo>
                <a:lnTo>
                  <a:pt x="187960" y="285750"/>
                </a:lnTo>
                <a:lnTo>
                  <a:pt x="187960" y="331470"/>
                </a:lnTo>
                <a:lnTo>
                  <a:pt x="187960" y="367030"/>
                </a:lnTo>
                <a:lnTo>
                  <a:pt x="187960" y="402590"/>
                </a:lnTo>
                <a:lnTo>
                  <a:pt x="179070" y="438150"/>
                </a:lnTo>
                <a:lnTo>
                  <a:pt x="161290" y="473710"/>
                </a:lnTo>
                <a:lnTo>
                  <a:pt x="152400" y="509270"/>
                </a:lnTo>
                <a:lnTo>
                  <a:pt x="125730" y="553720"/>
                </a:lnTo>
                <a:lnTo>
                  <a:pt x="116840" y="571500"/>
                </a:lnTo>
                <a:lnTo>
                  <a:pt x="107950" y="589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8599170" y="2170430"/>
            <a:ext cx="205741" cy="427991"/>
          </a:xfrm>
          <a:custGeom>
            <a:avLst/>
            <a:gdLst/>
            <a:ahLst/>
            <a:cxnLst/>
            <a:rect l="0" t="0" r="0" b="0"/>
            <a:pathLst>
              <a:path w="205741" h="427991">
                <a:moveTo>
                  <a:pt x="0" y="248920"/>
                </a:moveTo>
                <a:lnTo>
                  <a:pt x="17780" y="257810"/>
                </a:lnTo>
                <a:lnTo>
                  <a:pt x="35560" y="257810"/>
                </a:lnTo>
                <a:lnTo>
                  <a:pt x="53340" y="257810"/>
                </a:lnTo>
                <a:lnTo>
                  <a:pt x="71120" y="248920"/>
                </a:lnTo>
                <a:lnTo>
                  <a:pt x="115570" y="204470"/>
                </a:lnTo>
                <a:lnTo>
                  <a:pt x="134620" y="160020"/>
                </a:lnTo>
                <a:lnTo>
                  <a:pt x="143510" y="142240"/>
                </a:lnTo>
                <a:lnTo>
                  <a:pt x="143510" y="97790"/>
                </a:lnTo>
                <a:lnTo>
                  <a:pt x="143510" y="71120"/>
                </a:lnTo>
                <a:lnTo>
                  <a:pt x="134620" y="35560"/>
                </a:lnTo>
                <a:lnTo>
                  <a:pt x="12573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17780"/>
                </a:lnTo>
                <a:lnTo>
                  <a:pt x="53340" y="44450"/>
                </a:lnTo>
                <a:lnTo>
                  <a:pt x="44450" y="71120"/>
                </a:lnTo>
                <a:lnTo>
                  <a:pt x="35560" y="115570"/>
                </a:lnTo>
                <a:lnTo>
                  <a:pt x="26670" y="151130"/>
                </a:lnTo>
                <a:lnTo>
                  <a:pt x="26670" y="195580"/>
                </a:lnTo>
                <a:lnTo>
                  <a:pt x="26670" y="231140"/>
                </a:lnTo>
                <a:lnTo>
                  <a:pt x="26670" y="276860"/>
                </a:lnTo>
                <a:lnTo>
                  <a:pt x="35560" y="312420"/>
                </a:lnTo>
                <a:lnTo>
                  <a:pt x="44450" y="339090"/>
                </a:lnTo>
                <a:lnTo>
                  <a:pt x="62230" y="383540"/>
                </a:lnTo>
                <a:lnTo>
                  <a:pt x="80010" y="410210"/>
                </a:lnTo>
                <a:lnTo>
                  <a:pt x="106680" y="427990"/>
                </a:lnTo>
                <a:lnTo>
                  <a:pt x="125730" y="427990"/>
                </a:lnTo>
                <a:lnTo>
                  <a:pt x="143510" y="427990"/>
                </a:lnTo>
                <a:lnTo>
                  <a:pt x="161290" y="419100"/>
                </a:lnTo>
                <a:lnTo>
                  <a:pt x="179070" y="401320"/>
                </a:lnTo>
                <a:lnTo>
                  <a:pt x="20574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8769350" y="1847850"/>
            <a:ext cx="124461" cy="170181"/>
          </a:xfrm>
          <a:custGeom>
            <a:avLst/>
            <a:gdLst/>
            <a:ahLst/>
            <a:cxnLst/>
            <a:rect l="0" t="0" r="0" b="0"/>
            <a:pathLst>
              <a:path w="124461" h="170181">
                <a:moveTo>
                  <a:pt x="35560" y="0"/>
                </a:moveTo>
                <a:lnTo>
                  <a:pt x="17780" y="8890"/>
                </a:lnTo>
                <a:lnTo>
                  <a:pt x="8890" y="4572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52400"/>
                </a:lnTo>
                <a:lnTo>
                  <a:pt x="17780" y="170180"/>
                </a:lnTo>
                <a:lnTo>
                  <a:pt x="35560" y="170180"/>
                </a:lnTo>
                <a:lnTo>
                  <a:pt x="62230" y="170180"/>
                </a:lnTo>
                <a:lnTo>
                  <a:pt x="80010" y="170180"/>
                </a:lnTo>
                <a:lnTo>
                  <a:pt x="97790" y="152400"/>
                </a:lnTo>
                <a:lnTo>
                  <a:pt x="12446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8822690" y="1812290"/>
            <a:ext cx="71121" cy="267971"/>
          </a:xfrm>
          <a:custGeom>
            <a:avLst/>
            <a:gdLst/>
            <a:ahLst/>
            <a:cxnLst/>
            <a:rect l="0" t="0" r="0" b="0"/>
            <a:pathLst>
              <a:path w="71121" h="267971">
                <a:moveTo>
                  <a:pt x="71120" y="0"/>
                </a:moveTo>
                <a:lnTo>
                  <a:pt x="53340" y="8890"/>
                </a:lnTo>
                <a:lnTo>
                  <a:pt x="44450" y="35560"/>
                </a:lnTo>
                <a:lnTo>
                  <a:pt x="26670" y="81280"/>
                </a:lnTo>
                <a:lnTo>
                  <a:pt x="2667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8890" y="214630"/>
                </a:lnTo>
                <a:lnTo>
                  <a:pt x="0" y="25908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8536940" y="2330450"/>
            <a:ext cx="88901" cy="35561"/>
          </a:xfrm>
          <a:custGeom>
            <a:avLst/>
            <a:gdLst/>
            <a:ahLst/>
            <a:cxnLst/>
            <a:rect l="0" t="0" r="0" b="0"/>
            <a:pathLst>
              <a:path w="88901" h="35561">
                <a:moveTo>
                  <a:pt x="0" y="35560"/>
                </a:moveTo>
                <a:lnTo>
                  <a:pt x="8890" y="17780"/>
                </a:lnTo>
                <a:lnTo>
                  <a:pt x="5334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8519160" y="2419350"/>
            <a:ext cx="71121" cy="1"/>
          </a:xfrm>
          <a:custGeom>
            <a:avLst/>
            <a:gdLst/>
            <a:ahLst/>
            <a:cxnLst/>
            <a:rect l="0" t="0" r="0" b="0"/>
            <a:pathLst>
              <a:path w="71121" h="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6339840" y="5340350"/>
            <a:ext cx="688341" cy="195581"/>
          </a:xfrm>
          <a:custGeom>
            <a:avLst/>
            <a:gdLst/>
            <a:ahLst/>
            <a:cxnLst/>
            <a:rect l="0" t="0" r="0" b="0"/>
            <a:pathLst>
              <a:path w="688341" h="195581">
                <a:moveTo>
                  <a:pt x="0" y="62230"/>
                </a:moveTo>
                <a:lnTo>
                  <a:pt x="17780" y="62230"/>
                </a:lnTo>
                <a:lnTo>
                  <a:pt x="53340" y="53340"/>
                </a:lnTo>
                <a:lnTo>
                  <a:pt x="99060" y="35560"/>
                </a:lnTo>
                <a:lnTo>
                  <a:pt x="143510" y="17780"/>
                </a:lnTo>
                <a:lnTo>
                  <a:pt x="179070" y="0"/>
                </a:lnTo>
                <a:lnTo>
                  <a:pt x="196850" y="0"/>
                </a:lnTo>
                <a:lnTo>
                  <a:pt x="223520" y="17780"/>
                </a:lnTo>
                <a:lnTo>
                  <a:pt x="241300" y="44450"/>
                </a:lnTo>
                <a:lnTo>
                  <a:pt x="259080" y="88900"/>
                </a:lnTo>
                <a:lnTo>
                  <a:pt x="267970" y="133350"/>
                </a:lnTo>
                <a:lnTo>
                  <a:pt x="285750" y="168910"/>
                </a:lnTo>
                <a:lnTo>
                  <a:pt x="294640" y="186690"/>
                </a:lnTo>
                <a:lnTo>
                  <a:pt x="312420" y="195580"/>
                </a:lnTo>
                <a:lnTo>
                  <a:pt x="330200" y="186690"/>
                </a:lnTo>
                <a:lnTo>
                  <a:pt x="365760" y="133350"/>
                </a:lnTo>
                <a:lnTo>
                  <a:pt x="384810" y="88900"/>
                </a:lnTo>
                <a:lnTo>
                  <a:pt x="411480" y="53340"/>
                </a:lnTo>
                <a:lnTo>
                  <a:pt x="429260" y="35560"/>
                </a:lnTo>
                <a:lnTo>
                  <a:pt x="455930" y="8890"/>
                </a:lnTo>
                <a:lnTo>
                  <a:pt x="473710" y="8890"/>
                </a:lnTo>
                <a:lnTo>
                  <a:pt x="518160" y="35560"/>
                </a:lnTo>
                <a:lnTo>
                  <a:pt x="535940" y="44450"/>
                </a:lnTo>
                <a:lnTo>
                  <a:pt x="571500" y="53340"/>
                </a:lnTo>
                <a:lnTo>
                  <a:pt x="607060" y="53340"/>
                </a:lnTo>
                <a:lnTo>
                  <a:pt x="651510" y="62230"/>
                </a:lnTo>
                <a:lnTo>
                  <a:pt x="688340" y="71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5839460" y="5965190"/>
            <a:ext cx="107951" cy="410211"/>
          </a:xfrm>
          <a:custGeom>
            <a:avLst/>
            <a:gdLst/>
            <a:ahLst/>
            <a:cxnLst/>
            <a:rect l="0" t="0" r="0" b="0"/>
            <a:pathLst>
              <a:path w="107951" h="410211">
                <a:moveTo>
                  <a:pt x="107950" y="0"/>
                </a:moveTo>
                <a:lnTo>
                  <a:pt x="81280" y="35560"/>
                </a:lnTo>
                <a:lnTo>
                  <a:pt x="72390" y="80010"/>
                </a:lnTo>
                <a:lnTo>
                  <a:pt x="72390" y="115570"/>
                </a:lnTo>
                <a:lnTo>
                  <a:pt x="63500" y="160020"/>
                </a:lnTo>
                <a:lnTo>
                  <a:pt x="54610" y="205740"/>
                </a:lnTo>
                <a:lnTo>
                  <a:pt x="45720" y="241300"/>
                </a:lnTo>
                <a:lnTo>
                  <a:pt x="36830" y="276860"/>
                </a:lnTo>
                <a:lnTo>
                  <a:pt x="27940" y="312420"/>
                </a:lnTo>
                <a:lnTo>
                  <a:pt x="17780" y="339090"/>
                </a:lnTo>
                <a:lnTo>
                  <a:pt x="8890" y="383540"/>
                </a:lnTo>
                <a:lnTo>
                  <a:pt x="0" y="4102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5706110" y="5982970"/>
            <a:ext cx="267971" cy="374651"/>
          </a:xfrm>
          <a:custGeom>
            <a:avLst/>
            <a:gdLst/>
            <a:ahLst/>
            <a:cxnLst/>
            <a:rect l="0" t="0" r="0" b="0"/>
            <a:pathLst>
              <a:path w="267971" h="374651">
                <a:moveTo>
                  <a:pt x="0" y="0"/>
                </a:moveTo>
                <a:lnTo>
                  <a:pt x="35560" y="35560"/>
                </a:lnTo>
                <a:lnTo>
                  <a:pt x="62230" y="71120"/>
                </a:lnTo>
                <a:lnTo>
                  <a:pt x="88900" y="115570"/>
                </a:lnTo>
                <a:lnTo>
                  <a:pt x="106680" y="161290"/>
                </a:lnTo>
                <a:lnTo>
                  <a:pt x="133350" y="205740"/>
                </a:lnTo>
                <a:lnTo>
                  <a:pt x="161290" y="241300"/>
                </a:lnTo>
                <a:lnTo>
                  <a:pt x="187960" y="276860"/>
                </a:lnTo>
                <a:lnTo>
                  <a:pt x="223520" y="321310"/>
                </a:lnTo>
                <a:lnTo>
                  <a:pt x="259080" y="365760"/>
                </a:lnTo>
                <a:lnTo>
                  <a:pt x="26797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6125210" y="5911850"/>
            <a:ext cx="214631" cy="53341"/>
          </a:xfrm>
          <a:custGeom>
            <a:avLst/>
            <a:gdLst/>
            <a:ahLst/>
            <a:cxnLst/>
            <a:rect l="0" t="0" r="0" b="0"/>
            <a:pathLst>
              <a:path w="214631" h="53341">
                <a:moveTo>
                  <a:pt x="0" y="53340"/>
                </a:moveTo>
                <a:lnTo>
                  <a:pt x="36830" y="35560"/>
                </a:lnTo>
                <a:lnTo>
                  <a:pt x="72390" y="26670"/>
                </a:lnTo>
                <a:lnTo>
                  <a:pt x="107950" y="17780"/>
                </a:lnTo>
                <a:lnTo>
                  <a:pt x="143510" y="8890"/>
                </a:lnTo>
                <a:lnTo>
                  <a:pt x="17018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6206490" y="6116320"/>
            <a:ext cx="204471" cy="17781"/>
          </a:xfrm>
          <a:custGeom>
            <a:avLst/>
            <a:gdLst/>
            <a:ahLst/>
            <a:cxnLst/>
            <a:rect l="0" t="0" r="0" b="0"/>
            <a:pathLst>
              <a:path w="204471" h="17781">
                <a:moveTo>
                  <a:pt x="0" y="1778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8890"/>
                </a:lnTo>
                <a:lnTo>
                  <a:pt x="160020" y="889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6625590" y="5768340"/>
            <a:ext cx="214631" cy="321311"/>
          </a:xfrm>
          <a:custGeom>
            <a:avLst/>
            <a:gdLst/>
            <a:ahLst/>
            <a:cxnLst/>
            <a:rect l="0" t="0" r="0" b="0"/>
            <a:pathLst>
              <a:path w="214631" h="321311">
                <a:moveTo>
                  <a:pt x="3556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17780" y="259080"/>
                </a:lnTo>
                <a:lnTo>
                  <a:pt x="17780" y="276860"/>
                </a:lnTo>
                <a:lnTo>
                  <a:pt x="35560" y="303530"/>
                </a:lnTo>
                <a:lnTo>
                  <a:pt x="53340" y="312420"/>
                </a:lnTo>
                <a:lnTo>
                  <a:pt x="71120" y="321310"/>
                </a:lnTo>
                <a:lnTo>
                  <a:pt x="90170" y="321310"/>
                </a:lnTo>
                <a:lnTo>
                  <a:pt x="125730" y="312420"/>
                </a:lnTo>
                <a:lnTo>
                  <a:pt x="143510" y="303530"/>
                </a:lnTo>
                <a:lnTo>
                  <a:pt x="161290" y="294640"/>
                </a:lnTo>
                <a:lnTo>
                  <a:pt x="170180" y="276860"/>
                </a:lnTo>
                <a:lnTo>
                  <a:pt x="187960" y="241300"/>
                </a:lnTo>
                <a:lnTo>
                  <a:pt x="214630" y="196850"/>
                </a:lnTo>
                <a:lnTo>
                  <a:pt x="214630" y="161290"/>
                </a:lnTo>
                <a:lnTo>
                  <a:pt x="214630" y="116840"/>
                </a:lnTo>
                <a:lnTo>
                  <a:pt x="187960" y="107950"/>
                </a:lnTo>
                <a:lnTo>
                  <a:pt x="170180" y="116840"/>
                </a:lnTo>
                <a:lnTo>
                  <a:pt x="143510" y="152400"/>
                </a:lnTo>
                <a:lnTo>
                  <a:pt x="125730" y="196850"/>
                </a:lnTo>
                <a:lnTo>
                  <a:pt x="116840" y="223520"/>
                </a:lnTo>
                <a:lnTo>
                  <a:pt x="12573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929120" y="5947410"/>
            <a:ext cx="17781" cy="35561"/>
          </a:xfrm>
          <a:custGeom>
            <a:avLst/>
            <a:gdLst/>
            <a:ahLst/>
            <a:cxnLst/>
            <a:rect l="0" t="0" r="0" b="0"/>
            <a:pathLst>
              <a:path w="17781" h="35561">
                <a:moveTo>
                  <a:pt x="17780" y="0"/>
                </a:moveTo>
                <a:lnTo>
                  <a:pt x="0" y="889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7028180" y="5652770"/>
            <a:ext cx="195581" cy="133351"/>
          </a:xfrm>
          <a:custGeom>
            <a:avLst/>
            <a:gdLst/>
            <a:ahLst/>
            <a:cxnLst/>
            <a:rect l="0" t="0" r="0" b="0"/>
            <a:pathLst>
              <a:path w="195581" h="133351">
                <a:moveTo>
                  <a:pt x="1778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06680"/>
                </a:lnTo>
                <a:lnTo>
                  <a:pt x="0" y="124460"/>
                </a:lnTo>
                <a:lnTo>
                  <a:pt x="17780" y="133350"/>
                </a:lnTo>
                <a:lnTo>
                  <a:pt x="35560" y="133350"/>
                </a:lnTo>
                <a:lnTo>
                  <a:pt x="80010" y="124460"/>
                </a:lnTo>
                <a:lnTo>
                  <a:pt x="115570" y="115570"/>
                </a:lnTo>
                <a:lnTo>
                  <a:pt x="142240" y="106680"/>
                </a:lnTo>
                <a:lnTo>
                  <a:pt x="186690" y="106680"/>
                </a:lnTo>
                <a:lnTo>
                  <a:pt x="195580" y="106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7205980" y="5572760"/>
            <a:ext cx="44451" cy="356871"/>
          </a:xfrm>
          <a:custGeom>
            <a:avLst/>
            <a:gdLst/>
            <a:ahLst/>
            <a:cxnLst/>
            <a:rect l="0" t="0" r="0" b="0"/>
            <a:pathLst>
              <a:path w="44451" h="3568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22250"/>
                </a:lnTo>
                <a:lnTo>
                  <a:pt x="17780" y="257810"/>
                </a:lnTo>
                <a:lnTo>
                  <a:pt x="26670" y="303530"/>
                </a:lnTo>
                <a:lnTo>
                  <a:pt x="35560" y="347980"/>
                </a:lnTo>
                <a:lnTo>
                  <a:pt x="4445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7349490" y="5572760"/>
            <a:ext cx="204471" cy="284481"/>
          </a:xfrm>
          <a:custGeom>
            <a:avLst/>
            <a:gdLst/>
            <a:ahLst/>
            <a:cxnLst/>
            <a:rect l="0" t="0" r="0" b="0"/>
            <a:pathLst>
              <a:path w="204471" h="28448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95580"/>
                </a:lnTo>
                <a:lnTo>
                  <a:pt x="17780" y="213360"/>
                </a:lnTo>
                <a:lnTo>
                  <a:pt x="53340" y="240030"/>
                </a:lnTo>
                <a:lnTo>
                  <a:pt x="71120" y="248920"/>
                </a:lnTo>
                <a:lnTo>
                  <a:pt x="106680" y="248920"/>
                </a:lnTo>
                <a:lnTo>
                  <a:pt x="133350" y="248920"/>
                </a:lnTo>
                <a:lnTo>
                  <a:pt x="160020" y="222250"/>
                </a:lnTo>
                <a:lnTo>
                  <a:pt x="177800" y="213360"/>
                </a:lnTo>
                <a:lnTo>
                  <a:pt x="195580" y="186690"/>
                </a:lnTo>
                <a:lnTo>
                  <a:pt x="204470" y="151130"/>
                </a:lnTo>
                <a:lnTo>
                  <a:pt x="204470" y="115570"/>
                </a:lnTo>
                <a:lnTo>
                  <a:pt x="204470" y="97790"/>
                </a:lnTo>
                <a:lnTo>
                  <a:pt x="195580" y="80010"/>
                </a:lnTo>
                <a:lnTo>
                  <a:pt x="177800" y="80010"/>
                </a:lnTo>
                <a:lnTo>
                  <a:pt x="151130" y="106680"/>
                </a:lnTo>
                <a:lnTo>
                  <a:pt x="133350" y="133350"/>
                </a:lnTo>
                <a:lnTo>
                  <a:pt x="115570" y="177800"/>
                </a:lnTo>
                <a:lnTo>
                  <a:pt x="106680" y="213360"/>
                </a:lnTo>
                <a:lnTo>
                  <a:pt x="106680" y="248920"/>
                </a:lnTo>
                <a:lnTo>
                  <a:pt x="106680" y="266700"/>
                </a:lnTo>
                <a:lnTo>
                  <a:pt x="115570" y="284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7724140" y="5688330"/>
            <a:ext cx="80011" cy="303531"/>
          </a:xfrm>
          <a:custGeom>
            <a:avLst/>
            <a:gdLst/>
            <a:ahLst/>
            <a:cxnLst/>
            <a:rect l="0" t="0" r="0" b="0"/>
            <a:pathLst>
              <a:path w="80011" h="303531">
                <a:moveTo>
                  <a:pt x="80010" y="0"/>
                </a:moveTo>
                <a:lnTo>
                  <a:pt x="62230" y="44450"/>
                </a:lnTo>
                <a:lnTo>
                  <a:pt x="62230" y="80010"/>
                </a:lnTo>
                <a:lnTo>
                  <a:pt x="44450" y="124460"/>
                </a:lnTo>
                <a:lnTo>
                  <a:pt x="35560" y="160020"/>
                </a:lnTo>
                <a:lnTo>
                  <a:pt x="26670" y="20574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7929880" y="5527040"/>
            <a:ext cx="71121" cy="26671"/>
          </a:xfrm>
          <a:custGeom>
            <a:avLst/>
            <a:gdLst/>
            <a:ahLst/>
            <a:cxnLst/>
            <a:rect l="0" t="0" r="0" b="0"/>
            <a:pathLst>
              <a:path w="71121" h="26671">
                <a:moveTo>
                  <a:pt x="0" y="26670"/>
                </a:moveTo>
                <a:lnTo>
                  <a:pt x="3556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8054340" y="5250180"/>
            <a:ext cx="205741" cy="187961"/>
          </a:xfrm>
          <a:custGeom>
            <a:avLst/>
            <a:gdLst/>
            <a:ahLst/>
            <a:cxnLst/>
            <a:rect l="0" t="0" r="0" b="0"/>
            <a:pathLst>
              <a:path w="205741" h="187961">
                <a:moveTo>
                  <a:pt x="17780" y="99060"/>
                </a:moveTo>
                <a:lnTo>
                  <a:pt x="0" y="116840"/>
                </a:lnTo>
                <a:lnTo>
                  <a:pt x="0" y="134620"/>
                </a:lnTo>
                <a:lnTo>
                  <a:pt x="8890" y="161290"/>
                </a:lnTo>
                <a:lnTo>
                  <a:pt x="17780" y="179070"/>
                </a:lnTo>
                <a:lnTo>
                  <a:pt x="35560" y="187960"/>
                </a:lnTo>
                <a:lnTo>
                  <a:pt x="53340" y="187960"/>
                </a:lnTo>
                <a:lnTo>
                  <a:pt x="99060" y="179070"/>
                </a:lnTo>
                <a:lnTo>
                  <a:pt x="134620" y="170180"/>
                </a:lnTo>
                <a:lnTo>
                  <a:pt x="170180" y="134620"/>
                </a:lnTo>
                <a:lnTo>
                  <a:pt x="196850" y="99060"/>
                </a:lnTo>
                <a:lnTo>
                  <a:pt x="205740" y="81280"/>
                </a:lnTo>
                <a:lnTo>
                  <a:pt x="205740" y="54610"/>
                </a:lnTo>
                <a:lnTo>
                  <a:pt x="205740" y="26670"/>
                </a:lnTo>
                <a:lnTo>
                  <a:pt x="187960" y="8890"/>
                </a:lnTo>
                <a:lnTo>
                  <a:pt x="170180" y="0"/>
                </a:lnTo>
                <a:lnTo>
                  <a:pt x="152400" y="0"/>
                </a:lnTo>
                <a:lnTo>
                  <a:pt x="134620" y="0"/>
                </a:lnTo>
                <a:lnTo>
                  <a:pt x="107950" y="17780"/>
                </a:lnTo>
                <a:lnTo>
                  <a:pt x="62230" y="54610"/>
                </a:lnTo>
                <a:lnTo>
                  <a:pt x="35560" y="90170"/>
                </a:lnTo>
                <a:lnTo>
                  <a:pt x="26670" y="116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8171180" y="5411470"/>
            <a:ext cx="160021" cy="259081"/>
          </a:xfrm>
          <a:custGeom>
            <a:avLst/>
            <a:gdLst/>
            <a:ahLst/>
            <a:cxnLst/>
            <a:rect l="0" t="0" r="0" b="0"/>
            <a:pathLst>
              <a:path w="160021" h="259081">
                <a:moveTo>
                  <a:pt x="53340" y="0"/>
                </a:moveTo>
                <a:lnTo>
                  <a:pt x="35560" y="0"/>
                </a:lnTo>
                <a:lnTo>
                  <a:pt x="2667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41300"/>
                </a:lnTo>
                <a:lnTo>
                  <a:pt x="26670" y="259080"/>
                </a:lnTo>
                <a:lnTo>
                  <a:pt x="44450" y="259080"/>
                </a:lnTo>
                <a:lnTo>
                  <a:pt x="80010" y="250190"/>
                </a:lnTo>
                <a:lnTo>
                  <a:pt x="97790" y="241300"/>
                </a:lnTo>
                <a:lnTo>
                  <a:pt x="115570" y="232410"/>
                </a:lnTo>
                <a:lnTo>
                  <a:pt x="142240" y="179070"/>
                </a:lnTo>
                <a:lnTo>
                  <a:pt x="160020" y="151130"/>
                </a:lnTo>
                <a:lnTo>
                  <a:pt x="160020" y="115570"/>
                </a:lnTo>
                <a:lnTo>
                  <a:pt x="160020" y="88900"/>
                </a:lnTo>
                <a:lnTo>
                  <a:pt x="160020" y="71120"/>
                </a:lnTo>
                <a:lnTo>
                  <a:pt x="142240" y="53340"/>
                </a:lnTo>
                <a:lnTo>
                  <a:pt x="124460" y="53340"/>
                </a:lnTo>
                <a:lnTo>
                  <a:pt x="80010" y="97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8474710" y="5491480"/>
            <a:ext cx="17781" cy="53341"/>
          </a:xfrm>
          <a:custGeom>
            <a:avLst/>
            <a:gdLst/>
            <a:ahLst/>
            <a:cxnLst/>
            <a:rect l="0" t="0" r="0" b="0"/>
            <a:pathLst>
              <a:path w="17781" h="53341">
                <a:moveTo>
                  <a:pt x="17780" y="0"/>
                </a:moveTo>
                <a:lnTo>
                  <a:pt x="0" y="4445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8519160" y="5223510"/>
            <a:ext cx="177801" cy="107951"/>
          </a:xfrm>
          <a:custGeom>
            <a:avLst/>
            <a:gdLst/>
            <a:ahLst/>
            <a:cxnLst/>
            <a:rect l="0" t="0" r="0" b="0"/>
            <a:pathLst>
              <a:path w="177801" h="10795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81280"/>
                </a:lnTo>
                <a:lnTo>
                  <a:pt x="17780" y="90170"/>
                </a:lnTo>
                <a:lnTo>
                  <a:pt x="35560" y="107950"/>
                </a:lnTo>
                <a:lnTo>
                  <a:pt x="62230" y="107950"/>
                </a:lnTo>
                <a:lnTo>
                  <a:pt x="106680" y="107950"/>
                </a:lnTo>
                <a:lnTo>
                  <a:pt x="142240" y="99060"/>
                </a:lnTo>
                <a:lnTo>
                  <a:pt x="177800" y="901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8679180" y="5116830"/>
            <a:ext cx="72391" cy="419101"/>
          </a:xfrm>
          <a:custGeom>
            <a:avLst/>
            <a:gdLst/>
            <a:ahLst/>
            <a:cxnLst/>
            <a:rect l="0" t="0" r="0" b="0"/>
            <a:pathLst>
              <a:path w="72391" h="419101">
                <a:moveTo>
                  <a:pt x="0" y="0"/>
                </a:moveTo>
                <a:lnTo>
                  <a:pt x="1778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26670" y="160020"/>
                </a:lnTo>
                <a:lnTo>
                  <a:pt x="35560" y="205740"/>
                </a:lnTo>
                <a:lnTo>
                  <a:pt x="35560" y="241300"/>
                </a:lnTo>
                <a:lnTo>
                  <a:pt x="45720" y="276860"/>
                </a:lnTo>
                <a:lnTo>
                  <a:pt x="45720" y="312420"/>
                </a:lnTo>
                <a:lnTo>
                  <a:pt x="54610" y="356870"/>
                </a:lnTo>
                <a:lnTo>
                  <a:pt x="63500" y="401320"/>
                </a:lnTo>
                <a:lnTo>
                  <a:pt x="7239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8778240" y="5134610"/>
            <a:ext cx="241301" cy="259081"/>
          </a:xfrm>
          <a:custGeom>
            <a:avLst/>
            <a:gdLst/>
            <a:ahLst/>
            <a:cxnLst/>
            <a:rect l="0" t="0" r="0" b="0"/>
            <a:pathLst>
              <a:path w="241301" h="259081">
                <a:moveTo>
                  <a:pt x="26670" y="0"/>
                </a:moveTo>
                <a:lnTo>
                  <a:pt x="8890" y="8890"/>
                </a:ln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1290"/>
                </a:lnTo>
                <a:lnTo>
                  <a:pt x="8890" y="187960"/>
                </a:lnTo>
                <a:lnTo>
                  <a:pt x="35560" y="223520"/>
                </a:lnTo>
                <a:lnTo>
                  <a:pt x="62230" y="250190"/>
                </a:lnTo>
                <a:lnTo>
                  <a:pt x="97790" y="259080"/>
                </a:lnTo>
                <a:lnTo>
                  <a:pt x="124460" y="259080"/>
                </a:lnTo>
                <a:lnTo>
                  <a:pt x="160020" y="250190"/>
                </a:lnTo>
                <a:lnTo>
                  <a:pt x="186690" y="232410"/>
                </a:lnTo>
                <a:lnTo>
                  <a:pt x="223520" y="205740"/>
                </a:lnTo>
                <a:lnTo>
                  <a:pt x="241300" y="170180"/>
                </a:lnTo>
                <a:lnTo>
                  <a:pt x="241300" y="133350"/>
                </a:lnTo>
                <a:lnTo>
                  <a:pt x="241300" y="97790"/>
                </a:lnTo>
                <a:lnTo>
                  <a:pt x="232410" y="80010"/>
                </a:lnTo>
                <a:lnTo>
                  <a:pt x="223520" y="62230"/>
                </a:lnTo>
                <a:lnTo>
                  <a:pt x="204470" y="62230"/>
                </a:lnTo>
                <a:lnTo>
                  <a:pt x="186690" y="71120"/>
                </a:lnTo>
                <a:lnTo>
                  <a:pt x="168910" y="80010"/>
                </a:lnTo>
                <a:lnTo>
                  <a:pt x="151130" y="88900"/>
                </a:lnTo>
                <a:lnTo>
                  <a:pt x="133350" y="124460"/>
                </a:lnTo>
                <a:lnTo>
                  <a:pt x="124460" y="161290"/>
                </a:lnTo>
                <a:lnTo>
                  <a:pt x="115570" y="205740"/>
                </a:lnTo>
                <a:lnTo>
                  <a:pt x="11557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7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964690" y="509270"/>
            <a:ext cx="44451" cy="687071"/>
          </a:xfrm>
          <a:custGeom>
            <a:avLst/>
            <a:gdLst/>
            <a:ahLst/>
            <a:cxnLst/>
            <a:rect l="0" t="0" r="0" b="0"/>
            <a:pathLst>
              <a:path w="44451" h="68707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83540"/>
                </a:lnTo>
                <a:lnTo>
                  <a:pt x="0" y="419100"/>
                </a:lnTo>
                <a:lnTo>
                  <a:pt x="0" y="454660"/>
                </a:lnTo>
                <a:lnTo>
                  <a:pt x="0" y="491490"/>
                </a:lnTo>
                <a:lnTo>
                  <a:pt x="0" y="535940"/>
                </a:lnTo>
                <a:lnTo>
                  <a:pt x="8890" y="571500"/>
                </a:lnTo>
                <a:lnTo>
                  <a:pt x="17780" y="607060"/>
                </a:lnTo>
                <a:lnTo>
                  <a:pt x="26670" y="651510"/>
                </a:lnTo>
                <a:lnTo>
                  <a:pt x="44450" y="687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2053590" y="750570"/>
            <a:ext cx="161291" cy="419101"/>
          </a:xfrm>
          <a:custGeom>
            <a:avLst/>
            <a:gdLst/>
            <a:ahLst/>
            <a:cxnLst/>
            <a:rect l="0" t="0" r="0" b="0"/>
            <a:pathLst>
              <a:path w="161291" h="419101">
                <a:moveTo>
                  <a:pt x="35560" y="26670"/>
                </a:moveTo>
                <a:lnTo>
                  <a:pt x="17780" y="4445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2225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30200"/>
                </a:lnTo>
                <a:lnTo>
                  <a:pt x="17780" y="365760"/>
                </a:lnTo>
                <a:lnTo>
                  <a:pt x="44450" y="410210"/>
                </a:lnTo>
                <a:lnTo>
                  <a:pt x="62230" y="419100"/>
                </a:lnTo>
                <a:lnTo>
                  <a:pt x="80010" y="419100"/>
                </a:lnTo>
                <a:lnTo>
                  <a:pt x="107950" y="401320"/>
                </a:lnTo>
                <a:lnTo>
                  <a:pt x="134620" y="347980"/>
                </a:lnTo>
                <a:lnTo>
                  <a:pt x="143510" y="312420"/>
                </a:lnTo>
                <a:lnTo>
                  <a:pt x="152400" y="276860"/>
                </a:lnTo>
                <a:lnTo>
                  <a:pt x="161290" y="231140"/>
                </a:lnTo>
                <a:lnTo>
                  <a:pt x="161290" y="186690"/>
                </a:lnTo>
                <a:lnTo>
                  <a:pt x="161290" y="142240"/>
                </a:lnTo>
                <a:lnTo>
                  <a:pt x="161290" y="106680"/>
                </a:lnTo>
                <a:lnTo>
                  <a:pt x="152400" y="71120"/>
                </a:lnTo>
                <a:lnTo>
                  <a:pt x="143510" y="44450"/>
                </a:lnTo>
                <a:lnTo>
                  <a:pt x="134620" y="26670"/>
                </a:lnTo>
                <a:lnTo>
                  <a:pt x="116840" y="8890"/>
                </a:lnTo>
                <a:lnTo>
                  <a:pt x="80010" y="0"/>
                </a:lnTo>
                <a:lnTo>
                  <a:pt x="53340" y="0"/>
                </a:lnTo>
                <a:lnTo>
                  <a:pt x="3556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294890" y="732790"/>
            <a:ext cx="214631" cy="848361"/>
          </a:xfrm>
          <a:custGeom>
            <a:avLst/>
            <a:gdLst/>
            <a:ahLst/>
            <a:cxnLst/>
            <a:rect l="0" t="0" r="0" b="0"/>
            <a:pathLst>
              <a:path w="214631" h="848361">
                <a:moveTo>
                  <a:pt x="161290" y="17780"/>
                </a:moveTo>
                <a:lnTo>
                  <a:pt x="152400" y="0"/>
                </a:lnTo>
                <a:lnTo>
                  <a:pt x="133350" y="0"/>
                </a:lnTo>
                <a:lnTo>
                  <a:pt x="106680" y="0"/>
                </a:lnTo>
                <a:lnTo>
                  <a:pt x="71120" y="44450"/>
                </a:lnTo>
                <a:lnTo>
                  <a:pt x="53340" y="62230"/>
                </a:lnTo>
                <a:lnTo>
                  <a:pt x="26670" y="106680"/>
                </a:lnTo>
                <a:lnTo>
                  <a:pt x="8890" y="142240"/>
                </a:lnTo>
                <a:lnTo>
                  <a:pt x="0" y="186690"/>
                </a:lnTo>
                <a:lnTo>
                  <a:pt x="0" y="231140"/>
                </a:lnTo>
                <a:lnTo>
                  <a:pt x="0" y="276860"/>
                </a:lnTo>
                <a:lnTo>
                  <a:pt x="0" y="294640"/>
                </a:lnTo>
                <a:lnTo>
                  <a:pt x="17780" y="330200"/>
                </a:lnTo>
                <a:lnTo>
                  <a:pt x="26670" y="347980"/>
                </a:lnTo>
                <a:lnTo>
                  <a:pt x="44450" y="347980"/>
                </a:lnTo>
                <a:lnTo>
                  <a:pt x="62230" y="339090"/>
                </a:lnTo>
                <a:lnTo>
                  <a:pt x="88900" y="294640"/>
                </a:lnTo>
                <a:lnTo>
                  <a:pt x="106680" y="257810"/>
                </a:lnTo>
                <a:lnTo>
                  <a:pt x="115570" y="222250"/>
                </a:lnTo>
                <a:lnTo>
                  <a:pt x="133350" y="186690"/>
                </a:lnTo>
                <a:lnTo>
                  <a:pt x="133350" y="151130"/>
                </a:lnTo>
                <a:lnTo>
                  <a:pt x="143510" y="115570"/>
                </a:lnTo>
                <a:lnTo>
                  <a:pt x="143510" y="80010"/>
                </a:lnTo>
                <a:lnTo>
                  <a:pt x="143510" y="62230"/>
                </a:lnTo>
                <a:lnTo>
                  <a:pt x="143510" y="97790"/>
                </a:lnTo>
                <a:lnTo>
                  <a:pt x="152400" y="133350"/>
                </a:lnTo>
                <a:lnTo>
                  <a:pt x="152400" y="160020"/>
                </a:lnTo>
                <a:lnTo>
                  <a:pt x="161290" y="195580"/>
                </a:lnTo>
                <a:lnTo>
                  <a:pt x="170180" y="231140"/>
                </a:lnTo>
                <a:lnTo>
                  <a:pt x="170180" y="267970"/>
                </a:lnTo>
                <a:lnTo>
                  <a:pt x="179070" y="312420"/>
                </a:lnTo>
                <a:lnTo>
                  <a:pt x="187960" y="347980"/>
                </a:lnTo>
                <a:lnTo>
                  <a:pt x="196850" y="383540"/>
                </a:lnTo>
                <a:lnTo>
                  <a:pt x="205740" y="427990"/>
                </a:lnTo>
                <a:lnTo>
                  <a:pt x="205740" y="472440"/>
                </a:lnTo>
                <a:lnTo>
                  <a:pt x="214630" y="508000"/>
                </a:lnTo>
                <a:lnTo>
                  <a:pt x="214630" y="543560"/>
                </a:lnTo>
                <a:lnTo>
                  <a:pt x="214630" y="580390"/>
                </a:lnTo>
                <a:lnTo>
                  <a:pt x="214630" y="615950"/>
                </a:lnTo>
                <a:lnTo>
                  <a:pt x="205740" y="651510"/>
                </a:lnTo>
                <a:lnTo>
                  <a:pt x="187960" y="687070"/>
                </a:lnTo>
                <a:lnTo>
                  <a:pt x="179070" y="722630"/>
                </a:lnTo>
                <a:lnTo>
                  <a:pt x="170180" y="758190"/>
                </a:lnTo>
                <a:lnTo>
                  <a:pt x="143510" y="793750"/>
                </a:lnTo>
                <a:lnTo>
                  <a:pt x="106680" y="829310"/>
                </a:lnTo>
                <a:lnTo>
                  <a:pt x="88900" y="839470"/>
                </a:lnTo>
                <a:lnTo>
                  <a:pt x="62230" y="848360"/>
                </a:lnTo>
                <a:lnTo>
                  <a:pt x="35560" y="848360"/>
                </a:lnTo>
                <a:lnTo>
                  <a:pt x="26670" y="829310"/>
                </a:lnTo>
                <a:lnTo>
                  <a:pt x="26670" y="802640"/>
                </a:lnTo>
                <a:lnTo>
                  <a:pt x="35560" y="775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607310" y="1036320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24460"/>
                </a:lnTo>
                <a:lnTo>
                  <a:pt x="26670" y="124460"/>
                </a:lnTo>
                <a:lnTo>
                  <a:pt x="71120" y="124460"/>
                </a:lnTo>
                <a:lnTo>
                  <a:pt x="889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715260" y="990600"/>
            <a:ext cx="17781" cy="375921"/>
          </a:xfrm>
          <a:custGeom>
            <a:avLst/>
            <a:gdLst/>
            <a:ahLst/>
            <a:cxnLst/>
            <a:rect l="0" t="0" r="0" b="0"/>
            <a:pathLst>
              <a:path w="17781" h="375921">
                <a:moveTo>
                  <a:pt x="17780" y="0"/>
                </a:moveTo>
                <a:lnTo>
                  <a:pt x="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304800"/>
                </a:lnTo>
                <a:lnTo>
                  <a:pt x="8890" y="340360"/>
                </a:lnTo>
                <a:lnTo>
                  <a:pt x="17780" y="375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946400" y="438150"/>
            <a:ext cx="196851" cy="802641"/>
          </a:xfrm>
          <a:custGeom>
            <a:avLst/>
            <a:gdLst/>
            <a:ahLst/>
            <a:cxnLst/>
            <a:rect l="0" t="0" r="0" b="0"/>
            <a:pathLst>
              <a:path w="196851" h="802641">
                <a:moveTo>
                  <a:pt x="116840" y="0"/>
                </a:moveTo>
                <a:lnTo>
                  <a:pt x="72390" y="35560"/>
                </a:lnTo>
                <a:lnTo>
                  <a:pt x="53340" y="80010"/>
                </a:lnTo>
                <a:lnTo>
                  <a:pt x="35560" y="115570"/>
                </a:lnTo>
                <a:lnTo>
                  <a:pt x="26670" y="142240"/>
                </a:lnTo>
                <a:lnTo>
                  <a:pt x="17780" y="186690"/>
                </a:lnTo>
                <a:lnTo>
                  <a:pt x="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0" y="445770"/>
                </a:lnTo>
                <a:lnTo>
                  <a:pt x="0" y="481330"/>
                </a:lnTo>
                <a:lnTo>
                  <a:pt x="8890" y="508000"/>
                </a:lnTo>
                <a:lnTo>
                  <a:pt x="17780" y="552450"/>
                </a:lnTo>
                <a:lnTo>
                  <a:pt x="26670" y="598170"/>
                </a:lnTo>
                <a:lnTo>
                  <a:pt x="35560" y="633730"/>
                </a:lnTo>
                <a:lnTo>
                  <a:pt x="53340" y="669290"/>
                </a:lnTo>
                <a:lnTo>
                  <a:pt x="72390" y="704850"/>
                </a:lnTo>
                <a:lnTo>
                  <a:pt x="90170" y="749300"/>
                </a:lnTo>
                <a:lnTo>
                  <a:pt x="99060" y="775970"/>
                </a:lnTo>
                <a:lnTo>
                  <a:pt x="134620" y="802640"/>
                </a:lnTo>
                <a:lnTo>
                  <a:pt x="161290" y="802640"/>
                </a:lnTo>
                <a:lnTo>
                  <a:pt x="196850" y="793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249930" y="669290"/>
            <a:ext cx="134621" cy="464821"/>
          </a:xfrm>
          <a:custGeom>
            <a:avLst/>
            <a:gdLst/>
            <a:ahLst/>
            <a:cxnLst/>
            <a:rect l="0" t="0" r="0" b="0"/>
            <a:pathLst>
              <a:path w="134621" h="464821">
                <a:moveTo>
                  <a:pt x="134620" y="0"/>
                </a:moveTo>
                <a:lnTo>
                  <a:pt x="107950" y="35560"/>
                </a:lnTo>
                <a:lnTo>
                  <a:pt x="99060" y="81280"/>
                </a:lnTo>
                <a:lnTo>
                  <a:pt x="81280" y="116840"/>
                </a:lnTo>
                <a:lnTo>
                  <a:pt x="63500" y="152400"/>
                </a:lnTo>
                <a:lnTo>
                  <a:pt x="54610" y="187960"/>
                </a:lnTo>
                <a:lnTo>
                  <a:pt x="45720" y="223520"/>
                </a:lnTo>
                <a:lnTo>
                  <a:pt x="36830" y="259080"/>
                </a:lnTo>
                <a:lnTo>
                  <a:pt x="26670" y="285750"/>
                </a:lnTo>
                <a:lnTo>
                  <a:pt x="17780" y="321310"/>
                </a:lnTo>
                <a:lnTo>
                  <a:pt x="8890" y="367030"/>
                </a:lnTo>
                <a:lnTo>
                  <a:pt x="0" y="402590"/>
                </a:lnTo>
                <a:lnTo>
                  <a:pt x="0" y="43815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223260" y="723900"/>
            <a:ext cx="196851" cy="481331"/>
          </a:xfrm>
          <a:custGeom>
            <a:avLst/>
            <a:gdLst/>
            <a:ahLst/>
            <a:cxnLst/>
            <a:rect l="0" t="0" r="0" b="0"/>
            <a:pathLst>
              <a:path w="196851" h="48133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44450" y="142240"/>
                </a:lnTo>
                <a:lnTo>
                  <a:pt x="63500" y="177800"/>
                </a:lnTo>
                <a:lnTo>
                  <a:pt x="72390" y="222250"/>
                </a:lnTo>
                <a:lnTo>
                  <a:pt x="90170" y="257810"/>
                </a:lnTo>
                <a:lnTo>
                  <a:pt x="107950" y="303530"/>
                </a:lnTo>
                <a:lnTo>
                  <a:pt x="125730" y="339090"/>
                </a:lnTo>
                <a:lnTo>
                  <a:pt x="143510" y="383540"/>
                </a:lnTo>
                <a:lnTo>
                  <a:pt x="161290" y="419100"/>
                </a:lnTo>
                <a:lnTo>
                  <a:pt x="179070" y="463550"/>
                </a:lnTo>
                <a:lnTo>
                  <a:pt x="196850" y="4813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446780" y="410210"/>
            <a:ext cx="161291" cy="196851"/>
          </a:xfrm>
          <a:custGeom>
            <a:avLst/>
            <a:gdLst/>
            <a:ahLst/>
            <a:cxnLst/>
            <a:rect l="0" t="0" r="0" b="0"/>
            <a:pathLst>
              <a:path w="161291" h="196851">
                <a:moveTo>
                  <a:pt x="8890" y="63500"/>
                </a:moveTo>
                <a:lnTo>
                  <a:pt x="0" y="45720"/>
                </a:lnTo>
                <a:lnTo>
                  <a:pt x="0" y="27940"/>
                </a:lnTo>
                <a:lnTo>
                  <a:pt x="8890" y="8890"/>
                </a:lnTo>
                <a:lnTo>
                  <a:pt x="35560" y="0"/>
                </a:lnTo>
                <a:lnTo>
                  <a:pt x="62230" y="0"/>
                </a:lnTo>
                <a:lnTo>
                  <a:pt x="88900" y="8890"/>
                </a:lnTo>
                <a:lnTo>
                  <a:pt x="97790" y="36830"/>
                </a:lnTo>
                <a:lnTo>
                  <a:pt x="97790" y="54610"/>
                </a:lnTo>
                <a:lnTo>
                  <a:pt x="88900" y="90170"/>
                </a:lnTo>
                <a:lnTo>
                  <a:pt x="80010" y="125730"/>
                </a:lnTo>
                <a:lnTo>
                  <a:pt x="62230" y="143510"/>
                </a:lnTo>
                <a:lnTo>
                  <a:pt x="53340" y="161290"/>
                </a:lnTo>
                <a:lnTo>
                  <a:pt x="26670" y="179070"/>
                </a:lnTo>
                <a:lnTo>
                  <a:pt x="8890" y="170180"/>
                </a:lnTo>
                <a:lnTo>
                  <a:pt x="8890" y="152400"/>
                </a:lnTo>
                <a:lnTo>
                  <a:pt x="17780" y="134620"/>
                </a:lnTo>
                <a:lnTo>
                  <a:pt x="35560" y="134620"/>
                </a:lnTo>
                <a:lnTo>
                  <a:pt x="53340" y="134620"/>
                </a:lnTo>
                <a:lnTo>
                  <a:pt x="88900" y="161290"/>
                </a:lnTo>
                <a:lnTo>
                  <a:pt x="134620" y="187960"/>
                </a:lnTo>
                <a:lnTo>
                  <a:pt x="16129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643630" y="839470"/>
            <a:ext cx="186691" cy="8891"/>
          </a:xfrm>
          <a:custGeom>
            <a:avLst/>
            <a:gdLst/>
            <a:ahLst/>
            <a:cxnLst/>
            <a:rect l="0" t="0" r="0" b="0"/>
            <a:pathLst>
              <a:path w="18669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947160" y="562610"/>
            <a:ext cx="195581" cy="553721"/>
          </a:xfrm>
          <a:custGeom>
            <a:avLst/>
            <a:gdLst/>
            <a:ahLst/>
            <a:cxnLst/>
            <a:rect l="0" t="0" r="0" b="0"/>
            <a:pathLst>
              <a:path w="195581" h="553721">
                <a:moveTo>
                  <a:pt x="177800" y="17780"/>
                </a:moveTo>
                <a:lnTo>
                  <a:pt x="160020" y="0"/>
                </a:lnTo>
                <a:lnTo>
                  <a:pt x="133350" y="0"/>
                </a:lnTo>
                <a:lnTo>
                  <a:pt x="97790" y="8890"/>
                </a:lnTo>
                <a:lnTo>
                  <a:pt x="80010" y="8890"/>
                </a:lnTo>
                <a:lnTo>
                  <a:pt x="62230" y="26670"/>
                </a:lnTo>
                <a:lnTo>
                  <a:pt x="35560" y="71120"/>
                </a:lnTo>
                <a:lnTo>
                  <a:pt x="26670" y="106680"/>
                </a:lnTo>
                <a:lnTo>
                  <a:pt x="17780" y="142240"/>
                </a:lnTo>
                <a:lnTo>
                  <a:pt x="8890" y="179070"/>
                </a:lnTo>
                <a:lnTo>
                  <a:pt x="0" y="196850"/>
                </a:lnTo>
                <a:lnTo>
                  <a:pt x="0" y="223520"/>
                </a:lnTo>
                <a:lnTo>
                  <a:pt x="17780" y="241300"/>
                </a:lnTo>
                <a:lnTo>
                  <a:pt x="44450" y="250190"/>
                </a:lnTo>
                <a:lnTo>
                  <a:pt x="71120" y="241300"/>
                </a:lnTo>
                <a:lnTo>
                  <a:pt x="88900" y="241300"/>
                </a:lnTo>
                <a:lnTo>
                  <a:pt x="133350" y="196850"/>
                </a:lnTo>
                <a:lnTo>
                  <a:pt x="160020" y="161290"/>
                </a:lnTo>
                <a:lnTo>
                  <a:pt x="177800" y="115570"/>
                </a:lnTo>
                <a:lnTo>
                  <a:pt x="195580" y="80010"/>
                </a:lnTo>
                <a:lnTo>
                  <a:pt x="195580" y="53340"/>
                </a:lnTo>
                <a:lnTo>
                  <a:pt x="186690" y="97790"/>
                </a:lnTo>
                <a:lnTo>
                  <a:pt x="186690" y="142240"/>
                </a:lnTo>
                <a:lnTo>
                  <a:pt x="186690" y="179070"/>
                </a:lnTo>
                <a:lnTo>
                  <a:pt x="186690" y="223520"/>
                </a:lnTo>
                <a:lnTo>
                  <a:pt x="186690" y="267970"/>
                </a:lnTo>
                <a:lnTo>
                  <a:pt x="186690" y="312420"/>
                </a:lnTo>
                <a:lnTo>
                  <a:pt x="186690" y="356870"/>
                </a:lnTo>
                <a:lnTo>
                  <a:pt x="186690" y="401320"/>
                </a:lnTo>
                <a:lnTo>
                  <a:pt x="186690" y="447040"/>
                </a:lnTo>
                <a:lnTo>
                  <a:pt x="186690" y="482600"/>
                </a:lnTo>
                <a:lnTo>
                  <a:pt x="186690" y="518160"/>
                </a:lnTo>
                <a:lnTo>
                  <a:pt x="186690" y="553720"/>
                </a:lnTo>
                <a:lnTo>
                  <a:pt x="18669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4232910" y="410210"/>
            <a:ext cx="115571" cy="803911"/>
          </a:xfrm>
          <a:custGeom>
            <a:avLst/>
            <a:gdLst/>
            <a:ahLst/>
            <a:cxnLst/>
            <a:rect l="0" t="0" r="0" b="0"/>
            <a:pathLst>
              <a:path w="115571" h="803911">
                <a:moveTo>
                  <a:pt x="0" y="0"/>
                </a:moveTo>
                <a:lnTo>
                  <a:pt x="35560" y="19050"/>
                </a:lnTo>
                <a:lnTo>
                  <a:pt x="53340" y="27940"/>
                </a:lnTo>
                <a:lnTo>
                  <a:pt x="71120" y="54610"/>
                </a:lnTo>
                <a:lnTo>
                  <a:pt x="80010" y="90170"/>
                </a:lnTo>
                <a:lnTo>
                  <a:pt x="97790" y="125730"/>
                </a:lnTo>
                <a:lnTo>
                  <a:pt x="97790" y="161290"/>
                </a:lnTo>
                <a:lnTo>
                  <a:pt x="106680" y="205740"/>
                </a:lnTo>
                <a:lnTo>
                  <a:pt x="115570" y="241300"/>
                </a:lnTo>
                <a:lnTo>
                  <a:pt x="115570" y="276860"/>
                </a:lnTo>
                <a:lnTo>
                  <a:pt x="115570" y="303530"/>
                </a:lnTo>
                <a:lnTo>
                  <a:pt x="115570" y="340360"/>
                </a:lnTo>
                <a:lnTo>
                  <a:pt x="115570" y="367030"/>
                </a:lnTo>
                <a:lnTo>
                  <a:pt x="115570" y="402590"/>
                </a:lnTo>
                <a:lnTo>
                  <a:pt x="115570" y="438150"/>
                </a:lnTo>
                <a:lnTo>
                  <a:pt x="106680" y="473710"/>
                </a:lnTo>
                <a:lnTo>
                  <a:pt x="97790" y="509270"/>
                </a:lnTo>
                <a:lnTo>
                  <a:pt x="88900" y="544830"/>
                </a:lnTo>
                <a:lnTo>
                  <a:pt x="80010" y="580390"/>
                </a:lnTo>
                <a:lnTo>
                  <a:pt x="71120" y="608330"/>
                </a:lnTo>
                <a:lnTo>
                  <a:pt x="62230" y="643890"/>
                </a:lnTo>
                <a:lnTo>
                  <a:pt x="53340" y="679450"/>
                </a:lnTo>
                <a:lnTo>
                  <a:pt x="35560" y="715010"/>
                </a:lnTo>
                <a:lnTo>
                  <a:pt x="17780" y="759460"/>
                </a:lnTo>
                <a:lnTo>
                  <a:pt x="8890" y="795020"/>
                </a:lnTo>
                <a:lnTo>
                  <a:pt x="0" y="8039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714240" y="768350"/>
            <a:ext cx="259081" cy="8891"/>
          </a:xfrm>
          <a:custGeom>
            <a:avLst/>
            <a:gdLst/>
            <a:ahLst/>
            <a:cxnLst/>
            <a:rect l="0" t="0" r="0" b="0"/>
            <a:pathLst>
              <a:path w="259081" h="8891">
                <a:moveTo>
                  <a:pt x="0" y="8890"/>
                </a:moveTo>
                <a:lnTo>
                  <a:pt x="2794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196840" y="410210"/>
            <a:ext cx="80011" cy="715011"/>
          </a:xfrm>
          <a:custGeom>
            <a:avLst/>
            <a:gdLst/>
            <a:ahLst/>
            <a:cxnLst/>
            <a:rect l="0" t="0" r="0" b="0"/>
            <a:pathLst>
              <a:path w="80011" h="715011">
                <a:moveTo>
                  <a:pt x="8890" y="0"/>
                </a:moveTo>
                <a:lnTo>
                  <a:pt x="8890" y="36830"/>
                </a:lnTo>
                <a:lnTo>
                  <a:pt x="0" y="63500"/>
                </a:lnTo>
                <a:lnTo>
                  <a:pt x="0" y="90170"/>
                </a:lnTo>
                <a:lnTo>
                  <a:pt x="0" y="13462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13690"/>
                </a:lnTo>
                <a:lnTo>
                  <a:pt x="8890" y="358140"/>
                </a:lnTo>
                <a:lnTo>
                  <a:pt x="8890" y="393700"/>
                </a:lnTo>
                <a:lnTo>
                  <a:pt x="8890" y="438150"/>
                </a:lnTo>
                <a:lnTo>
                  <a:pt x="17780" y="482600"/>
                </a:lnTo>
                <a:lnTo>
                  <a:pt x="17780" y="518160"/>
                </a:lnTo>
                <a:lnTo>
                  <a:pt x="26670" y="553720"/>
                </a:lnTo>
                <a:lnTo>
                  <a:pt x="26670" y="580390"/>
                </a:lnTo>
                <a:lnTo>
                  <a:pt x="35560" y="626110"/>
                </a:lnTo>
                <a:lnTo>
                  <a:pt x="44450" y="661670"/>
                </a:lnTo>
                <a:lnTo>
                  <a:pt x="53340" y="697230"/>
                </a:lnTo>
                <a:lnTo>
                  <a:pt x="80010" y="7150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5313680" y="624840"/>
            <a:ext cx="231141" cy="455931"/>
          </a:xfrm>
          <a:custGeom>
            <a:avLst/>
            <a:gdLst/>
            <a:ahLst/>
            <a:cxnLst/>
            <a:rect l="0" t="0" r="0" b="0"/>
            <a:pathLst>
              <a:path w="231141" h="455931">
                <a:moveTo>
                  <a:pt x="35560" y="35560"/>
                </a:moveTo>
                <a:lnTo>
                  <a:pt x="17780" y="62230"/>
                </a:lnTo>
                <a:lnTo>
                  <a:pt x="8890" y="99060"/>
                </a:lnTo>
                <a:lnTo>
                  <a:pt x="0" y="14351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21310"/>
                </a:lnTo>
                <a:lnTo>
                  <a:pt x="26670" y="356870"/>
                </a:lnTo>
                <a:lnTo>
                  <a:pt x="44450" y="402590"/>
                </a:lnTo>
                <a:lnTo>
                  <a:pt x="62230" y="438150"/>
                </a:lnTo>
                <a:lnTo>
                  <a:pt x="80010" y="455930"/>
                </a:lnTo>
                <a:lnTo>
                  <a:pt x="106680" y="455930"/>
                </a:lnTo>
                <a:lnTo>
                  <a:pt x="133350" y="455930"/>
                </a:lnTo>
                <a:lnTo>
                  <a:pt x="151130" y="447040"/>
                </a:lnTo>
                <a:lnTo>
                  <a:pt x="186690" y="402590"/>
                </a:lnTo>
                <a:lnTo>
                  <a:pt x="195580" y="356870"/>
                </a:lnTo>
                <a:lnTo>
                  <a:pt x="204470" y="321310"/>
                </a:lnTo>
                <a:lnTo>
                  <a:pt x="213360" y="285750"/>
                </a:lnTo>
                <a:lnTo>
                  <a:pt x="222250" y="241300"/>
                </a:lnTo>
                <a:lnTo>
                  <a:pt x="231140" y="196850"/>
                </a:lnTo>
                <a:lnTo>
                  <a:pt x="231140" y="161290"/>
                </a:lnTo>
                <a:lnTo>
                  <a:pt x="222250" y="134620"/>
                </a:lnTo>
                <a:lnTo>
                  <a:pt x="204470" y="88900"/>
                </a:lnTo>
                <a:lnTo>
                  <a:pt x="186690" y="53340"/>
                </a:lnTo>
                <a:lnTo>
                  <a:pt x="160020" y="17780"/>
                </a:lnTo>
                <a:lnTo>
                  <a:pt x="115570" y="0"/>
                </a:lnTo>
                <a:lnTo>
                  <a:pt x="88900" y="0"/>
                </a:lnTo>
                <a:lnTo>
                  <a:pt x="6223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5608320" y="669290"/>
            <a:ext cx="231141" cy="715011"/>
          </a:xfrm>
          <a:custGeom>
            <a:avLst/>
            <a:gdLst/>
            <a:ahLst/>
            <a:cxnLst/>
            <a:rect l="0" t="0" r="0" b="0"/>
            <a:pathLst>
              <a:path w="231141" h="715011">
                <a:moveTo>
                  <a:pt x="151130" y="0"/>
                </a:moveTo>
                <a:lnTo>
                  <a:pt x="106680" y="0"/>
                </a:lnTo>
                <a:lnTo>
                  <a:pt x="88900" y="0"/>
                </a:lnTo>
                <a:lnTo>
                  <a:pt x="71120" y="8890"/>
                </a:lnTo>
                <a:lnTo>
                  <a:pt x="35560" y="54610"/>
                </a:lnTo>
                <a:lnTo>
                  <a:pt x="26670" y="7239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03530"/>
                </a:lnTo>
                <a:lnTo>
                  <a:pt x="8890" y="340360"/>
                </a:lnTo>
                <a:lnTo>
                  <a:pt x="35560" y="375920"/>
                </a:lnTo>
                <a:lnTo>
                  <a:pt x="62230" y="393700"/>
                </a:lnTo>
                <a:lnTo>
                  <a:pt x="80010" y="393700"/>
                </a:lnTo>
                <a:lnTo>
                  <a:pt x="106680" y="384810"/>
                </a:lnTo>
                <a:lnTo>
                  <a:pt x="133350" y="340360"/>
                </a:lnTo>
                <a:lnTo>
                  <a:pt x="160020" y="294640"/>
                </a:lnTo>
                <a:lnTo>
                  <a:pt x="177800" y="259080"/>
                </a:lnTo>
                <a:lnTo>
                  <a:pt x="195580" y="223520"/>
                </a:lnTo>
                <a:lnTo>
                  <a:pt x="195580" y="179070"/>
                </a:lnTo>
                <a:lnTo>
                  <a:pt x="204470" y="134620"/>
                </a:lnTo>
                <a:lnTo>
                  <a:pt x="204470" y="99060"/>
                </a:lnTo>
                <a:lnTo>
                  <a:pt x="204470" y="63500"/>
                </a:lnTo>
                <a:lnTo>
                  <a:pt x="204470" y="44450"/>
                </a:lnTo>
                <a:lnTo>
                  <a:pt x="204470" y="72390"/>
                </a:lnTo>
                <a:lnTo>
                  <a:pt x="204470" y="107950"/>
                </a:lnTo>
                <a:lnTo>
                  <a:pt x="204470" y="152400"/>
                </a:lnTo>
                <a:lnTo>
                  <a:pt x="204470" y="187960"/>
                </a:lnTo>
                <a:lnTo>
                  <a:pt x="213360" y="223520"/>
                </a:lnTo>
                <a:lnTo>
                  <a:pt x="213360" y="259080"/>
                </a:lnTo>
                <a:lnTo>
                  <a:pt x="222250" y="303530"/>
                </a:lnTo>
                <a:lnTo>
                  <a:pt x="222250" y="340360"/>
                </a:lnTo>
                <a:lnTo>
                  <a:pt x="222250" y="384810"/>
                </a:lnTo>
                <a:lnTo>
                  <a:pt x="222250" y="420370"/>
                </a:lnTo>
                <a:lnTo>
                  <a:pt x="231140" y="455930"/>
                </a:lnTo>
                <a:lnTo>
                  <a:pt x="231140" y="491490"/>
                </a:lnTo>
                <a:lnTo>
                  <a:pt x="231140" y="527050"/>
                </a:lnTo>
                <a:lnTo>
                  <a:pt x="231140" y="562610"/>
                </a:lnTo>
                <a:lnTo>
                  <a:pt x="231140" y="607060"/>
                </a:lnTo>
                <a:lnTo>
                  <a:pt x="231140" y="643890"/>
                </a:lnTo>
                <a:lnTo>
                  <a:pt x="222250" y="679450"/>
                </a:lnTo>
                <a:lnTo>
                  <a:pt x="213360" y="715010"/>
                </a:lnTo>
                <a:lnTo>
                  <a:pt x="195580" y="679450"/>
                </a:lnTo>
                <a:lnTo>
                  <a:pt x="195580" y="635000"/>
                </a:lnTo>
                <a:lnTo>
                  <a:pt x="195580" y="6261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982970" y="981710"/>
            <a:ext cx="124461" cy="125731"/>
          </a:xfrm>
          <a:custGeom>
            <a:avLst/>
            <a:gdLst/>
            <a:ahLst/>
            <a:cxnLst/>
            <a:rect l="0" t="0" r="0" b="0"/>
            <a:pathLst>
              <a:path w="124461" h="125731">
                <a:moveTo>
                  <a:pt x="0" y="0"/>
                </a:moveTo>
                <a:lnTo>
                  <a:pt x="0" y="27940"/>
                </a:lnTo>
                <a:lnTo>
                  <a:pt x="8890" y="63500"/>
                </a:lnTo>
                <a:lnTo>
                  <a:pt x="17780" y="99060"/>
                </a:lnTo>
                <a:lnTo>
                  <a:pt x="53340" y="125730"/>
                </a:lnTo>
                <a:lnTo>
                  <a:pt x="80010" y="125730"/>
                </a:lnTo>
                <a:lnTo>
                  <a:pt x="124460" y="125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6179820" y="910590"/>
            <a:ext cx="17781" cy="374651"/>
          </a:xfrm>
          <a:custGeom>
            <a:avLst/>
            <a:gdLst/>
            <a:ahLst/>
            <a:cxnLst/>
            <a:rect l="0" t="0" r="0" b="0"/>
            <a:pathLst>
              <a:path w="17781" h="374651">
                <a:moveTo>
                  <a:pt x="1778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6125210" y="1098550"/>
            <a:ext cx="125731" cy="26671"/>
          </a:xfrm>
          <a:custGeom>
            <a:avLst/>
            <a:gdLst/>
            <a:ahLst/>
            <a:cxnLst/>
            <a:rect l="0" t="0" r="0" b="0"/>
            <a:pathLst>
              <a:path w="125731" h="26671">
                <a:moveTo>
                  <a:pt x="0" y="26670"/>
                </a:moveTo>
                <a:lnTo>
                  <a:pt x="8890" y="8890"/>
                </a:lnTo>
                <a:lnTo>
                  <a:pt x="36830" y="0"/>
                </a:lnTo>
                <a:lnTo>
                  <a:pt x="812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375400" y="500380"/>
            <a:ext cx="143511" cy="527051"/>
          </a:xfrm>
          <a:custGeom>
            <a:avLst/>
            <a:gdLst/>
            <a:ahLst/>
            <a:cxnLst/>
            <a:rect l="0" t="0" r="0" b="0"/>
            <a:pathLst>
              <a:path w="143511" h="527051">
                <a:moveTo>
                  <a:pt x="44450" y="0"/>
                </a:moveTo>
                <a:lnTo>
                  <a:pt x="26670" y="35560"/>
                </a:lnTo>
                <a:lnTo>
                  <a:pt x="1778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56870"/>
                </a:lnTo>
                <a:lnTo>
                  <a:pt x="26670" y="392430"/>
                </a:lnTo>
                <a:lnTo>
                  <a:pt x="35560" y="427990"/>
                </a:lnTo>
                <a:lnTo>
                  <a:pt x="63500" y="463550"/>
                </a:lnTo>
                <a:lnTo>
                  <a:pt x="99060" y="509270"/>
                </a:lnTo>
                <a:lnTo>
                  <a:pt x="143510" y="527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6634480" y="553720"/>
            <a:ext cx="134621" cy="401321"/>
          </a:xfrm>
          <a:custGeom>
            <a:avLst/>
            <a:gdLst/>
            <a:ahLst/>
            <a:cxnLst/>
            <a:rect l="0" t="0" r="0" b="0"/>
            <a:pathLst>
              <a:path w="134621" h="401321">
                <a:moveTo>
                  <a:pt x="134620" y="0"/>
                </a:moveTo>
                <a:lnTo>
                  <a:pt x="116840" y="17780"/>
                </a:lnTo>
                <a:lnTo>
                  <a:pt x="99060" y="53340"/>
                </a:lnTo>
                <a:lnTo>
                  <a:pt x="81280" y="80010"/>
                </a:lnTo>
                <a:lnTo>
                  <a:pt x="62230" y="124460"/>
                </a:lnTo>
                <a:lnTo>
                  <a:pt x="53340" y="160020"/>
                </a:lnTo>
                <a:lnTo>
                  <a:pt x="44450" y="187960"/>
                </a:lnTo>
                <a:lnTo>
                  <a:pt x="35560" y="223520"/>
                </a:lnTo>
                <a:lnTo>
                  <a:pt x="26670" y="259080"/>
                </a:lnTo>
                <a:lnTo>
                  <a:pt x="17780" y="285750"/>
                </a:lnTo>
                <a:lnTo>
                  <a:pt x="8890" y="330200"/>
                </a:lnTo>
                <a:lnTo>
                  <a:pt x="0" y="36576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6625590" y="624840"/>
            <a:ext cx="152401" cy="312421"/>
          </a:xfrm>
          <a:custGeom>
            <a:avLst/>
            <a:gdLst/>
            <a:ahLst/>
            <a:cxnLst/>
            <a:rect l="0" t="0" r="0" b="0"/>
            <a:pathLst>
              <a:path w="152401" h="312421">
                <a:moveTo>
                  <a:pt x="0" y="0"/>
                </a:moveTo>
                <a:lnTo>
                  <a:pt x="8890" y="17780"/>
                </a:lnTo>
                <a:lnTo>
                  <a:pt x="26670" y="62230"/>
                </a:lnTo>
                <a:lnTo>
                  <a:pt x="44450" y="99060"/>
                </a:lnTo>
                <a:lnTo>
                  <a:pt x="62230" y="134620"/>
                </a:lnTo>
                <a:lnTo>
                  <a:pt x="71120" y="170180"/>
                </a:lnTo>
                <a:lnTo>
                  <a:pt x="80010" y="205740"/>
                </a:lnTo>
                <a:lnTo>
                  <a:pt x="99060" y="241300"/>
                </a:lnTo>
                <a:lnTo>
                  <a:pt x="116840" y="276860"/>
                </a:lnTo>
                <a:lnTo>
                  <a:pt x="15240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6920230" y="562610"/>
            <a:ext cx="8891" cy="356871"/>
          </a:xfrm>
          <a:custGeom>
            <a:avLst/>
            <a:gdLst/>
            <a:ahLst/>
            <a:cxnLst/>
            <a:rect l="0" t="0" r="0" b="0"/>
            <a:pathLst>
              <a:path w="8891" h="35687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0" y="124460"/>
                </a:lnTo>
                <a:lnTo>
                  <a:pt x="0" y="16129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12420"/>
                </a:lnTo>
                <a:lnTo>
                  <a:pt x="8890" y="330200"/>
                </a:lnTo>
                <a:lnTo>
                  <a:pt x="889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840220" y="741680"/>
            <a:ext cx="179071" cy="35561"/>
          </a:xfrm>
          <a:custGeom>
            <a:avLst/>
            <a:gdLst/>
            <a:ahLst/>
            <a:cxnLst/>
            <a:rect l="0" t="0" r="0" b="0"/>
            <a:pathLst>
              <a:path w="179071" h="35561">
                <a:moveTo>
                  <a:pt x="0" y="3556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15570" y="8890"/>
                </a:lnTo>
                <a:lnTo>
                  <a:pt x="16002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7063740" y="473710"/>
            <a:ext cx="195581" cy="535941"/>
          </a:xfrm>
          <a:custGeom>
            <a:avLst/>
            <a:gdLst/>
            <a:ahLst/>
            <a:cxnLst/>
            <a:rect l="0" t="0" r="0" b="0"/>
            <a:pathLst>
              <a:path w="195581" h="535941">
                <a:moveTo>
                  <a:pt x="0" y="44450"/>
                </a:moveTo>
                <a:lnTo>
                  <a:pt x="17780" y="26670"/>
                </a:lnTo>
                <a:lnTo>
                  <a:pt x="53340" y="0"/>
                </a:lnTo>
                <a:lnTo>
                  <a:pt x="88900" y="0"/>
                </a:lnTo>
                <a:lnTo>
                  <a:pt x="106680" y="0"/>
                </a:lnTo>
                <a:lnTo>
                  <a:pt x="124460" y="17780"/>
                </a:lnTo>
                <a:lnTo>
                  <a:pt x="133350" y="35560"/>
                </a:lnTo>
                <a:lnTo>
                  <a:pt x="133350" y="53340"/>
                </a:lnTo>
                <a:lnTo>
                  <a:pt x="124460" y="88900"/>
                </a:lnTo>
                <a:lnTo>
                  <a:pt x="106680" y="124460"/>
                </a:lnTo>
                <a:lnTo>
                  <a:pt x="80010" y="168910"/>
                </a:lnTo>
                <a:lnTo>
                  <a:pt x="53340" y="213360"/>
                </a:lnTo>
                <a:lnTo>
                  <a:pt x="26670" y="240030"/>
                </a:lnTo>
                <a:lnTo>
                  <a:pt x="8890" y="259080"/>
                </a:lnTo>
                <a:lnTo>
                  <a:pt x="62230" y="240030"/>
                </a:lnTo>
                <a:lnTo>
                  <a:pt x="88900" y="222250"/>
                </a:lnTo>
                <a:lnTo>
                  <a:pt x="124460" y="213360"/>
                </a:lnTo>
                <a:lnTo>
                  <a:pt x="142240" y="213360"/>
                </a:lnTo>
                <a:lnTo>
                  <a:pt x="186690" y="259080"/>
                </a:lnTo>
                <a:lnTo>
                  <a:pt x="195580" y="303530"/>
                </a:lnTo>
                <a:lnTo>
                  <a:pt x="195580" y="339090"/>
                </a:lnTo>
                <a:lnTo>
                  <a:pt x="195580" y="383540"/>
                </a:lnTo>
                <a:lnTo>
                  <a:pt x="186690" y="419100"/>
                </a:lnTo>
                <a:lnTo>
                  <a:pt x="168910" y="454660"/>
                </a:lnTo>
                <a:lnTo>
                  <a:pt x="142240" y="490220"/>
                </a:lnTo>
                <a:lnTo>
                  <a:pt x="124460" y="527050"/>
                </a:lnTo>
                <a:lnTo>
                  <a:pt x="11557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7287260" y="429260"/>
            <a:ext cx="115571" cy="571501"/>
          </a:xfrm>
          <a:custGeom>
            <a:avLst/>
            <a:gdLst/>
            <a:ahLst/>
            <a:cxnLst/>
            <a:rect l="0" t="0" r="0" b="0"/>
            <a:pathLst>
              <a:path w="115571" h="571501">
                <a:moveTo>
                  <a:pt x="0" y="0"/>
                </a:moveTo>
                <a:lnTo>
                  <a:pt x="17780" y="8890"/>
                </a:lnTo>
                <a:lnTo>
                  <a:pt x="53340" y="53340"/>
                </a:lnTo>
                <a:lnTo>
                  <a:pt x="80010" y="88900"/>
                </a:lnTo>
                <a:lnTo>
                  <a:pt x="97790" y="133350"/>
                </a:lnTo>
                <a:lnTo>
                  <a:pt x="106680" y="168910"/>
                </a:lnTo>
                <a:lnTo>
                  <a:pt x="115570" y="204470"/>
                </a:lnTo>
                <a:lnTo>
                  <a:pt x="115570" y="240030"/>
                </a:lnTo>
                <a:lnTo>
                  <a:pt x="106680" y="275590"/>
                </a:lnTo>
                <a:lnTo>
                  <a:pt x="97790" y="312420"/>
                </a:lnTo>
                <a:lnTo>
                  <a:pt x="88900" y="356870"/>
                </a:lnTo>
                <a:lnTo>
                  <a:pt x="80010" y="401320"/>
                </a:lnTo>
                <a:lnTo>
                  <a:pt x="71120" y="436880"/>
                </a:lnTo>
                <a:lnTo>
                  <a:pt x="62230" y="472440"/>
                </a:lnTo>
                <a:lnTo>
                  <a:pt x="44450" y="516890"/>
                </a:lnTo>
                <a:lnTo>
                  <a:pt x="35560" y="561340"/>
                </a:lnTo>
                <a:lnTo>
                  <a:pt x="3556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7509510" y="580390"/>
            <a:ext cx="170181" cy="35561"/>
          </a:xfrm>
          <a:custGeom>
            <a:avLst/>
            <a:gdLst/>
            <a:ahLst/>
            <a:cxnLst/>
            <a:rect l="0" t="0" r="0" b="0"/>
            <a:pathLst>
              <a:path w="170181" h="35561">
                <a:moveTo>
                  <a:pt x="0" y="35560"/>
                </a:moveTo>
                <a:lnTo>
                  <a:pt x="35560" y="17780"/>
                </a:lnTo>
                <a:lnTo>
                  <a:pt x="72390" y="8890"/>
                </a:lnTo>
                <a:lnTo>
                  <a:pt x="90170" y="0"/>
                </a:lnTo>
                <a:lnTo>
                  <a:pt x="107950" y="0"/>
                </a:lnTo>
                <a:lnTo>
                  <a:pt x="134620" y="0"/>
                </a:lnTo>
                <a:lnTo>
                  <a:pt x="152400" y="0"/>
                </a:lnTo>
                <a:lnTo>
                  <a:pt x="17018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7509510" y="73279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7786370" y="374650"/>
            <a:ext cx="223521" cy="455931"/>
          </a:xfrm>
          <a:custGeom>
            <a:avLst/>
            <a:gdLst/>
            <a:ahLst/>
            <a:cxnLst/>
            <a:rect l="0" t="0" r="0" b="0"/>
            <a:pathLst>
              <a:path w="223521" h="455931">
                <a:moveTo>
                  <a:pt x="0" y="35560"/>
                </a:moveTo>
                <a:lnTo>
                  <a:pt x="0" y="17780"/>
                </a:lnTo>
                <a:lnTo>
                  <a:pt x="44450" y="0"/>
                </a:lnTo>
                <a:lnTo>
                  <a:pt x="90170" y="0"/>
                </a:lnTo>
                <a:lnTo>
                  <a:pt x="125730" y="0"/>
                </a:lnTo>
                <a:lnTo>
                  <a:pt x="152400" y="8890"/>
                </a:lnTo>
                <a:lnTo>
                  <a:pt x="170180" y="26670"/>
                </a:lnTo>
                <a:lnTo>
                  <a:pt x="179070" y="72390"/>
                </a:lnTo>
                <a:lnTo>
                  <a:pt x="170180" y="99060"/>
                </a:lnTo>
                <a:lnTo>
                  <a:pt x="152400" y="134620"/>
                </a:lnTo>
                <a:lnTo>
                  <a:pt x="125730" y="179070"/>
                </a:lnTo>
                <a:lnTo>
                  <a:pt x="90170" y="223520"/>
                </a:lnTo>
                <a:lnTo>
                  <a:pt x="62230" y="250190"/>
                </a:lnTo>
                <a:lnTo>
                  <a:pt x="99060" y="241300"/>
                </a:lnTo>
                <a:lnTo>
                  <a:pt x="143510" y="232410"/>
                </a:lnTo>
                <a:lnTo>
                  <a:pt x="170180" y="232410"/>
                </a:lnTo>
                <a:lnTo>
                  <a:pt x="187960" y="232410"/>
                </a:lnTo>
                <a:lnTo>
                  <a:pt x="205740" y="241300"/>
                </a:lnTo>
                <a:lnTo>
                  <a:pt x="223520" y="267970"/>
                </a:lnTo>
                <a:lnTo>
                  <a:pt x="223520" y="312420"/>
                </a:lnTo>
                <a:lnTo>
                  <a:pt x="223520" y="358140"/>
                </a:lnTo>
                <a:lnTo>
                  <a:pt x="214630" y="375920"/>
                </a:lnTo>
                <a:lnTo>
                  <a:pt x="214630" y="393700"/>
                </a:lnTo>
                <a:lnTo>
                  <a:pt x="179070" y="429260"/>
                </a:lnTo>
                <a:lnTo>
                  <a:pt x="161290" y="447040"/>
                </a:lnTo>
                <a:lnTo>
                  <a:pt x="143510" y="455930"/>
                </a:lnTo>
                <a:lnTo>
                  <a:pt x="116840" y="447040"/>
                </a:lnTo>
                <a:lnTo>
                  <a:pt x="72390" y="429260"/>
                </a:lnTo>
                <a:lnTo>
                  <a:pt x="53340" y="420370"/>
                </a:lnTo>
                <a:lnTo>
                  <a:pt x="4445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036570" y="1785620"/>
            <a:ext cx="53341" cy="795021"/>
          </a:xfrm>
          <a:custGeom>
            <a:avLst/>
            <a:gdLst/>
            <a:ahLst/>
            <a:cxnLst/>
            <a:rect l="0" t="0" r="0" b="0"/>
            <a:pathLst>
              <a:path w="53341" h="79502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7030"/>
                </a:lnTo>
                <a:lnTo>
                  <a:pt x="0" y="402590"/>
                </a:lnTo>
                <a:lnTo>
                  <a:pt x="0" y="438150"/>
                </a:lnTo>
                <a:lnTo>
                  <a:pt x="0" y="473710"/>
                </a:lnTo>
                <a:lnTo>
                  <a:pt x="0" y="500380"/>
                </a:lnTo>
                <a:lnTo>
                  <a:pt x="0" y="535940"/>
                </a:lnTo>
                <a:lnTo>
                  <a:pt x="8890" y="571500"/>
                </a:lnTo>
                <a:lnTo>
                  <a:pt x="8890" y="598170"/>
                </a:lnTo>
                <a:lnTo>
                  <a:pt x="8890" y="633730"/>
                </a:lnTo>
                <a:lnTo>
                  <a:pt x="17780" y="679450"/>
                </a:lnTo>
                <a:lnTo>
                  <a:pt x="26670" y="715010"/>
                </a:lnTo>
                <a:lnTo>
                  <a:pt x="35560" y="750570"/>
                </a:lnTo>
                <a:lnTo>
                  <a:pt x="53340" y="795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169920" y="2124710"/>
            <a:ext cx="196851" cy="464821"/>
          </a:xfrm>
          <a:custGeom>
            <a:avLst/>
            <a:gdLst/>
            <a:ahLst/>
            <a:cxnLst/>
            <a:rect l="0" t="0" r="0" b="0"/>
            <a:pathLst>
              <a:path w="196851" h="464821">
                <a:moveTo>
                  <a:pt x="53340" y="0"/>
                </a:moveTo>
                <a:lnTo>
                  <a:pt x="35560" y="0"/>
                </a:lnTo>
                <a:lnTo>
                  <a:pt x="17780" y="45720"/>
                </a:lnTo>
                <a:lnTo>
                  <a:pt x="17780" y="9017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26670" y="313690"/>
                </a:lnTo>
                <a:lnTo>
                  <a:pt x="35560" y="349250"/>
                </a:lnTo>
                <a:lnTo>
                  <a:pt x="44450" y="384810"/>
                </a:lnTo>
                <a:lnTo>
                  <a:pt x="62230" y="420370"/>
                </a:lnTo>
                <a:lnTo>
                  <a:pt x="88900" y="447040"/>
                </a:lnTo>
                <a:lnTo>
                  <a:pt x="97790" y="464820"/>
                </a:lnTo>
                <a:lnTo>
                  <a:pt x="116840" y="464820"/>
                </a:lnTo>
                <a:lnTo>
                  <a:pt x="143510" y="455930"/>
                </a:lnTo>
                <a:lnTo>
                  <a:pt x="161290" y="447040"/>
                </a:lnTo>
                <a:lnTo>
                  <a:pt x="187960" y="411480"/>
                </a:lnTo>
                <a:lnTo>
                  <a:pt x="187960" y="367030"/>
                </a:lnTo>
                <a:lnTo>
                  <a:pt x="196850" y="340360"/>
                </a:lnTo>
                <a:lnTo>
                  <a:pt x="196850" y="294640"/>
                </a:lnTo>
                <a:lnTo>
                  <a:pt x="196850" y="250190"/>
                </a:lnTo>
                <a:lnTo>
                  <a:pt x="187960" y="214630"/>
                </a:lnTo>
                <a:lnTo>
                  <a:pt x="179070" y="170180"/>
                </a:lnTo>
                <a:lnTo>
                  <a:pt x="161290" y="134620"/>
                </a:lnTo>
                <a:lnTo>
                  <a:pt x="134620" y="99060"/>
                </a:lnTo>
                <a:lnTo>
                  <a:pt x="106680" y="72390"/>
                </a:lnTo>
                <a:lnTo>
                  <a:pt x="80010" y="54610"/>
                </a:lnTo>
                <a:lnTo>
                  <a:pt x="53340" y="36830"/>
                </a:lnTo>
                <a:lnTo>
                  <a:pt x="35560" y="36830"/>
                </a:lnTo>
                <a:lnTo>
                  <a:pt x="0" y="45720"/>
                </a:lnTo>
                <a:lnTo>
                  <a:pt x="0" y="72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384550" y="2143760"/>
            <a:ext cx="232411" cy="928371"/>
          </a:xfrm>
          <a:custGeom>
            <a:avLst/>
            <a:gdLst/>
            <a:ahLst/>
            <a:cxnLst/>
            <a:rect l="0" t="0" r="0" b="0"/>
            <a:pathLst>
              <a:path w="232411" h="928371">
                <a:moveTo>
                  <a:pt x="142240" y="0"/>
                </a:moveTo>
                <a:lnTo>
                  <a:pt x="115570" y="8890"/>
                </a:lnTo>
                <a:lnTo>
                  <a:pt x="80010" y="44450"/>
                </a:lnTo>
                <a:lnTo>
                  <a:pt x="53340" y="80010"/>
                </a:lnTo>
                <a:lnTo>
                  <a:pt x="35560" y="115570"/>
                </a:lnTo>
                <a:lnTo>
                  <a:pt x="26670" y="151130"/>
                </a:lnTo>
                <a:lnTo>
                  <a:pt x="8890" y="195580"/>
                </a:lnTo>
                <a:lnTo>
                  <a:pt x="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65760"/>
                </a:lnTo>
                <a:lnTo>
                  <a:pt x="17780" y="410210"/>
                </a:lnTo>
                <a:lnTo>
                  <a:pt x="35560" y="445770"/>
                </a:lnTo>
                <a:lnTo>
                  <a:pt x="44450" y="463550"/>
                </a:lnTo>
                <a:lnTo>
                  <a:pt x="71120" y="481330"/>
                </a:lnTo>
                <a:lnTo>
                  <a:pt x="97790" y="481330"/>
                </a:lnTo>
                <a:lnTo>
                  <a:pt x="115570" y="472440"/>
                </a:lnTo>
                <a:lnTo>
                  <a:pt x="124460" y="445770"/>
                </a:lnTo>
                <a:lnTo>
                  <a:pt x="133350" y="427990"/>
                </a:lnTo>
                <a:lnTo>
                  <a:pt x="151130" y="392430"/>
                </a:lnTo>
                <a:lnTo>
                  <a:pt x="151130" y="347980"/>
                </a:lnTo>
                <a:lnTo>
                  <a:pt x="160020" y="303530"/>
                </a:lnTo>
                <a:lnTo>
                  <a:pt x="160020" y="266700"/>
                </a:lnTo>
                <a:lnTo>
                  <a:pt x="160020" y="231140"/>
                </a:lnTo>
                <a:lnTo>
                  <a:pt x="160020" y="186690"/>
                </a:lnTo>
                <a:lnTo>
                  <a:pt x="151130" y="151130"/>
                </a:lnTo>
                <a:lnTo>
                  <a:pt x="142240" y="106680"/>
                </a:lnTo>
                <a:lnTo>
                  <a:pt x="133350" y="80010"/>
                </a:lnTo>
                <a:lnTo>
                  <a:pt x="115570" y="71120"/>
                </a:lnTo>
                <a:lnTo>
                  <a:pt x="115570" y="115570"/>
                </a:lnTo>
                <a:lnTo>
                  <a:pt x="115570" y="160020"/>
                </a:lnTo>
                <a:lnTo>
                  <a:pt x="115570" y="195580"/>
                </a:lnTo>
                <a:lnTo>
                  <a:pt x="124460" y="231140"/>
                </a:lnTo>
                <a:lnTo>
                  <a:pt x="133350" y="266700"/>
                </a:lnTo>
                <a:lnTo>
                  <a:pt x="133350" y="303530"/>
                </a:lnTo>
                <a:lnTo>
                  <a:pt x="142240" y="339090"/>
                </a:lnTo>
                <a:lnTo>
                  <a:pt x="151130" y="374650"/>
                </a:lnTo>
                <a:lnTo>
                  <a:pt x="160020" y="410210"/>
                </a:lnTo>
                <a:lnTo>
                  <a:pt x="168910" y="445770"/>
                </a:lnTo>
                <a:lnTo>
                  <a:pt x="177800" y="481330"/>
                </a:lnTo>
                <a:lnTo>
                  <a:pt x="196850" y="516890"/>
                </a:lnTo>
                <a:lnTo>
                  <a:pt x="205740" y="552450"/>
                </a:lnTo>
                <a:lnTo>
                  <a:pt x="214630" y="589280"/>
                </a:lnTo>
                <a:lnTo>
                  <a:pt x="214630" y="624840"/>
                </a:lnTo>
                <a:lnTo>
                  <a:pt x="223520" y="669290"/>
                </a:lnTo>
                <a:lnTo>
                  <a:pt x="232410" y="704850"/>
                </a:lnTo>
                <a:lnTo>
                  <a:pt x="232410" y="740410"/>
                </a:lnTo>
                <a:lnTo>
                  <a:pt x="232410" y="775970"/>
                </a:lnTo>
                <a:lnTo>
                  <a:pt x="232410" y="811530"/>
                </a:lnTo>
                <a:lnTo>
                  <a:pt x="223520" y="838200"/>
                </a:lnTo>
                <a:lnTo>
                  <a:pt x="214630" y="883920"/>
                </a:lnTo>
                <a:lnTo>
                  <a:pt x="214630" y="901700"/>
                </a:lnTo>
                <a:lnTo>
                  <a:pt x="205740" y="919480"/>
                </a:lnTo>
                <a:lnTo>
                  <a:pt x="177800" y="928370"/>
                </a:lnTo>
                <a:lnTo>
                  <a:pt x="151130" y="919480"/>
                </a:lnTo>
                <a:lnTo>
                  <a:pt x="133350" y="910590"/>
                </a:lnTo>
                <a:lnTo>
                  <a:pt x="124460" y="855980"/>
                </a:lnTo>
                <a:lnTo>
                  <a:pt x="124460" y="855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661410" y="2545080"/>
            <a:ext cx="133351" cy="124461"/>
          </a:xfrm>
          <a:custGeom>
            <a:avLst/>
            <a:gdLst/>
            <a:ahLst/>
            <a:cxnLst/>
            <a:rect l="0" t="0" r="0" b="0"/>
            <a:pathLst>
              <a:path w="133351" h="124461">
                <a:moveTo>
                  <a:pt x="889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80010"/>
                </a:lnTo>
                <a:lnTo>
                  <a:pt x="17780" y="97790"/>
                </a:lnTo>
                <a:lnTo>
                  <a:pt x="26670" y="115570"/>
                </a:lnTo>
                <a:lnTo>
                  <a:pt x="44450" y="115570"/>
                </a:lnTo>
                <a:lnTo>
                  <a:pt x="88900" y="124460"/>
                </a:lnTo>
                <a:lnTo>
                  <a:pt x="13335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741420" y="2527300"/>
            <a:ext cx="71121" cy="356871"/>
          </a:xfrm>
          <a:custGeom>
            <a:avLst/>
            <a:gdLst/>
            <a:ahLst/>
            <a:cxnLst/>
            <a:rect l="0" t="0" r="0" b="0"/>
            <a:pathLst>
              <a:path w="71121" h="356871">
                <a:moveTo>
                  <a:pt x="8890" y="0"/>
                </a:moveTo>
                <a:lnTo>
                  <a:pt x="0" y="17780"/>
                </a:ln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60020"/>
                </a:lnTo>
                <a:lnTo>
                  <a:pt x="26670" y="196850"/>
                </a:lnTo>
                <a:lnTo>
                  <a:pt x="35560" y="241300"/>
                </a:lnTo>
                <a:lnTo>
                  <a:pt x="44450" y="276860"/>
                </a:lnTo>
                <a:lnTo>
                  <a:pt x="53340" y="312420"/>
                </a:lnTo>
                <a:lnTo>
                  <a:pt x="7112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018280" y="1767840"/>
            <a:ext cx="115571" cy="365761"/>
          </a:xfrm>
          <a:custGeom>
            <a:avLst/>
            <a:gdLst/>
            <a:ahLst/>
            <a:cxnLst/>
            <a:rect l="0" t="0" r="0" b="0"/>
            <a:pathLst>
              <a:path w="115571" h="365761">
                <a:moveTo>
                  <a:pt x="115570" y="0"/>
                </a:moveTo>
                <a:lnTo>
                  <a:pt x="97790" y="35560"/>
                </a:lnTo>
                <a:lnTo>
                  <a:pt x="80010" y="80010"/>
                </a:lnTo>
                <a:lnTo>
                  <a:pt x="62230" y="116840"/>
                </a:lnTo>
                <a:lnTo>
                  <a:pt x="53340" y="161290"/>
                </a:lnTo>
                <a:lnTo>
                  <a:pt x="44450" y="205740"/>
                </a:lnTo>
                <a:lnTo>
                  <a:pt x="35560" y="241300"/>
                </a:lnTo>
                <a:lnTo>
                  <a:pt x="26670" y="285750"/>
                </a:lnTo>
                <a:lnTo>
                  <a:pt x="8890" y="321310"/>
                </a:lnTo>
                <a:lnTo>
                  <a:pt x="0" y="34798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3973830" y="178562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0" y="0"/>
                </a:moveTo>
                <a:lnTo>
                  <a:pt x="8890" y="17780"/>
                </a:lnTo>
                <a:lnTo>
                  <a:pt x="26670" y="53340"/>
                </a:lnTo>
                <a:lnTo>
                  <a:pt x="44450" y="90170"/>
                </a:lnTo>
                <a:lnTo>
                  <a:pt x="80010" y="125730"/>
                </a:lnTo>
                <a:lnTo>
                  <a:pt x="106680" y="170180"/>
                </a:lnTo>
                <a:lnTo>
                  <a:pt x="133350" y="214630"/>
                </a:lnTo>
                <a:lnTo>
                  <a:pt x="168910" y="250190"/>
                </a:lnTo>
                <a:lnTo>
                  <a:pt x="205740" y="294640"/>
                </a:lnTo>
                <a:lnTo>
                  <a:pt x="24130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4250690" y="1544320"/>
            <a:ext cx="160021" cy="214631"/>
          </a:xfrm>
          <a:custGeom>
            <a:avLst/>
            <a:gdLst/>
            <a:ahLst/>
            <a:cxnLst/>
            <a:rect l="0" t="0" r="0" b="0"/>
            <a:pathLst>
              <a:path w="160021" h="214631">
                <a:moveTo>
                  <a:pt x="8890" y="72390"/>
                </a:moveTo>
                <a:lnTo>
                  <a:pt x="0" y="54610"/>
                </a:lnTo>
                <a:lnTo>
                  <a:pt x="8890" y="27940"/>
                </a:lnTo>
                <a:lnTo>
                  <a:pt x="26670" y="8890"/>
                </a:lnTo>
                <a:lnTo>
                  <a:pt x="44450" y="0"/>
                </a:lnTo>
                <a:lnTo>
                  <a:pt x="80010" y="0"/>
                </a:lnTo>
                <a:lnTo>
                  <a:pt x="97790" y="8890"/>
                </a:lnTo>
                <a:lnTo>
                  <a:pt x="97790" y="27940"/>
                </a:lnTo>
                <a:lnTo>
                  <a:pt x="97790" y="63500"/>
                </a:lnTo>
                <a:lnTo>
                  <a:pt x="88900" y="81280"/>
                </a:lnTo>
                <a:lnTo>
                  <a:pt x="62230" y="125730"/>
                </a:lnTo>
                <a:lnTo>
                  <a:pt x="44450" y="161290"/>
                </a:lnTo>
                <a:lnTo>
                  <a:pt x="26670" y="196850"/>
                </a:lnTo>
                <a:lnTo>
                  <a:pt x="44450" y="214630"/>
                </a:lnTo>
                <a:lnTo>
                  <a:pt x="62230" y="214630"/>
                </a:lnTo>
                <a:lnTo>
                  <a:pt x="80010" y="205740"/>
                </a:lnTo>
                <a:lnTo>
                  <a:pt x="115570" y="196850"/>
                </a:lnTo>
                <a:lnTo>
                  <a:pt x="142240" y="196850"/>
                </a:lnTo>
                <a:lnTo>
                  <a:pt x="16002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4401820" y="1902460"/>
            <a:ext cx="170181" cy="17781"/>
          </a:xfrm>
          <a:custGeom>
            <a:avLst/>
            <a:gdLst/>
            <a:ahLst/>
            <a:cxnLst/>
            <a:rect l="0" t="0" r="0" b="0"/>
            <a:pathLst>
              <a:path w="170181" h="17781">
                <a:moveTo>
                  <a:pt x="0" y="17780"/>
                </a:moveTo>
                <a:lnTo>
                  <a:pt x="27940" y="8890"/>
                </a:lnTo>
                <a:lnTo>
                  <a:pt x="63500" y="0"/>
                </a:lnTo>
                <a:lnTo>
                  <a:pt x="99060" y="0"/>
                </a:lnTo>
                <a:lnTo>
                  <a:pt x="134620" y="8890"/>
                </a:lnTo>
                <a:lnTo>
                  <a:pt x="17018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4652010" y="1625600"/>
            <a:ext cx="170181" cy="419101"/>
          </a:xfrm>
          <a:custGeom>
            <a:avLst/>
            <a:gdLst/>
            <a:ahLst/>
            <a:cxnLst/>
            <a:rect l="0" t="0" r="0" b="0"/>
            <a:pathLst>
              <a:path w="170181" h="419101">
                <a:moveTo>
                  <a:pt x="107950" y="8890"/>
                </a:moveTo>
                <a:lnTo>
                  <a:pt x="72390" y="0"/>
                </a:lnTo>
                <a:lnTo>
                  <a:pt x="53340" y="0"/>
                </a:lnTo>
                <a:lnTo>
                  <a:pt x="17780" y="35560"/>
                </a:lnTo>
                <a:lnTo>
                  <a:pt x="8890" y="80010"/>
                </a:lnTo>
                <a:lnTo>
                  <a:pt x="0" y="106680"/>
                </a:lnTo>
                <a:lnTo>
                  <a:pt x="0" y="142240"/>
                </a:lnTo>
                <a:lnTo>
                  <a:pt x="0" y="168910"/>
                </a:lnTo>
                <a:lnTo>
                  <a:pt x="8890" y="186690"/>
                </a:lnTo>
                <a:lnTo>
                  <a:pt x="26670" y="195580"/>
                </a:lnTo>
                <a:lnTo>
                  <a:pt x="53340" y="195580"/>
                </a:lnTo>
                <a:lnTo>
                  <a:pt x="81280" y="168910"/>
                </a:lnTo>
                <a:lnTo>
                  <a:pt x="99060" y="124460"/>
                </a:lnTo>
                <a:lnTo>
                  <a:pt x="107950" y="88900"/>
                </a:lnTo>
                <a:lnTo>
                  <a:pt x="116840" y="53340"/>
                </a:lnTo>
                <a:lnTo>
                  <a:pt x="116840" y="26670"/>
                </a:lnTo>
                <a:lnTo>
                  <a:pt x="116840" y="53340"/>
                </a:lnTo>
                <a:lnTo>
                  <a:pt x="116840" y="88900"/>
                </a:lnTo>
                <a:lnTo>
                  <a:pt x="116840" y="124460"/>
                </a:lnTo>
                <a:lnTo>
                  <a:pt x="116840" y="160020"/>
                </a:lnTo>
                <a:lnTo>
                  <a:pt x="125730" y="204470"/>
                </a:lnTo>
                <a:lnTo>
                  <a:pt x="125730" y="250190"/>
                </a:lnTo>
                <a:lnTo>
                  <a:pt x="134620" y="285750"/>
                </a:lnTo>
                <a:lnTo>
                  <a:pt x="143510" y="321310"/>
                </a:lnTo>
                <a:lnTo>
                  <a:pt x="152400" y="365760"/>
                </a:lnTo>
                <a:lnTo>
                  <a:pt x="152400" y="410210"/>
                </a:lnTo>
                <a:lnTo>
                  <a:pt x="17018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4804410" y="1544320"/>
            <a:ext cx="151131" cy="635001"/>
          </a:xfrm>
          <a:custGeom>
            <a:avLst/>
            <a:gdLst/>
            <a:ahLst/>
            <a:cxnLst/>
            <a:rect l="0" t="0" r="0" b="0"/>
            <a:pathLst>
              <a:path w="151131" h="635001">
                <a:moveTo>
                  <a:pt x="53340" y="0"/>
                </a:moveTo>
                <a:lnTo>
                  <a:pt x="62230" y="17780"/>
                </a:lnTo>
                <a:lnTo>
                  <a:pt x="97790" y="63500"/>
                </a:lnTo>
                <a:lnTo>
                  <a:pt x="115570" y="99060"/>
                </a:lnTo>
                <a:lnTo>
                  <a:pt x="133350" y="143510"/>
                </a:lnTo>
                <a:lnTo>
                  <a:pt x="142240" y="179070"/>
                </a:lnTo>
                <a:lnTo>
                  <a:pt x="151130" y="214630"/>
                </a:lnTo>
                <a:lnTo>
                  <a:pt x="151130" y="250190"/>
                </a:lnTo>
                <a:lnTo>
                  <a:pt x="151130" y="276860"/>
                </a:lnTo>
                <a:lnTo>
                  <a:pt x="151130" y="312420"/>
                </a:lnTo>
                <a:lnTo>
                  <a:pt x="142240" y="349250"/>
                </a:lnTo>
                <a:lnTo>
                  <a:pt x="133350" y="384810"/>
                </a:lnTo>
                <a:lnTo>
                  <a:pt x="133350" y="411480"/>
                </a:lnTo>
                <a:lnTo>
                  <a:pt x="124460" y="447040"/>
                </a:lnTo>
                <a:lnTo>
                  <a:pt x="106680" y="473710"/>
                </a:lnTo>
                <a:lnTo>
                  <a:pt x="88900" y="518160"/>
                </a:lnTo>
                <a:lnTo>
                  <a:pt x="71120" y="553720"/>
                </a:lnTo>
                <a:lnTo>
                  <a:pt x="35560" y="59944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848100" y="1526540"/>
            <a:ext cx="143511" cy="697231"/>
          </a:xfrm>
          <a:custGeom>
            <a:avLst/>
            <a:gdLst/>
            <a:ahLst/>
            <a:cxnLst/>
            <a:rect l="0" t="0" r="0" b="0"/>
            <a:pathLst>
              <a:path w="143511" h="697231">
                <a:moveTo>
                  <a:pt x="81280" y="0"/>
                </a:moveTo>
                <a:lnTo>
                  <a:pt x="54610" y="35560"/>
                </a:lnTo>
                <a:lnTo>
                  <a:pt x="45720" y="63500"/>
                </a:lnTo>
                <a:lnTo>
                  <a:pt x="27940" y="107950"/>
                </a:lnTo>
                <a:lnTo>
                  <a:pt x="19050" y="152400"/>
                </a:lnTo>
                <a:lnTo>
                  <a:pt x="10160" y="187960"/>
                </a:lnTo>
                <a:lnTo>
                  <a:pt x="10160" y="23241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58140"/>
                </a:lnTo>
                <a:lnTo>
                  <a:pt x="0" y="384810"/>
                </a:lnTo>
                <a:lnTo>
                  <a:pt x="10160" y="420370"/>
                </a:lnTo>
                <a:lnTo>
                  <a:pt x="10160" y="464820"/>
                </a:lnTo>
                <a:lnTo>
                  <a:pt x="27940" y="500380"/>
                </a:lnTo>
                <a:lnTo>
                  <a:pt x="36830" y="535940"/>
                </a:lnTo>
                <a:lnTo>
                  <a:pt x="54610" y="571500"/>
                </a:lnTo>
                <a:lnTo>
                  <a:pt x="72390" y="607060"/>
                </a:lnTo>
                <a:lnTo>
                  <a:pt x="99060" y="643890"/>
                </a:lnTo>
                <a:lnTo>
                  <a:pt x="134620" y="688340"/>
                </a:lnTo>
                <a:lnTo>
                  <a:pt x="143510" y="697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964940" y="2268220"/>
            <a:ext cx="1098551" cy="71121"/>
          </a:xfrm>
          <a:custGeom>
            <a:avLst/>
            <a:gdLst/>
            <a:ahLst/>
            <a:cxnLst/>
            <a:rect l="0" t="0" r="0" b="0"/>
            <a:pathLst>
              <a:path w="1098551" h="71121">
                <a:moveTo>
                  <a:pt x="0" y="71120"/>
                </a:moveTo>
                <a:lnTo>
                  <a:pt x="26670" y="71120"/>
                </a:lnTo>
                <a:lnTo>
                  <a:pt x="71120" y="71120"/>
                </a:lnTo>
                <a:lnTo>
                  <a:pt x="115570" y="62230"/>
                </a:lnTo>
                <a:lnTo>
                  <a:pt x="151130" y="53340"/>
                </a:lnTo>
                <a:lnTo>
                  <a:pt x="187960" y="53340"/>
                </a:lnTo>
                <a:lnTo>
                  <a:pt x="232410" y="44450"/>
                </a:lnTo>
                <a:lnTo>
                  <a:pt x="276860" y="44450"/>
                </a:lnTo>
                <a:lnTo>
                  <a:pt x="321310" y="35560"/>
                </a:lnTo>
                <a:lnTo>
                  <a:pt x="347980" y="35560"/>
                </a:lnTo>
                <a:lnTo>
                  <a:pt x="383540" y="35560"/>
                </a:lnTo>
                <a:lnTo>
                  <a:pt x="419100" y="26670"/>
                </a:lnTo>
                <a:lnTo>
                  <a:pt x="454660" y="26670"/>
                </a:lnTo>
                <a:lnTo>
                  <a:pt x="482600" y="26670"/>
                </a:lnTo>
                <a:lnTo>
                  <a:pt x="518160" y="26670"/>
                </a:lnTo>
                <a:lnTo>
                  <a:pt x="553720" y="26670"/>
                </a:lnTo>
                <a:lnTo>
                  <a:pt x="589280" y="17780"/>
                </a:lnTo>
                <a:lnTo>
                  <a:pt x="624840" y="17780"/>
                </a:lnTo>
                <a:lnTo>
                  <a:pt x="660400" y="17780"/>
                </a:lnTo>
                <a:lnTo>
                  <a:pt x="687070" y="8890"/>
                </a:lnTo>
                <a:lnTo>
                  <a:pt x="722630" y="8890"/>
                </a:lnTo>
                <a:lnTo>
                  <a:pt x="749300" y="8890"/>
                </a:lnTo>
                <a:lnTo>
                  <a:pt x="777240" y="8890"/>
                </a:lnTo>
                <a:lnTo>
                  <a:pt x="812800" y="8890"/>
                </a:lnTo>
                <a:lnTo>
                  <a:pt x="857250" y="0"/>
                </a:lnTo>
                <a:lnTo>
                  <a:pt x="892810" y="0"/>
                </a:lnTo>
                <a:lnTo>
                  <a:pt x="928370" y="0"/>
                </a:lnTo>
                <a:lnTo>
                  <a:pt x="963930" y="0"/>
                </a:lnTo>
                <a:lnTo>
                  <a:pt x="1008380" y="0"/>
                </a:lnTo>
                <a:lnTo>
                  <a:pt x="1036320" y="0"/>
                </a:lnTo>
                <a:lnTo>
                  <a:pt x="1071880" y="0"/>
                </a:lnTo>
                <a:lnTo>
                  <a:pt x="1098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232910" y="2401570"/>
            <a:ext cx="106681" cy="402591"/>
          </a:xfrm>
          <a:custGeom>
            <a:avLst/>
            <a:gdLst/>
            <a:ahLst/>
            <a:cxnLst/>
            <a:rect l="0" t="0" r="0" b="0"/>
            <a:pathLst>
              <a:path w="106681" h="402591">
                <a:moveTo>
                  <a:pt x="106680" y="0"/>
                </a:moveTo>
                <a:lnTo>
                  <a:pt x="88900" y="36830"/>
                </a:lnTo>
                <a:lnTo>
                  <a:pt x="80010" y="81280"/>
                </a:lnTo>
                <a:lnTo>
                  <a:pt x="71120" y="107950"/>
                </a:lnTo>
                <a:lnTo>
                  <a:pt x="62230" y="152400"/>
                </a:lnTo>
                <a:lnTo>
                  <a:pt x="44450" y="187960"/>
                </a:lnTo>
                <a:lnTo>
                  <a:pt x="35560" y="232410"/>
                </a:lnTo>
                <a:lnTo>
                  <a:pt x="35560" y="267970"/>
                </a:lnTo>
                <a:lnTo>
                  <a:pt x="26670" y="303530"/>
                </a:lnTo>
                <a:lnTo>
                  <a:pt x="17780" y="340360"/>
                </a:lnTo>
                <a:lnTo>
                  <a:pt x="8890" y="384810"/>
                </a:lnTo>
                <a:lnTo>
                  <a:pt x="0" y="402590"/>
                </a:lnTo>
                <a:lnTo>
                  <a:pt x="0" y="4025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224020" y="2447290"/>
            <a:ext cx="214631" cy="365761"/>
          </a:xfrm>
          <a:custGeom>
            <a:avLst/>
            <a:gdLst/>
            <a:ahLst/>
            <a:cxnLst/>
            <a:rect l="0" t="0" r="0" b="0"/>
            <a:pathLst>
              <a:path w="214631" h="36576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  <a:lnTo>
                  <a:pt x="88900" y="168910"/>
                </a:lnTo>
                <a:lnTo>
                  <a:pt x="106680" y="204470"/>
                </a:lnTo>
                <a:lnTo>
                  <a:pt x="133350" y="240030"/>
                </a:lnTo>
                <a:lnTo>
                  <a:pt x="151130" y="276860"/>
                </a:lnTo>
                <a:lnTo>
                  <a:pt x="177800" y="321310"/>
                </a:lnTo>
                <a:lnTo>
                  <a:pt x="21463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554220" y="2500630"/>
            <a:ext cx="71121" cy="276861"/>
          </a:xfrm>
          <a:custGeom>
            <a:avLst/>
            <a:gdLst/>
            <a:ahLst/>
            <a:cxnLst/>
            <a:rect l="0" t="0" r="0" b="0"/>
            <a:pathLst>
              <a:path w="71121" h="27686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15570"/>
                </a:lnTo>
                <a:lnTo>
                  <a:pt x="26670" y="151130"/>
                </a:lnTo>
                <a:lnTo>
                  <a:pt x="35560" y="195580"/>
                </a:lnTo>
                <a:lnTo>
                  <a:pt x="44450" y="232410"/>
                </a:lnTo>
                <a:lnTo>
                  <a:pt x="62230" y="259080"/>
                </a:lnTo>
                <a:lnTo>
                  <a:pt x="7112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545330" y="2607310"/>
            <a:ext cx="196851" cy="62231"/>
          </a:xfrm>
          <a:custGeom>
            <a:avLst/>
            <a:gdLst/>
            <a:ahLst/>
            <a:cxnLst/>
            <a:rect l="0" t="0" r="0" b="0"/>
            <a:pathLst>
              <a:path w="196851" h="62231">
                <a:moveTo>
                  <a:pt x="0" y="6223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15570" y="17780"/>
                </a:lnTo>
                <a:lnTo>
                  <a:pt x="16002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831080" y="2419350"/>
            <a:ext cx="205741" cy="375921"/>
          </a:xfrm>
          <a:custGeom>
            <a:avLst/>
            <a:gdLst/>
            <a:ahLst/>
            <a:cxnLst/>
            <a:rect l="0" t="0" r="0" b="0"/>
            <a:pathLst>
              <a:path w="205741" h="375921">
                <a:moveTo>
                  <a:pt x="0" y="45720"/>
                </a:moveTo>
                <a:lnTo>
                  <a:pt x="0" y="27940"/>
                </a:lnTo>
                <a:lnTo>
                  <a:pt x="17780" y="19050"/>
                </a:lnTo>
                <a:lnTo>
                  <a:pt x="44450" y="0"/>
                </a:lnTo>
                <a:lnTo>
                  <a:pt x="7112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19050"/>
                </a:lnTo>
                <a:lnTo>
                  <a:pt x="133350" y="36830"/>
                </a:lnTo>
                <a:lnTo>
                  <a:pt x="133350" y="54610"/>
                </a:lnTo>
                <a:lnTo>
                  <a:pt x="124460" y="72390"/>
                </a:lnTo>
                <a:lnTo>
                  <a:pt x="115570" y="107950"/>
                </a:lnTo>
                <a:lnTo>
                  <a:pt x="80010" y="143510"/>
                </a:lnTo>
                <a:lnTo>
                  <a:pt x="62230" y="170180"/>
                </a:lnTo>
                <a:lnTo>
                  <a:pt x="62230" y="187960"/>
                </a:lnTo>
                <a:lnTo>
                  <a:pt x="106680" y="179070"/>
                </a:lnTo>
                <a:lnTo>
                  <a:pt x="151130" y="187960"/>
                </a:lnTo>
                <a:lnTo>
                  <a:pt x="170180" y="196850"/>
                </a:lnTo>
                <a:lnTo>
                  <a:pt x="196850" y="232410"/>
                </a:lnTo>
                <a:lnTo>
                  <a:pt x="205740" y="250190"/>
                </a:lnTo>
                <a:lnTo>
                  <a:pt x="205740" y="285750"/>
                </a:lnTo>
                <a:lnTo>
                  <a:pt x="196850" y="304800"/>
                </a:lnTo>
                <a:lnTo>
                  <a:pt x="170180" y="331470"/>
                </a:lnTo>
                <a:lnTo>
                  <a:pt x="124460" y="358140"/>
                </a:lnTo>
                <a:lnTo>
                  <a:pt x="106680" y="375920"/>
                </a:lnTo>
                <a:lnTo>
                  <a:pt x="97790" y="375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349240" y="2106930"/>
            <a:ext cx="241301" cy="45721"/>
          </a:xfrm>
          <a:custGeom>
            <a:avLst/>
            <a:gdLst/>
            <a:ahLst/>
            <a:cxnLst/>
            <a:rect l="0" t="0" r="0" b="0"/>
            <a:pathLst>
              <a:path w="241301" h="45721">
                <a:moveTo>
                  <a:pt x="0" y="45720"/>
                </a:moveTo>
                <a:lnTo>
                  <a:pt x="35560" y="26670"/>
                </a:lnTo>
                <a:lnTo>
                  <a:pt x="80010" y="8890"/>
                </a:lnTo>
                <a:lnTo>
                  <a:pt x="124460" y="0"/>
                </a:lnTo>
                <a:lnTo>
                  <a:pt x="160020" y="0"/>
                </a:lnTo>
                <a:lnTo>
                  <a:pt x="19558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491480" y="225933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26670" y="8890"/>
                </a:lnTo>
                <a:lnTo>
                  <a:pt x="62230" y="8890"/>
                </a:lnTo>
                <a:lnTo>
                  <a:pt x="99060" y="8890"/>
                </a:lnTo>
                <a:lnTo>
                  <a:pt x="14351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5974080" y="1884680"/>
            <a:ext cx="427991" cy="580391"/>
          </a:xfrm>
          <a:custGeom>
            <a:avLst/>
            <a:gdLst/>
            <a:ahLst/>
            <a:cxnLst/>
            <a:rect l="0" t="0" r="0" b="0"/>
            <a:pathLst>
              <a:path w="427991" h="580391">
                <a:moveTo>
                  <a:pt x="0" y="71120"/>
                </a:moveTo>
                <a:lnTo>
                  <a:pt x="0" y="53340"/>
                </a:lnTo>
                <a:lnTo>
                  <a:pt x="53340" y="26670"/>
                </a:lnTo>
                <a:lnTo>
                  <a:pt x="97790" y="8890"/>
                </a:lnTo>
                <a:lnTo>
                  <a:pt x="124460" y="0"/>
                </a:lnTo>
                <a:lnTo>
                  <a:pt x="160020" y="0"/>
                </a:lnTo>
                <a:lnTo>
                  <a:pt x="196850" y="0"/>
                </a:lnTo>
                <a:lnTo>
                  <a:pt x="223520" y="8890"/>
                </a:lnTo>
                <a:lnTo>
                  <a:pt x="250190" y="35560"/>
                </a:lnTo>
                <a:lnTo>
                  <a:pt x="250190" y="62230"/>
                </a:lnTo>
                <a:lnTo>
                  <a:pt x="250190" y="88900"/>
                </a:lnTo>
                <a:lnTo>
                  <a:pt x="223520" y="124460"/>
                </a:lnTo>
                <a:lnTo>
                  <a:pt x="187960" y="168910"/>
                </a:lnTo>
                <a:lnTo>
                  <a:pt x="142240" y="213360"/>
                </a:lnTo>
                <a:lnTo>
                  <a:pt x="106680" y="248920"/>
                </a:lnTo>
                <a:lnTo>
                  <a:pt x="88900" y="259080"/>
                </a:lnTo>
                <a:lnTo>
                  <a:pt x="133350" y="259080"/>
                </a:lnTo>
                <a:lnTo>
                  <a:pt x="179070" y="248920"/>
                </a:lnTo>
                <a:lnTo>
                  <a:pt x="214630" y="248920"/>
                </a:lnTo>
                <a:lnTo>
                  <a:pt x="250190" y="248920"/>
                </a:lnTo>
                <a:lnTo>
                  <a:pt x="285750" y="248920"/>
                </a:lnTo>
                <a:lnTo>
                  <a:pt x="321310" y="259080"/>
                </a:lnTo>
                <a:lnTo>
                  <a:pt x="347980" y="267970"/>
                </a:lnTo>
                <a:lnTo>
                  <a:pt x="374650" y="294640"/>
                </a:lnTo>
                <a:lnTo>
                  <a:pt x="401320" y="339090"/>
                </a:lnTo>
                <a:lnTo>
                  <a:pt x="419100" y="383540"/>
                </a:lnTo>
                <a:lnTo>
                  <a:pt x="427990" y="410210"/>
                </a:lnTo>
                <a:lnTo>
                  <a:pt x="427990" y="427990"/>
                </a:lnTo>
                <a:lnTo>
                  <a:pt x="410210" y="463550"/>
                </a:lnTo>
                <a:lnTo>
                  <a:pt x="356870" y="508000"/>
                </a:lnTo>
                <a:lnTo>
                  <a:pt x="321310" y="534670"/>
                </a:lnTo>
                <a:lnTo>
                  <a:pt x="285750" y="553720"/>
                </a:lnTo>
                <a:lnTo>
                  <a:pt x="250190" y="571500"/>
                </a:lnTo>
                <a:lnTo>
                  <a:pt x="205740" y="571500"/>
                </a:lnTo>
                <a:lnTo>
                  <a:pt x="187960" y="580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018790" y="3304540"/>
            <a:ext cx="62231" cy="749301"/>
          </a:xfrm>
          <a:custGeom>
            <a:avLst/>
            <a:gdLst/>
            <a:ahLst/>
            <a:cxnLst/>
            <a:rect l="0" t="0" r="0" b="0"/>
            <a:pathLst>
              <a:path w="62231" h="74930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0" y="213360"/>
                </a:lnTo>
                <a:lnTo>
                  <a:pt x="0" y="25781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56870"/>
                </a:lnTo>
                <a:lnTo>
                  <a:pt x="8890" y="383540"/>
                </a:lnTo>
                <a:lnTo>
                  <a:pt x="8890" y="419100"/>
                </a:lnTo>
                <a:lnTo>
                  <a:pt x="8890" y="454660"/>
                </a:lnTo>
                <a:lnTo>
                  <a:pt x="8890" y="481330"/>
                </a:lnTo>
                <a:lnTo>
                  <a:pt x="17780" y="516890"/>
                </a:lnTo>
                <a:lnTo>
                  <a:pt x="17780" y="543560"/>
                </a:lnTo>
                <a:lnTo>
                  <a:pt x="17780" y="571500"/>
                </a:lnTo>
                <a:lnTo>
                  <a:pt x="26670" y="615950"/>
                </a:lnTo>
                <a:lnTo>
                  <a:pt x="26670" y="651510"/>
                </a:lnTo>
                <a:lnTo>
                  <a:pt x="35560" y="687070"/>
                </a:lnTo>
                <a:lnTo>
                  <a:pt x="35560" y="713740"/>
                </a:lnTo>
                <a:lnTo>
                  <a:pt x="62230" y="749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178810" y="3643630"/>
            <a:ext cx="179071" cy="374651"/>
          </a:xfrm>
          <a:custGeom>
            <a:avLst/>
            <a:gdLst/>
            <a:ahLst/>
            <a:cxnLst/>
            <a:rect l="0" t="0" r="0" b="0"/>
            <a:pathLst>
              <a:path w="179071" h="374651">
                <a:moveTo>
                  <a:pt x="17780" y="26670"/>
                </a:moveTo>
                <a:lnTo>
                  <a:pt x="0" y="53340"/>
                </a:lnTo>
                <a:lnTo>
                  <a:pt x="0" y="97790"/>
                </a:lnTo>
                <a:lnTo>
                  <a:pt x="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50190"/>
                </a:lnTo>
                <a:lnTo>
                  <a:pt x="26670" y="294640"/>
                </a:lnTo>
                <a:lnTo>
                  <a:pt x="44450" y="330200"/>
                </a:lnTo>
                <a:lnTo>
                  <a:pt x="62230" y="347980"/>
                </a:lnTo>
                <a:lnTo>
                  <a:pt x="88900" y="374650"/>
                </a:lnTo>
                <a:lnTo>
                  <a:pt x="107950" y="374650"/>
                </a:lnTo>
                <a:lnTo>
                  <a:pt x="125730" y="365760"/>
                </a:lnTo>
                <a:lnTo>
                  <a:pt x="161290" y="330200"/>
                </a:lnTo>
                <a:lnTo>
                  <a:pt x="170180" y="285750"/>
                </a:lnTo>
                <a:lnTo>
                  <a:pt x="179070" y="250190"/>
                </a:lnTo>
                <a:lnTo>
                  <a:pt x="179070" y="204470"/>
                </a:lnTo>
                <a:lnTo>
                  <a:pt x="179070" y="168910"/>
                </a:lnTo>
                <a:lnTo>
                  <a:pt x="179070" y="133350"/>
                </a:lnTo>
                <a:lnTo>
                  <a:pt x="170180" y="97790"/>
                </a:lnTo>
                <a:lnTo>
                  <a:pt x="161290" y="71120"/>
                </a:lnTo>
                <a:lnTo>
                  <a:pt x="143510" y="35560"/>
                </a:lnTo>
                <a:lnTo>
                  <a:pt x="116840" y="8890"/>
                </a:lnTo>
                <a:lnTo>
                  <a:pt x="97790" y="0"/>
                </a:lnTo>
                <a:lnTo>
                  <a:pt x="71120" y="0"/>
                </a:lnTo>
                <a:lnTo>
                  <a:pt x="53340" y="0"/>
                </a:lnTo>
                <a:lnTo>
                  <a:pt x="26670" y="17780"/>
                </a:lnTo>
                <a:lnTo>
                  <a:pt x="17780" y="44450"/>
                </a:lnTo>
                <a:lnTo>
                  <a:pt x="1778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455670" y="3661410"/>
            <a:ext cx="205741" cy="883921"/>
          </a:xfrm>
          <a:custGeom>
            <a:avLst/>
            <a:gdLst/>
            <a:ahLst/>
            <a:cxnLst/>
            <a:rect l="0" t="0" r="0" b="0"/>
            <a:pathLst>
              <a:path w="205741" h="883921">
                <a:moveTo>
                  <a:pt x="187960" y="35560"/>
                </a:moveTo>
                <a:lnTo>
                  <a:pt x="170180" y="8890"/>
                </a:lnTo>
                <a:lnTo>
                  <a:pt x="143510" y="0"/>
                </a:lnTo>
                <a:lnTo>
                  <a:pt x="115570" y="8890"/>
                </a:lnTo>
                <a:lnTo>
                  <a:pt x="97790" y="17780"/>
                </a:lnTo>
                <a:lnTo>
                  <a:pt x="62230" y="53340"/>
                </a:lnTo>
                <a:lnTo>
                  <a:pt x="44450" y="88900"/>
                </a:lnTo>
                <a:lnTo>
                  <a:pt x="26670" y="133350"/>
                </a:lnTo>
                <a:lnTo>
                  <a:pt x="889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21310"/>
                </a:lnTo>
                <a:lnTo>
                  <a:pt x="8890" y="339090"/>
                </a:lnTo>
                <a:lnTo>
                  <a:pt x="26670" y="356870"/>
                </a:lnTo>
                <a:lnTo>
                  <a:pt x="44450" y="365760"/>
                </a:lnTo>
                <a:lnTo>
                  <a:pt x="71120" y="356870"/>
                </a:lnTo>
                <a:lnTo>
                  <a:pt x="88900" y="339090"/>
                </a:lnTo>
                <a:lnTo>
                  <a:pt x="115570" y="294640"/>
                </a:lnTo>
                <a:lnTo>
                  <a:pt x="134620" y="267970"/>
                </a:lnTo>
                <a:lnTo>
                  <a:pt x="152400" y="232410"/>
                </a:lnTo>
                <a:lnTo>
                  <a:pt x="161290" y="186690"/>
                </a:lnTo>
                <a:lnTo>
                  <a:pt x="170180" y="151130"/>
                </a:lnTo>
                <a:lnTo>
                  <a:pt x="170180" y="115570"/>
                </a:lnTo>
                <a:lnTo>
                  <a:pt x="170180" y="80010"/>
                </a:lnTo>
                <a:lnTo>
                  <a:pt x="170180" y="44450"/>
                </a:lnTo>
                <a:lnTo>
                  <a:pt x="170180" y="80010"/>
                </a:lnTo>
                <a:lnTo>
                  <a:pt x="170180" y="115570"/>
                </a:lnTo>
                <a:lnTo>
                  <a:pt x="170180" y="151130"/>
                </a:lnTo>
                <a:lnTo>
                  <a:pt x="170180" y="186690"/>
                </a:lnTo>
                <a:lnTo>
                  <a:pt x="170180" y="223520"/>
                </a:lnTo>
                <a:lnTo>
                  <a:pt x="179070" y="267970"/>
                </a:lnTo>
                <a:lnTo>
                  <a:pt x="179070" y="303530"/>
                </a:lnTo>
                <a:lnTo>
                  <a:pt x="187960" y="347980"/>
                </a:lnTo>
                <a:lnTo>
                  <a:pt x="196850" y="392430"/>
                </a:lnTo>
                <a:lnTo>
                  <a:pt x="196850" y="427990"/>
                </a:lnTo>
                <a:lnTo>
                  <a:pt x="205740" y="472440"/>
                </a:lnTo>
                <a:lnTo>
                  <a:pt x="205740" y="509270"/>
                </a:lnTo>
                <a:lnTo>
                  <a:pt x="205740" y="544830"/>
                </a:lnTo>
                <a:lnTo>
                  <a:pt x="205740" y="580390"/>
                </a:lnTo>
                <a:lnTo>
                  <a:pt x="205740" y="615950"/>
                </a:lnTo>
                <a:lnTo>
                  <a:pt x="205740" y="651510"/>
                </a:lnTo>
                <a:lnTo>
                  <a:pt x="196850" y="687070"/>
                </a:lnTo>
                <a:lnTo>
                  <a:pt x="187960" y="722630"/>
                </a:lnTo>
                <a:lnTo>
                  <a:pt x="170180" y="768350"/>
                </a:lnTo>
                <a:lnTo>
                  <a:pt x="152400" y="803910"/>
                </a:lnTo>
                <a:lnTo>
                  <a:pt x="134620" y="839470"/>
                </a:lnTo>
                <a:lnTo>
                  <a:pt x="115570" y="857250"/>
                </a:lnTo>
                <a:lnTo>
                  <a:pt x="80010" y="883920"/>
                </a:lnTo>
                <a:lnTo>
                  <a:pt x="62230" y="883920"/>
                </a:lnTo>
                <a:lnTo>
                  <a:pt x="53340" y="866140"/>
                </a:lnTo>
                <a:lnTo>
                  <a:pt x="62230" y="830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3759200" y="3911600"/>
            <a:ext cx="116841" cy="168911"/>
          </a:xfrm>
          <a:custGeom>
            <a:avLst/>
            <a:gdLst/>
            <a:ahLst/>
            <a:cxnLst/>
            <a:rect l="0" t="0" r="0" b="0"/>
            <a:pathLst>
              <a:path w="116841" h="16891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33350"/>
                </a:lnTo>
                <a:lnTo>
                  <a:pt x="0" y="151130"/>
                </a:lnTo>
                <a:lnTo>
                  <a:pt x="8890" y="168910"/>
                </a:lnTo>
                <a:lnTo>
                  <a:pt x="62230" y="168910"/>
                </a:lnTo>
                <a:lnTo>
                  <a:pt x="88900" y="160020"/>
                </a:lnTo>
                <a:lnTo>
                  <a:pt x="11684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3893820" y="3920490"/>
            <a:ext cx="26671" cy="347981"/>
          </a:xfrm>
          <a:custGeom>
            <a:avLst/>
            <a:gdLst/>
            <a:ahLst/>
            <a:cxnLst/>
            <a:rect l="0" t="0" r="0" b="0"/>
            <a:pathLst>
              <a:path w="26671" h="34798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50190"/>
                </a:lnTo>
                <a:lnTo>
                  <a:pt x="8890" y="285750"/>
                </a:lnTo>
                <a:lnTo>
                  <a:pt x="17780" y="330200"/>
                </a:lnTo>
                <a:lnTo>
                  <a:pt x="2667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089400" y="3018790"/>
            <a:ext cx="170181" cy="598171"/>
          </a:xfrm>
          <a:custGeom>
            <a:avLst/>
            <a:gdLst/>
            <a:ahLst/>
            <a:cxnLst/>
            <a:rect l="0" t="0" r="0" b="0"/>
            <a:pathLst>
              <a:path w="170181" h="598171">
                <a:moveTo>
                  <a:pt x="72390" y="0"/>
                </a:moveTo>
                <a:lnTo>
                  <a:pt x="53340" y="17780"/>
                </a:lnTo>
                <a:lnTo>
                  <a:pt x="26670" y="6223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13360"/>
                </a:lnTo>
                <a:lnTo>
                  <a:pt x="0" y="257810"/>
                </a:lnTo>
                <a:lnTo>
                  <a:pt x="0" y="294640"/>
                </a:lnTo>
                <a:lnTo>
                  <a:pt x="0" y="339090"/>
                </a:lnTo>
                <a:lnTo>
                  <a:pt x="8890" y="374650"/>
                </a:lnTo>
                <a:lnTo>
                  <a:pt x="17780" y="410210"/>
                </a:lnTo>
                <a:lnTo>
                  <a:pt x="44450" y="454660"/>
                </a:lnTo>
                <a:lnTo>
                  <a:pt x="63500" y="490220"/>
                </a:lnTo>
                <a:lnTo>
                  <a:pt x="107950" y="534670"/>
                </a:lnTo>
                <a:lnTo>
                  <a:pt x="143510" y="571500"/>
                </a:lnTo>
                <a:lnTo>
                  <a:pt x="170180" y="5981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375150" y="3063240"/>
            <a:ext cx="179071" cy="454661"/>
          </a:xfrm>
          <a:custGeom>
            <a:avLst/>
            <a:gdLst/>
            <a:ahLst/>
            <a:cxnLst/>
            <a:rect l="0" t="0" r="0" b="0"/>
            <a:pathLst>
              <a:path w="179071" h="454661">
                <a:moveTo>
                  <a:pt x="179070" y="0"/>
                </a:moveTo>
                <a:lnTo>
                  <a:pt x="143510" y="35560"/>
                </a:lnTo>
                <a:lnTo>
                  <a:pt x="116840" y="71120"/>
                </a:lnTo>
                <a:lnTo>
                  <a:pt x="99060" y="106680"/>
                </a:lnTo>
                <a:lnTo>
                  <a:pt x="81280" y="151130"/>
                </a:lnTo>
                <a:lnTo>
                  <a:pt x="63500" y="195580"/>
                </a:lnTo>
                <a:lnTo>
                  <a:pt x="54610" y="223520"/>
                </a:lnTo>
                <a:lnTo>
                  <a:pt x="44450" y="259080"/>
                </a:lnTo>
                <a:lnTo>
                  <a:pt x="35560" y="285750"/>
                </a:lnTo>
                <a:lnTo>
                  <a:pt x="26670" y="330200"/>
                </a:lnTo>
                <a:lnTo>
                  <a:pt x="17780" y="365760"/>
                </a:lnTo>
                <a:lnTo>
                  <a:pt x="8890" y="401320"/>
                </a:lnTo>
                <a:lnTo>
                  <a:pt x="0" y="445770"/>
                </a:lnTo>
                <a:lnTo>
                  <a:pt x="0" y="4546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384040" y="3063240"/>
            <a:ext cx="152401" cy="472441"/>
          </a:xfrm>
          <a:custGeom>
            <a:avLst/>
            <a:gdLst/>
            <a:ahLst/>
            <a:cxnLst/>
            <a:rect l="0" t="0" r="0" b="0"/>
            <a:pathLst>
              <a:path w="152401" h="472441">
                <a:moveTo>
                  <a:pt x="0" y="0"/>
                </a:moveTo>
                <a:lnTo>
                  <a:pt x="8890" y="35560"/>
                </a:lnTo>
                <a:lnTo>
                  <a:pt x="17780" y="80010"/>
                </a:lnTo>
                <a:lnTo>
                  <a:pt x="35560" y="115570"/>
                </a:lnTo>
                <a:lnTo>
                  <a:pt x="54610" y="151130"/>
                </a:lnTo>
                <a:lnTo>
                  <a:pt x="63500" y="195580"/>
                </a:lnTo>
                <a:lnTo>
                  <a:pt x="72390" y="241300"/>
                </a:lnTo>
                <a:lnTo>
                  <a:pt x="81280" y="276860"/>
                </a:lnTo>
                <a:lnTo>
                  <a:pt x="90170" y="321310"/>
                </a:lnTo>
                <a:lnTo>
                  <a:pt x="107950" y="356870"/>
                </a:lnTo>
                <a:lnTo>
                  <a:pt x="116840" y="392430"/>
                </a:lnTo>
                <a:lnTo>
                  <a:pt x="125730" y="427990"/>
                </a:lnTo>
                <a:lnTo>
                  <a:pt x="152400" y="472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714240" y="3089910"/>
            <a:ext cx="36831" cy="374651"/>
          </a:xfrm>
          <a:custGeom>
            <a:avLst/>
            <a:gdLst/>
            <a:ahLst/>
            <a:cxnLst/>
            <a:rect l="0" t="0" r="0" b="0"/>
            <a:pathLst>
              <a:path w="36831" h="374651">
                <a:moveTo>
                  <a:pt x="1016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10160" y="151130"/>
                </a:lnTo>
                <a:lnTo>
                  <a:pt x="10160" y="186690"/>
                </a:lnTo>
                <a:lnTo>
                  <a:pt x="10160" y="223520"/>
                </a:lnTo>
                <a:lnTo>
                  <a:pt x="19050" y="259080"/>
                </a:lnTo>
                <a:lnTo>
                  <a:pt x="19050" y="303530"/>
                </a:lnTo>
                <a:lnTo>
                  <a:pt x="19050" y="339090"/>
                </a:lnTo>
                <a:lnTo>
                  <a:pt x="27940" y="356870"/>
                </a:lnTo>
                <a:lnTo>
                  <a:pt x="3683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687570" y="3214370"/>
            <a:ext cx="187961" cy="72391"/>
          </a:xfrm>
          <a:custGeom>
            <a:avLst/>
            <a:gdLst/>
            <a:ahLst/>
            <a:cxnLst/>
            <a:rect l="0" t="0" r="0" b="0"/>
            <a:pathLst>
              <a:path w="187961" h="72391">
                <a:moveTo>
                  <a:pt x="0" y="72390"/>
                </a:moveTo>
                <a:lnTo>
                  <a:pt x="36830" y="44450"/>
                </a:lnTo>
                <a:lnTo>
                  <a:pt x="81280" y="26670"/>
                </a:lnTo>
                <a:lnTo>
                  <a:pt x="116840" y="17780"/>
                </a:lnTo>
                <a:lnTo>
                  <a:pt x="152400" y="889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4928870" y="3063240"/>
            <a:ext cx="187961" cy="427991"/>
          </a:xfrm>
          <a:custGeom>
            <a:avLst/>
            <a:gdLst/>
            <a:ahLst/>
            <a:cxnLst/>
            <a:rect l="0" t="0" r="0" b="0"/>
            <a:pathLst>
              <a:path w="187961" h="427991">
                <a:moveTo>
                  <a:pt x="17780" y="44450"/>
                </a:moveTo>
                <a:lnTo>
                  <a:pt x="17780" y="26670"/>
                </a:lnTo>
                <a:lnTo>
                  <a:pt x="26670" y="8890"/>
                </a:lnTo>
                <a:lnTo>
                  <a:pt x="53340" y="0"/>
                </a:lnTo>
                <a:lnTo>
                  <a:pt x="99060" y="8890"/>
                </a:lnTo>
                <a:lnTo>
                  <a:pt x="116840" y="17780"/>
                </a:lnTo>
                <a:lnTo>
                  <a:pt x="143510" y="35560"/>
                </a:lnTo>
                <a:lnTo>
                  <a:pt x="152400" y="53340"/>
                </a:lnTo>
                <a:lnTo>
                  <a:pt x="152400" y="71120"/>
                </a:lnTo>
                <a:lnTo>
                  <a:pt x="143510" y="88900"/>
                </a:lnTo>
                <a:lnTo>
                  <a:pt x="125730" y="133350"/>
                </a:lnTo>
                <a:lnTo>
                  <a:pt x="81280" y="160020"/>
                </a:lnTo>
                <a:lnTo>
                  <a:pt x="44450" y="195580"/>
                </a:lnTo>
                <a:lnTo>
                  <a:pt x="0" y="213360"/>
                </a:lnTo>
                <a:lnTo>
                  <a:pt x="44450" y="195580"/>
                </a:lnTo>
                <a:lnTo>
                  <a:pt x="81280" y="195580"/>
                </a:lnTo>
                <a:lnTo>
                  <a:pt x="116840" y="195580"/>
                </a:lnTo>
                <a:lnTo>
                  <a:pt x="152400" y="204470"/>
                </a:lnTo>
                <a:lnTo>
                  <a:pt x="170180" y="213360"/>
                </a:lnTo>
                <a:lnTo>
                  <a:pt x="179070" y="232410"/>
                </a:lnTo>
                <a:lnTo>
                  <a:pt x="187960" y="259080"/>
                </a:lnTo>
                <a:lnTo>
                  <a:pt x="187960" y="294640"/>
                </a:lnTo>
                <a:lnTo>
                  <a:pt x="187960" y="321310"/>
                </a:lnTo>
                <a:lnTo>
                  <a:pt x="161290" y="356870"/>
                </a:lnTo>
                <a:lnTo>
                  <a:pt x="143510" y="392430"/>
                </a:lnTo>
                <a:lnTo>
                  <a:pt x="134620" y="410210"/>
                </a:lnTo>
                <a:lnTo>
                  <a:pt x="116840" y="427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196840" y="2999740"/>
            <a:ext cx="107951" cy="635001"/>
          </a:xfrm>
          <a:custGeom>
            <a:avLst/>
            <a:gdLst/>
            <a:ahLst/>
            <a:cxnLst/>
            <a:rect l="0" t="0" r="0" b="0"/>
            <a:pathLst>
              <a:path w="107951" h="635001">
                <a:moveTo>
                  <a:pt x="17780" y="0"/>
                </a:moveTo>
                <a:lnTo>
                  <a:pt x="26670" y="27940"/>
                </a:lnTo>
                <a:lnTo>
                  <a:pt x="44450" y="54610"/>
                </a:lnTo>
                <a:lnTo>
                  <a:pt x="62230" y="72390"/>
                </a:lnTo>
                <a:lnTo>
                  <a:pt x="71120" y="99060"/>
                </a:lnTo>
                <a:lnTo>
                  <a:pt x="88900" y="134620"/>
                </a:lnTo>
                <a:lnTo>
                  <a:pt x="99060" y="179070"/>
                </a:lnTo>
                <a:lnTo>
                  <a:pt x="107950" y="205740"/>
                </a:lnTo>
                <a:lnTo>
                  <a:pt x="107950" y="250190"/>
                </a:lnTo>
                <a:lnTo>
                  <a:pt x="107950" y="295910"/>
                </a:lnTo>
                <a:lnTo>
                  <a:pt x="107950" y="340360"/>
                </a:lnTo>
                <a:lnTo>
                  <a:pt x="99060" y="384810"/>
                </a:lnTo>
                <a:lnTo>
                  <a:pt x="80010" y="429260"/>
                </a:lnTo>
                <a:lnTo>
                  <a:pt x="71120" y="473710"/>
                </a:lnTo>
                <a:lnTo>
                  <a:pt x="53340" y="509270"/>
                </a:lnTo>
                <a:lnTo>
                  <a:pt x="35560" y="544830"/>
                </a:lnTo>
                <a:lnTo>
                  <a:pt x="26670" y="581660"/>
                </a:lnTo>
                <a:lnTo>
                  <a:pt x="17780" y="59944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5393690" y="2946400"/>
            <a:ext cx="187961" cy="589281"/>
          </a:xfrm>
          <a:custGeom>
            <a:avLst/>
            <a:gdLst/>
            <a:ahLst/>
            <a:cxnLst/>
            <a:rect l="0" t="0" r="0" b="0"/>
            <a:pathLst>
              <a:path w="187961" h="589281">
                <a:moveTo>
                  <a:pt x="80010" y="0"/>
                </a:moveTo>
                <a:lnTo>
                  <a:pt x="62230" y="0"/>
                </a:lnTo>
                <a:lnTo>
                  <a:pt x="44450" y="44450"/>
                </a:lnTo>
                <a:lnTo>
                  <a:pt x="26670" y="81280"/>
                </a:lnTo>
                <a:lnTo>
                  <a:pt x="1778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49250"/>
                </a:lnTo>
                <a:lnTo>
                  <a:pt x="0" y="375920"/>
                </a:lnTo>
                <a:lnTo>
                  <a:pt x="8890" y="411480"/>
                </a:lnTo>
                <a:lnTo>
                  <a:pt x="8890" y="455930"/>
                </a:lnTo>
                <a:lnTo>
                  <a:pt x="26670" y="491490"/>
                </a:lnTo>
                <a:lnTo>
                  <a:pt x="53340" y="527050"/>
                </a:lnTo>
                <a:lnTo>
                  <a:pt x="80010" y="571500"/>
                </a:lnTo>
                <a:lnTo>
                  <a:pt x="106680" y="589280"/>
                </a:lnTo>
                <a:lnTo>
                  <a:pt x="133350" y="589280"/>
                </a:lnTo>
                <a:lnTo>
                  <a:pt x="160020" y="589280"/>
                </a:lnTo>
                <a:lnTo>
                  <a:pt x="187960" y="580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581650" y="3045460"/>
            <a:ext cx="222251" cy="436881"/>
          </a:xfrm>
          <a:custGeom>
            <a:avLst/>
            <a:gdLst/>
            <a:ahLst/>
            <a:cxnLst/>
            <a:rect l="0" t="0" r="0" b="0"/>
            <a:pathLst>
              <a:path w="222251" h="436881">
                <a:moveTo>
                  <a:pt x="222250" y="0"/>
                </a:moveTo>
                <a:lnTo>
                  <a:pt x="204470" y="0"/>
                </a:lnTo>
                <a:lnTo>
                  <a:pt x="177800" y="17780"/>
                </a:lnTo>
                <a:lnTo>
                  <a:pt x="151130" y="53340"/>
                </a:lnTo>
                <a:lnTo>
                  <a:pt x="133350" y="88900"/>
                </a:lnTo>
                <a:lnTo>
                  <a:pt x="106680" y="133350"/>
                </a:lnTo>
                <a:lnTo>
                  <a:pt x="97790" y="160020"/>
                </a:lnTo>
                <a:lnTo>
                  <a:pt x="88900" y="195580"/>
                </a:lnTo>
                <a:lnTo>
                  <a:pt x="71120" y="231140"/>
                </a:lnTo>
                <a:lnTo>
                  <a:pt x="62230" y="267970"/>
                </a:lnTo>
                <a:lnTo>
                  <a:pt x="44450" y="303530"/>
                </a:lnTo>
                <a:lnTo>
                  <a:pt x="26670" y="347980"/>
                </a:lnTo>
                <a:lnTo>
                  <a:pt x="17780" y="383540"/>
                </a:lnTo>
                <a:lnTo>
                  <a:pt x="0" y="42799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608320" y="3081020"/>
            <a:ext cx="151131" cy="383541"/>
          </a:xfrm>
          <a:custGeom>
            <a:avLst/>
            <a:gdLst/>
            <a:ahLst/>
            <a:cxnLst/>
            <a:rect l="0" t="0" r="0" b="0"/>
            <a:pathLst>
              <a:path w="151131" h="38354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44450" y="124460"/>
                </a:lnTo>
                <a:lnTo>
                  <a:pt x="62230" y="160020"/>
                </a:lnTo>
                <a:lnTo>
                  <a:pt x="80010" y="195580"/>
                </a:lnTo>
                <a:lnTo>
                  <a:pt x="88900" y="241300"/>
                </a:lnTo>
                <a:lnTo>
                  <a:pt x="106680" y="285750"/>
                </a:lnTo>
                <a:lnTo>
                  <a:pt x="124460" y="321310"/>
                </a:lnTo>
                <a:lnTo>
                  <a:pt x="142240" y="365760"/>
                </a:lnTo>
                <a:lnTo>
                  <a:pt x="15113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5894070" y="321437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35560" y="889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107430" y="3045460"/>
            <a:ext cx="223521" cy="356871"/>
          </a:xfrm>
          <a:custGeom>
            <a:avLst/>
            <a:gdLst/>
            <a:ahLst/>
            <a:cxnLst/>
            <a:rect l="0" t="0" r="0" b="0"/>
            <a:pathLst>
              <a:path w="223521" h="356871">
                <a:moveTo>
                  <a:pt x="0" y="26670"/>
                </a:moveTo>
                <a:lnTo>
                  <a:pt x="0" y="8890"/>
                </a:lnTo>
                <a:lnTo>
                  <a:pt x="36830" y="0"/>
                </a:lnTo>
                <a:lnTo>
                  <a:pt x="81280" y="0"/>
                </a:lnTo>
                <a:lnTo>
                  <a:pt x="99060" y="8890"/>
                </a:lnTo>
                <a:lnTo>
                  <a:pt x="125730" y="35560"/>
                </a:lnTo>
                <a:lnTo>
                  <a:pt x="125730" y="62230"/>
                </a:lnTo>
                <a:lnTo>
                  <a:pt x="125730" y="88900"/>
                </a:lnTo>
                <a:lnTo>
                  <a:pt x="116840" y="106680"/>
                </a:lnTo>
                <a:lnTo>
                  <a:pt x="81280" y="151130"/>
                </a:lnTo>
                <a:lnTo>
                  <a:pt x="45720" y="186690"/>
                </a:lnTo>
                <a:lnTo>
                  <a:pt x="26670" y="195580"/>
                </a:lnTo>
                <a:lnTo>
                  <a:pt x="63500" y="186690"/>
                </a:lnTo>
                <a:lnTo>
                  <a:pt x="107950" y="186690"/>
                </a:lnTo>
                <a:lnTo>
                  <a:pt x="143510" y="186690"/>
                </a:lnTo>
                <a:lnTo>
                  <a:pt x="187960" y="195580"/>
                </a:lnTo>
                <a:lnTo>
                  <a:pt x="205740" y="204470"/>
                </a:lnTo>
                <a:lnTo>
                  <a:pt x="223520" y="222250"/>
                </a:lnTo>
                <a:lnTo>
                  <a:pt x="223520" y="250190"/>
                </a:lnTo>
                <a:lnTo>
                  <a:pt x="205740" y="285750"/>
                </a:lnTo>
                <a:lnTo>
                  <a:pt x="196850" y="303530"/>
                </a:lnTo>
                <a:lnTo>
                  <a:pt x="152400" y="339090"/>
                </a:lnTo>
                <a:lnTo>
                  <a:pt x="13462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339840" y="2928620"/>
            <a:ext cx="179071" cy="615951"/>
          </a:xfrm>
          <a:custGeom>
            <a:avLst/>
            <a:gdLst/>
            <a:ahLst/>
            <a:cxnLst/>
            <a:rect l="0" t="0" r="0" b="0"/>
            <a:pathLst>
              <a:path w="179071" h="615951">
                <a:moveTo>
                  <a:pt x="0" y="0"/>
                </a:moveTo>
                <a:lnTo>
                  <a:pt x="35560" y="35560"/>
                </a:lnTo>
                <a:lnTo>
                  <a:pt x="80010" y="71120"/>
                </a:lnTo>
                <a:lnTo>
                  <a:pt x="116840" y="116840"/>
                </a:lnTo>
                <a:lnTo>
                  <a:pt x="134620" y="152400"/>
                </a:lnTo>
                <a:lnTo>
                  <a:pt x="152400" y="187960"/>
                </a:lnTo>
                <a:lnTo>
                  <a:pt x="161290" y="223520"/>
                </a:lnTo>
                <a:lnTo>
                  <a:pt x="179070" y="259080"/>
                </a:lnTo>
                <a:lnTo>
                  <a:pt x="179070" y="294640"/>
                </a:lnTo>
                <a:lnTo>
                  <a:pt x="179070" y="330200"/>
                </a:lnTo>
                <a:lnTo>
                  <a:pt x="170180" y="375920"/>
                </a:lnTo>
                <a:lnTo>
                  <a:pt x="161290" y="411480"/>
                </a:lnTo>
                <a:lnTo>
                  <a:pt x="143510" y="447040"/>
                </a:lnTo>
                <a:lnTo>
                  <a:pt x="125730" y="482600"/>
                </a:lnTo>
                <a:lnTo>
                  <a:pt x="99060" y="518160"/>
                </a:lnTo>
                <a:lnTo>
                  <a:pt x="71120" y="553720"/>
                </a:lnTo>
                <a:lnTo>
                  <a:pt x="35560" y="598170"/>
                </a:lnTo>
                <a:lnTo>
                  <a:pt x="26670" y="615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161790" y="3634740"/>
            <a:ext cx="2562861" cy="115571"/>
          </a:xfrm>
          <a:custGeom>
            <a:avLst/>
            <a:gdLst/>
            <a:ahLst/>
            <a:cxnLst/>
            <a:rect l="0" t="0" r="0" b="0"/>
            <a:pathLst>
              <a:path w="2562861" h="115571">
                <a:moveTo>
                  <a:pt x="0" y="106680"/>
                </a:moveTo>
                <a:lnTo>
                  <a:pt x="26670" y="106680"/>
                </a:lnTo>
                <a:lnTo>
                  <a:pt x="62230" y="106680"/>
                </a:lnTo>
                <a:lnTo>
                  <a:pt x="97790" y="106680"/>
                </a:lnTo>
                <a:lnTo>
                  <a:pt x="133350" y="106680"/>
                </a:lnTo>
                <a:lnTo>
                  <a:pt x="168910" y="106680"/>
                </a:lnTo>
                <a:lnTo>
                  <a:pt x="213360" y="106680"/>
                </a:lnTo>
                <a:lnTo>
                  <a:pt x="257810" y="106680"/>
                </a:lnTo>
                <a:lnTo>
                  <a:pt x="294640" y="115570"/>
                </a:lnTo>
                <a:lnTo>
                  <a:pt x="339090" y="115570"/>
                </a:lnTo>
                <a:lnTo>
                  <a:pt x="365760" y="115570"/>
                </a:lnTo>
                <a:lnTo>
                  <a:pt x="401320" y="106680"/>
                </a:lnTo>
                <a:lnTo>
                  <a:pt x="436880" y="106680"/>
                </a:lnTo>
                <a:lnTo>
                  <a:pt x="463550" y="106680"/>
                </a:lnTo>
                <a:lnTo>
                  <a:pt x="499110" y="97790"/>
                </a:lnTo>
                <a:lnTo>
                  <a:pt x="534670" y="97790"/>
                </a:lnTo>
                <a:lnTo>
                  <a:pt x="571500" y="97790"/>
                </a:lnTo>
                <a:lnTo>
                  <a:pt x="607060" y="88900"/>
                </a:lnTo>
                <a:lnTo>
                  <a:pt x="651510" y="88900"/>
                </a:lnTo>
                <a:lnTo>
                  <a:pt x="687070" y="88900"/>
                </a:lnTo>
                <a:lnTo>
                  <a:pt x="731520" y="88900"/>
                </a:lnTo>
                <a:lnTo>
                  <a:pt x="767080" y="80010"/>
                </a:lnTo>
                <a:lnTo>
                  <a:pt x="811530" y="80010"/>
                </a:lnTo>
                <a:lnTo>
                  <a:pt x="857250" y="80010"/>
                </a:lnTo>
                <a:lnTo>
                  <a:pt x="875030" y="80010"/>
                </a:lnTo>
                <a:lnTo>
                  <a:pt x="919480" y="71120"/>
                </a:lnTo>
                <a:lnTo>
                  <a:pt x="963930" y="71120"/>
                </a:lnTo>
                <a:lnTo>
                  <a:pt x="990600" y="71120"/>
                </a:lnTo>
                <a:lnTo>
                  <a:pt x="1008380" y="71120"/>
                </a:lnTo>
                <a:lnTo>
                  <a:pt x="1035050" y="62230"/>
                </a:lnTo>
                <a:lnTo>
                  <a:pt x="1061720" y="62230"/>
                </a:lnTo>
                <a:lnTo>
                  <a:pt x="1079500" y="62230"/>
                </a:lnTo>
                <a:lnTo>
                  <a:pt x="1106170" y="62230"/>
                </a:lnTo>
                <a:lnTo>
                  <a:pt x="1134110" y="62230"/>
                </a:lnTo>
                <a:lnTo>
                  <a:pt x="1160780" y="62230"/>
                </a:lnTo>
                <a:lnTo>
                  <a:pt x="1187450" y="53340"/>
                </a:lnTo>
                <a:lnTo>
                  <a:pt x="1205230" y="53340"/>
                </a:lnTo>
                <a:lnTo>
                  <a:pt x="1231900" y="53340"/>
                </a:lnTo>
                <a:lnTo>
                  <a:pt x="1258570" y="53340"/>
                </a:lnTo>
                <a:lnTo>
                  <a:pt x="1285240" y="53340"/>
                </a:lnTo>
                <a:lnTo>
                  <a:pt x="1311910" y="53340"/>
                </a:lnTo>
                <a:lnTo>
                  <a:pt x="1329690" y="44450"/>
                </a:lnTo>
                <a:lnTo>
                  <a:pt x="1356360" y="44450"/>
                </a:lnTo>
                <a:lnTo>
                  <a:pt x="1383030" y="44450"/>
                </a:lnTo>
                <a:lnTo>
                  <a:pt x="1410970" y="44450"/>
                </a:lnTo>
                <a:lnTo>
                  <a:pt x="1437640" y="35560"/>
                </a:lnTo>
                <a:lnTo>
                  <a:pt x="1464310" y="35560"/>
                </a:lnTo>
                <a:lnTo>
                  <a:pt x="1490980" y="35560"/>
                </a:lnTo>
                <a:lnTo>
                  <a:pt x="1517650" y="35560"/>
                </a:lnTo>
                <a:lnTo>
                  <a:pt x="1544320" y="35560"/>
                </a:lnTo>
                <a:lnTo>
                  <a:pt x="1570990" y="35560"/>
                </a:lnTo>
                <a:lnTo>
                  <a:pt x="1597660" y="35560"/>
                </a:lnTo>
                <a:lnTo>
                  <a:pt x="1624330" y="35560"/>
                </a:lnTo>
                <a:lnTo>
                  <a:pt x="1642110" y="35560"/>
                </a:lnTo>
                <a:lnTo>
                  <a:pt x="1668780" y="35560"/>
                </a:lnTo>
                <a:lnTo>
                  <a:pt x="1695450" y="35560"/>
                </a:lnTo>
                <a:lnTo>
                  <a:pt x="1723390" y="26670"/>
                </a:lnTo>
                <a:lnTo>
                  <a:pt x="1750060" y="26670"/>
                </a:lnTo>
                <a:lnTo>
                  <a:pt x="1776730" y="26670"/>
                </a:lnTo>
                <a:lnTo>
                  <a:pt x="1794510" y="26670"/>
                </a:lnTo>
                <a:lnTo>
                  <a:pt x="1821180" y="26670"/>
                </a:lnTo>
                <a:lnTo>
                  <a:pt x="1847850" y="26670"/>
                </a:lnTo>
                <a:lnTo>
                  <a:pt x="1874520" y="26670"/>
                </a:lnTo>
                <a:lnTo>
                  <a:pt x="1901190" y="26670"/>
                </a:lnTo>
                <a:lnTo>
                  <a:pt x="1927860" y="26670"/>
                </a:lnTo>
                <a:lnTo>
                  <a:pt x="1945640" y="26670"/>
                </a:lnTo>
                <a:lnTo>
                  <a:pt x="1972310" y="26670"/>
                </a:lnTo>
                <a:lnTo>
                  <a:pt x="2000250" y="26670"/>
                </a:lnTo>
                <a:lnTo>
                  <a:pt x="2026920" y="26670"/>
                </a:lnTo>
                <a:lnTo>
                  <a:pt x="2044700" y="26670"/>
                </a:lnTo>
                <a:lnTo>
                  <a:pt x="2071370" y="26670"/>
                </a:lnTo>
                <a:lnTo>
                  <a:pt x="2098040" y="26670"/>
                </a:lnTo>
                <a:lnTo>
                  <a:pt x="2142490" y="26670"/>
                </a:lnTo>
                <a:lnTo>
                  <a:pt x="2178050" y="26670"/>
                </a:lnTo>
                <a:lnTo>
                  <a:pt x="2222500" y="26670"/>
                </a:lnTo>
                <a:lnTo>
                  <a:pt x="2266950" y="26670"/>
                </a:lnTo>
                <a:lnTo>
                  <a:pt x="2303780" y="17780"/>
                </a:lnTo>
                <a:lnTo>
                  <a:pt x="2339340" y="17780"/>
                </a:lnTo>
                <a:lnTo>
                  <a:pt x="2374900" y="17780"/>
                </a:lnTo>
                <a:lnTo>
                  <a:pt x="2401570" y="17780"/>
                </a:lnTo>
                <a:lnTo>
                  <a:pt x="2446020" y="17780"/>
                </a:lnTo>
                <a:lnTo>
                  <a:pt x="2481580" y="17780"/>
                </a:lnTo>
                <a:lnTo>
                  <a:pt x="2526030" y="17780"/>
                </a:lnTo>
                <a:lnTo>
                  <a:pt x="2553970" y="17780"/>
                </a:lnTo>
                <a:lnTo>
                  <a:pt x="2562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777740" y="3812540"/>
            <a:ext cx="195581" cy="589281"/>
          </a:xfrm>
          <a:custGeom>
            <a:avLst/>
            <a:gdLst/>
            <a:ahLst/>
            <a:cxnLst/>
            <a:rect l="0" t="0" r="0" b="0"/>
            <a:pathLst>
              <a:path w="195581" h="589281">
                <a:moveTo>
                  <a:pt x="80010" y="0"/>
                </a:moveTo>
                <a:lnTo>
                  <a:pt x="53340" y="8890"/>
                </a:lnTo>
                <a:lnTo>
                  <a:pt x="35560" y="35560"/>
                </a:lnTo>
                <a:lnTo>
                  <a:pt x="1778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0360"/>
                </a:lnTo>
                <a:lnTo>
                  <a:pt x="8890" y="367030"/>
                </a:lnTo>
                <a:lnTo>
                  <a:pt x="17780" y="402590"/>
                </a:lnTo>
                <a:lnTo>
                  <a:pt x="26670" y="429260"/>
                </a:lnTo>
                <a:lnTo>
                  <a:pt x="44450" y="473710"/>
                </a:lnTo>
                <a:lnTo>
                  <a:pt x="62230" y="509270"/>
                </a:lnTo>
                <a:lnTo>
                  <a:pt x="106680" y="553720"/>
                </a:lnTo>
                <a:lnTo>
                  <a:pt x="142240" y="571500"/>
                </a:lnTo>
                <a:lnTo>
                  <a:pt x="168910" y="580390"/>
                </a:lnTo>
                <a:lnTo>
                  <a:pt x="195580" y="589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5081270" y="3902710"/>
            <a:ext cx="177801" cy="436881"/>
          </a:xfrm>
          <a:custGeom>
            <a:avLst/>
            <a:gdLst/>
            <a:ahLst/>
            <a:cxnLst/>
            <a:rect l="0" t="0" r="0" b="0"/>
            <a:pathLst>
              <a:path w="177801" h="436881">
                <a:moveTo>
                  <a:pt x="177800" y="0"/>
                </a:moveTo>
                <a:lnTo>
                  <a:pt x="142240" y="35560"/>
                </a:lnTo>
                <a:lnTo>
                  <a:pt x="115570" y="80010"/>
                </a:lnTo>
                <a:lnTo>
                  <a:pt x="97790" y="115570"/>
                </a:lnTo>
                <a:lnTo>
                  <a:pt x="88900" y="151130"/>
                </a:lnTo>
                <a:lnTo>
                  <a:pt x="80010" y="177800"/>
                </a:lnTo>
                <a:lnTo>
                  <a:pt x="71120" y="213360"/>
                </a:lnTo>
                <a:lnTo>
                  <a:pt x="53340" y="240030"/>
                </a:lnTo>
                <a:lnTo>
                  <a:pt x="44450" y="276860"/>
                </a:lnTo>
                <a:lnTo>
                  <a:pt x="26670" y="321310"/>
                </a:lnTo>
                <a:lnTo>
                  <a:pt x="17780" y="356870"/>
                </a:lnTo>
                <a:lnTo>
                  <a:pt x="8890" y="392430"/>
                </a:lnTo>
                <a:lnTo>
                  <a:pt x="8890" y="41021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5099050" y="3947160"/>
            <a:ext cx="142241" cy="356871"/>
          </a:xfrm>
          <a:custGeom>
            <a:avLst/>
            <a:gdLst/>
            <a:ahLst/>
            <a:cxnLst/>
            <a:rect l="0" t="0" r="0" b="0"/>
            <a:pathLst>
              <a:path w="142241" h="356871">
                <a:moveTo>
                  <a:pt x="0" y="0"/>
                </a:moveTo>
                <a:lnTo>
                  <a:pt x="17780" y="17780"/>
                </a:lnTo>
                <a:lnTo>
                  <a:pt x="44450" y="62230"/>
                </a:lnTo>
                <a:lnTo>
                  <a:pt x="62230" y="97790"/>
                </a:lnTo>
                <a:lnTo>
                  <a:pt x="71120" y="142240"/>
                </a:lnTo>
                <a:lnTo>
                  <a:pt x="80010" y="186690"/>
                </a:lnTo>
                <a:lnTo>
                  <a:pt x="97790" y="232410"/>
                </a:lnTo>
                <a:lnTo>
                  <a:pt x="115570" y="267970"/>
                </a:lnTo>
                <a:lnTo>
                  <a:pt x="124460" y="303530"/>
                </a:lnTo>
                <a:lnTo>
                  <a:pt x="133350" y="330200"/>
                </a:lnTo>
                <a:lnTo>
                  <a:pt x="14224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5420360" y="3956050"/>
            <a:ext cx="8891" cy="62231"/>
          </a:xfrm>
          <a:custGeom>
            <a:avLst/>
            <a:gdLst/>
            <a:ahLst/>
            <a:cxnLst/>
            <a:rect l="0" t="0" r="0" b="0"/>
            <a:pathLst>
              <a:path w="8891" h="62231">
                <a:moveTo>
                  <a:pt x="0" y="0"/>
                </a:moveTo>
                <a:lnTo>
                  <a:pt x="0" y="3556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429250" y="4142740"/>
            <a:ext cx="17781" cy="161291"/>
          </a:xfrm>
          <a:custGeom>
            <a:avLst/>
            <a:gdLst/>
            <a:ahLst/>
            <a:cxnLst/>
            <a:rect l="0" t="0" r="0" b="0"/>
            <a:pathLst>
              <a:path w="17781" h="161291">
                <a:moveTo>
                  <a:pt x="0" y="0"/>
                </a:moveTo>
                <a:lnTo>
                  <a:pt x="0" y="36830"/>
                </a:lnTo>
                <a:lnTo>
                  <a:pt x="8890" y="81280"/>
                </a:lnTo>
                <a:lnTo>
                  <a:pt x="8890" y="125730"/>
                </a:lnTo>
                <a:lnTo>
                  <a:pt x="17780" y="1612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367020" y="4044950"/>
            <a:ext cx="250191" cy="80011"/>
          </a:xfrm>
          <a:custGeom>
            <a:avLst/>
            <a:gdLst/>
            <a:ahLst/>
            <a:cxnLst/>
            <a:rect l="0" t="0" r="0" b="0"/>
            <a:pathLst>
              <a:path w="250191" h="80011">
                <a:moveTo>
                  <a:pt x="0" y="80010"/>
                </a:moveTo>
                <a:lnTo>
                  <a:pt x="35560" y="53340"/>
                </a:lnTo>
                <a:lnTo>
                  <a:pt x="71120" y="44450"/>
                </a:lnTo>
                <a:lnTo>
                  <a:pt x="106680" y="35560"/>
                </a:lnTo>
                <a:lnTo>
                  <a:pt x="142240" y="17780"/>
                </a:lnTo>
                <a:lnTo>
                  <a:pt x="177800" y="8890"/>
                </a:lnTo>
                <a:lnTo>
                  <a:pt x="22352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661660" y="3893820"/>
            <a:ext cx="168911" cy="248921"/>
          </a:xfrm>
          <a:custGeom>
            <a:avLst/>
            <a:gdLst/>
            <a:ahLst/>
            <a:cxnLst/>
            <a:rect l="0" t="0" r="0" b="0"/>
            <a:pathLst>
              <a:path w="168911" h="24892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62230" y="0"/>
                </a:lnTo>
                <a:lnTo>
                  <a:pt x="106680" y="17780"/>
                </a:lnTo>
                <a:lnTo>
                  <a:pt x="142240" y="44450"/>
                </a:lnTo>
                <a:lnTo>
                  <a:pt x="160020" y="80010"/>
                </a:lnTo>
                <a:lnTo>
                  <a:pt x="168910" y="106680"/>
                </a:lnTo>
                <a:lnTo>
                  <a:pt x="151130" y="142240"/>
                </a:lnTo>
                <a:lnTo>
                  <a:pt x="115570" y="186690"/>
                </a:lnTo>
                <a:lnTo>
                  <a:pt x="88900" y="213360"/>
                </a:lnTo>
                <a:lnTo>
                  <a:pt x="53340" y="248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5688330" y="4098290"/>
            <a:ext cx="232411" cy="214631"/>
          </a:xfrm>
          <a:custGeom>
            <a:avLst/>
            <a:gdLst/>
            <a:ahLst/>
            <a:cxnLst/>
            <a:rect l="0" t="0" r="0" b="0"/>
            <a:pathLst>
              <a:path w="232411" h="214631">
                <a:moveTo>
                  <a:pt x="0" y="54610"/>
                </a:moveTo>
                <a:lnTo>
                  <a:pt x="8890" y="35560"/>
                </a:lnTo>
                <a:lnTo>
                  <a:pt x="44450" y="26670"/>
                </a:lnTo>
                <a:lnTo>
                  <a:pt x="80010" y="8890"/>
                </a:lnTo>
                <a:lnTo>
                  <a:pt x="124460" y="0"/>
                </a:lnTo>
                <a:lnTo>
                  <a:pt x="160020" y="0"/>
                </a:lnTo>
                <a:lnTo>
                  <a:pt x="205740" y="8890"/>
                </a:lnTo>
                <a:lnTo>
                  <a:pt x="232410" y="17780"/>
                </a:lnTo>
                <a:lnTo>
                  <a:pt x="232410" y="35560"/>
                </a:lnTo>
                <a:lnTo>
                  <a:pt x="232410" y="54610"/>
                </a:lnTo>
                <a:lnTo>
                  <a:pt x="223520" y="99060"/>
                </a:lnTo>
                <a:lnTo>
                  <a:pt x="223520" y="116840"/>
                </a:lnTo>
                <a:lnTo>
                  <a:pt x="179070" y="152400"/>
                </a:lnTo>
                <a:lnTo>
                  <a:pt x="142240" y="187960"/>
                </a:lnTo>
                <a:lnTo>
                  <a:pt x="124460" y="205740"/>
                </a:lnTo>
                <a:lnTo>
                  <a:pt x="97790" y="205740"/>
                </a:lnTo>
                <a:lnTo>
                  <a:pt x="8001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6027420" y="3821430"/>
            <a:ext cx="205741" cy="715011"/>
          </a:xfrm>
          <a:custGeom>
            <a:avLst/>
            <a:gdLst/>
            <a:ahLst/>
            <a:cxnLst/>
            <a:rect l="0" t="0" r="0" b="0"/>
            <a:pathLst>
              <a:path w="205741" h="715011">
                <a:moveTo>
                  <a:pt x="0" y="0"/>
                </a:moveTo>
                <a:lnTo>
                  <a:pt x="35560" y="17780"/>
                </a:lnTo>
                <a:lnTo>
                  <a:pt x="80010" y="36830"/>
                </a:lnTo>
                <a:lnTo>
                  <a:pt x="125730" y="72390"/>
                </a:lnTo>
                <a:lnTo>
                  <a:pt x="161290" y="116840"/>
                </a:lnTo>
                <a:lnTo>
                  <a:pt x="179070" y="152400"/>
                </a:lnTo>
                <a:lnTo>
                  <a:pt x="196850" y="187960"/>
                </a:lnTo>
                <a:lnTo>
                  <a:pt x="205740" y="232410"/>
                </a:lnTo>
                <a:lnTo>
                  <a:pt x="205740" y="259080"/>
                </a:lnTo>
                <a:lnTo>
                  <a:pt x="205740" y="294640"/>
                </a:lnTo>
                <a:lnTo>
                  <a:pt x="205740" y="340360"/>
                </a:lnTo>
                <a:lnTo>
                  <a:pt x="196850" y="375920"/>
                </a:lnTo>
                <a:lnTo>
                  <a:pt x="179070" y="411480"/>
                </a:lnTo>
                <a:lnTo>
                  <a:pt x="161290" y="455930"/>
                </a:lnTo>
                <a:lnTo>
                  <a:pt x="143510" y="491490"/>
                </a:lnTo>
                <a:lnTo>
                  <a:pt x="116840" y="527050"/>
                </a:lnTo>
                <a:lnTo>
                  <a:pt x="97790" y="562610"/>
                </a:lnTo>
                <a:lnTo>
                  <a:pt x="80010" y="598170"/>
                </a:lnTo>
                <a:lnTo>
                  <a:pt x="44450" y="635000"/>
                </a:lnTo>
                <a:lnTo>
                  <a:pt x="8890" y="679450"/>
                </a:lnTo>
                <a:lnTo>
                  <a:pt x="0" y="7150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6938010" y="3340100"/>
            <a:ext cx="250191" cy="53341"/>
          </a:xfrm>
          <a:custGeom>
            <a:avLst/>
            <a:gdLst/>
            <a:ahLst/>
            <a:cxnLst/>
            <a:rect l="0" t="0" r="0" b="0"/>
            <a:pathLst>
              <a:path w="250191" h="53341">
                <a:moveTo>
                  <a:pt x="0" y="53340"/>
                </a:moveTo>
                <a:lnTo>
                  <a:pt x="0" y="35560"/>
                </a:lnTo>
                <a:lnTo>
                  <a:pt x="53340" y="17780"/>
                </a:lnTo>
                <a:lnTo>
                  <a:pt x="99060" y="8890"/>
                </a:lnTo>
                <a:lnTo>
                  <a:pt x="143510" y="0"/>
                </a:lnTo>
                <a:lnTo>
                  <a:pt x="179070" y="0"/>
                </a:lnTo>
                <a:lnTo>
                  <a:pt x="21463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7019290" y="3473450"/>
            <a:ext cx="213361" cy="35561"/>
          </a:xfrm>
          <a:custGeom>
            <a:avLst/>
            <a:gdLst/>
            <a:ahLst/>
            <a:cxnLst/>
            <a:rect l="0" t="0" r="0" b="0"/>
            <a:pathLst>
              <a:path w="213361" h="35561">
                <a:moveTo>
                  <a:pt x="0" y="3556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5570" y="8890"/>
                </a:lnTo>
                <a:lnTo>
                  <a:pt x="151130" y="0"/>
                </a:lnTo>
                <a:lnTo>
                  <a:pt x="195580" y="0"/>
                </a:lnTo>
                <a:lnTo>
                  <a:pt x="2133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7644130" y="2973070"/>
            <a:ext cx="347981" cy="652781"/>
          </a:xfrm>
          <a:custGeom>
            <a:avLst/>
            <a:gdLst/>
            <a:ahLst/>
            <a:cxnLst/>
            <a:rect l="0" t="0" r="0" b="0"/>
            <a:pathLst>
              <a:path w="347981" h="652781">
                <a:moveTo>
                  <a:pt x="26670" y="26670"/>
                </a:moveTo>
                <a:lnTo>
                  <a:pt x="62230" y="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8890"/>
                </a:lnTo>
                <a:lnTo>
                  <a:pt x="177800" y="17780"/>
                </a:lnTo>
                <a:lnTo>
                  <a:pt x="214630" y="45720"/>
                </a:lnTo>
                <a:lnTo>
                  <a:pt x="232410" y="63500"/>
                </a:lnTo>
                <a:lnTo>
                  <a:pt x="232410" y="81280"/>
                </a:lnTo>
                <a:lnTo>
                  <a:pt x="223520" y="107950"/>
                </a:lnTo>
                <a:lnTo>
                  <a:pt x="186690" y="152400"/>
                </a:lnTo>
                <a:lnTo>
                  <a:pt x="142240" y="187960"/>
                </a:lnTo>
                <a:lnTo>
                  <a:pt x="106680" y="223520"/>
                </a:lnTo>
                <a:lnTo>
                  <a:pt x="71120" y="250190"/>
                </a:lnTo>
                <a:lnTo>
                  <a:pt x="26670" y="276860"/>
                </a:lnTo>
                <a:lnTo>
                  <a:pt x="0" y="294640"/>
                </a:lnTo>
                <a:lnTo>
                  <a:pt x="17780" y="294640"/>
                </a:lnTo>
                <a:lnTo>
                  <a:pt x="35560" y="294640"/>
                </a:lnTo>
                <a:lnTo>
                  <a:pt x="80010" y="294640"/>
                </a:lnTo>
                <a:lnTo>
                  <a:pt x="115570" y="294640"/>
                </a:lnTo>
                <a:lnTo>
                  <a:pt x="151130" y="294640"/>
                </a:lnTo>
                <a:lnTo>
                  <a:pt x="195580" y="303530"/>
                </a:lnTo>
                <a:lnTo>
                  <a:pt x="223520" y="313690"/>
                </a:lnTo>
                <a:lnTo>
                  <a:pt x="267970" y="358140"/>
                </a:lnTo>
                <a:lnTo>
                  <a:pt x="294640" y="402590"/>
                </a:lnTo>
                <a:lnTo>
                  <a:pt x="321310" y="438150"/>
                </a:lnTo>
                <a:lnTo>
                  <a:pt x="339090" y="464820"/>
                </a:lnTo>
                <a:lnTo>
                  <a:pt x="347980" y="500380"/>
                </a:lnTo>
                <a:lnTo>
                  <a:pt x="347980" y="535940"/>
                </a:lnTo>
                <a:lnTo>
                  <a:pt x="330200" y="580390"/>
                </a:lnTo>
                <a:lnTo>
                  <a:pt x="321310" y="608330"/>
                </a:lnTo>
                <a:lnTo>
                  <a:pt x="303530" y="626110"/>
                </a:lnTo>
                <a:lnTo>
                  <a:pt x="276860" y="643890"/>
                </a:lnTo>
                <a:lnTo>
                  <a:pt x="250190" y="652780"/>
                </a:lnTo>
                <a:lnTo>
                  <a:pt x="214630" y="652780"/>
                </a:lnTo>
                <a:lnTo>
                  <a:pt x="186690" y="652780"/>
                </a:lnTo>
                <a:lnTo>
                  <a:pt x="151130" y="635000"/>
                </a:lnTo>
                <a:lnTo>
                  <a:pt x="115570" y="626110"/>
                </a:lnTo>
                <a:lnTo>
                  <a:pt x="80010" y="6261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340350" y="4080510"/>
            <a:ext cx="204471" cy="62231"/>
          </a:xfrm>
          <a:custGeom>
            <a:avLst/>
            <a:gdLst/>
            <a:ahLst/>
            <a:cxnLst/>
            <a:rect l="0" t="0" r="0" b="0"/>
            <a:pathLst>
              <a:path w="204471" h="62231">
                <a:moveTo>
                  <a:pt x="204470" y="0"/>
                </a:moveTo>
                <a:lnTo>
                  <a:pt x="177800" y="0"/>
                </a:lnTo>
                <a:lnTo>
                  <a:pt x="142240" y="17780"/>
                </a:lnTo>
                <a:lnTo>
                  <a:pt x="97790" y="35560"/>
                </a:lnTo>
                <a:lnTo>
                  <a:pt x="53340" y="53340"/>
                </a:lnTo>
                <a:lnTo>
                  <a:pt x="17780" y="5334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402580" y="3964940"/>
            <a:ext cx="17781" cy="303531"/>
          </a:xfrm>
          <a:custGeom>
            <a:avLst/>
            <a:gdLst/>
            <a:ahLst/>
            <a:cxnLst/>
            <a:rect l="0" t="0" r="0" b="0"/>
            <a:pathLst>
              <a:path w="17781" h="303531">
                <a:moveTo>
                  <a:pt x="889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8890" y="177800"/>
                </a:lnTo>
                <a:lnTo>
                  <a:pt x="8890" y="223520"/>
                </a:lnTo>
                <a:lnTo>
                  <a:pt x="8890" y="25908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4124960" y="2937510"/>
            <a:ext cx="1250951" cy="821691"/>
          </a:xfrm>
          <a:custGeom>
            <a:avLst/>
            <a:gdLst/>
            <a:ahLst/>
            <a:cxnLst/>
            <a:rect l="0" t="0" r="0" b="0"/>
            <a:pathLst>
              <a:path w="1250951" h="821691">
                <a:moveTo>
                  <a:pt x="0" y="0"/>
                </a:moveTo>
                <a:lnTo>
                  <a:pt x="17780" y="8890"/>
                </a:lnTo>
                <a:lnTo>
                  <a:pt x="63500" y="44450"/>
                </a:lnTo>
                <a:lnTo>
                  <a:pt x="99060" y="72390"/>
                </a:lnTo>
                <a:lnTo>
                  <a:pt x="143510" y="99060"/>
                </a:lnTo>
                <a:lnTo>
                  <a:pt x="179070" y="125730"/>
                </a:lnTo>
                <a:lnTo>
                  <a:pt x="214630" y="152400"/>
                </a:lnTo>
                <a:lnTo>
                  <a:pt x="259080" y="179070"/>
                </a:lnTo>
                <a:lnTo>
                  <a:pt x="304800" y="196850"/>
                </a:lnTo>
                <a:lnTo>
                  <a:pt x="349250" y="223520"/>
                </a:lnTo>
                <a:lnTo>
                  <a:pt x="375920" y="241300"/>
                </a:lnTo>
                <a:lnTo>
                  <a:pt x="411480" y="259080"/>
                </a:lnTo>
                <a:lnTo>
                  <a:pt x="447040" y="285750"/>
                </a:lnTo>
                <a:lnTo>
                  <a:pt x="482600" y="303530"/>
                </a:lnTo>
                <a:lnTo>
                  <a:pt x="518160" y="330200"/>
                </a:lnTo>
                <a:lnTo>
                  <a:pt x="553720" y="349250"/>
                </a:lnTo>
                <a:lnTo>
                  <a:pt x="589280" y="375920"/>
                </a:lnTo>
                <a:lnTo>
                  <a:pt x="626110" y="402590"/>
                </a:lnTo>
                <a:lnTo>
                  <a:pt x="661670" y="420370"/>
                </a:lnTo>
                <a:lnTo>
                  <a:pt x="697230" y="447040"/>
                </a:lnTo>
                <a:lnTo>
                  <a:pt x="732790" y="473710"/>
                </a:lnTo>
                <a:lnTo>
                  <a:pt x="768350" y="491490"/>
                </a:lnTo>
                <a:lnTo>
                  <a:pt x="803910" y="518160"/>
                </a:lnTo>
                <a:lnTo>
                  <a:pt x="848360" y="544830"/>
                </a:lnTo>
                <a:lnTo>
                  <a:pt x="885190" y="562610"/>
                </a:lnTo>
                <a:lnTo>
                  <a:pt x="929640" y="589280"/>
                </a:lnTo>
                <a:lnTo>
                  <a:pt x="965200" y="615950"/>
                </a:lnTo>
                <a:lnTo>
                  <a:pt x="1000760" y="633730"/>
                </a:lnTo>
                <a:lnTo>
                  <a:pt x="1036320" y="661670"/>
                </a:lnTo>
                <a:lnTo>
                  <a:pt x="1071880" y="688340"/>
                </a:lnTo>
                <a:lnTo>
                  <a:pt x="1107440" y="715010"/>
                </a:lnTo>
                <a:lnTo>
                  <a:pt x="1143000" y="732790"/>
                </a:lnTo>
                <a:lnTo>
                  <a:pt x="1188720" y="768350"/>
                </a:lnTo>
                <a:lnTo>
                  <a:pt x="1224280" y="795020"/>
                </a:lnTo>
                <a:lnTo>
                  <a:pt x="1250950" y="821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4572000" y="3803650"/>
            <a:ext cx="704851" cy="223521"/>
          </a:xfrm>
          <a:custGeom>
            <a:avLst/>
            <a:gdLst/>
            <a:ahLst/>
            <a:cxnLst/>
            <a:rect l="0" t="0" r="0" b="0"/>
            <a:pathLst>
              <a:path w="704851" h="223521">
                <a:moveTo>
                  <a:pt x="0" y="8890"/>
                </a:moveTo>
                <a:lnTo>
                  <a:pt x="17780" y="0"/>
                </a:lnTo>
                <a:lnTo>
                  <a:pt x="62230" y="8890"/>
                </a:lnTo>
                <a:lnTo>
                  <a:pt x="97790" y="8890"/>
                </a:lnTo>
                <a:lnTo>
                  <a:pt x="142240" y="17780"/>
                </a:lnTo>
                <a:lnTo>
                  <a:pt x="179070" y="26670"/>
                </a:lnTo>
                <a:lnTo>
                  <a:pt x="214630" y="44450"/>
                </a:lnTo>
                <a:lnTo>
                  <a:pt x="259080" y="54610"/>
                </a:lnTo>
                <a:lnTo>
                  <a:pt x="294640" y="63500"/>
                </a:lnTo>
                <a:lnTo>
                  <a:pt x="321310" y="81280"/>
                </a:lnTo>
                <a:lnTo>
                  <a:pt x="356870" y="90170"/>
                </a:lnTo>
                <a:lnTo>
                  <a:pt x="392430" y="99060"/>
                </a:lnTo>
                <a:lnTo>
                  <a:pt x="429260" y="116840"/>
                </a:lnTo>
                <a:lnTo>
                  <a:pt x="464820" y="125730"/>
                </a:lnTo>
                <a:lnTo>
                  <a:pt x="500380" y="143510"/>
                </a:lnTo>
                <a:lnTo>
                  <a:pt x="535940" y="152400"/>
                </a:lnTo>
                <a:lnTo>
                  <a:pt x="571500" y="170180"/>
                </a:lnTo>
                <a:lnTo>
                  <a:pt x="607060" y="187960"/>
                </a:lnTo>
                <a:lnTo>
                  <a:pt x="642620" y="196850"/>
                </a:lnTo>
                <a:lnTo>
                  <a:pt x="687070" y="214630"/>
                </a:lnTo>
                <a:lnTo>
                  <a:pt x="70485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5491480" y="4107180"/>
            <a:ext cx="661671" cy="285751"/>
          </a:xfrm>
          <a:custGeom>
            <a:avLst/>
            <a:gdLst/>
            <a:ahLst/>
            <a:cxnLst/>
            <a:rect l="0" t="0" r="0" b="0"/>
            <a:pathLst>
              <a:path w="661671" h="285751">
                <a:moveTo>
                  <a:pt x="0" y="0"/>
                </a:moveTo>
                <a:lnTo>
                  <a:pt x="35560" y="8890"/>
                </a:lnTo>
                <a:lnTo>
                  <a:pt x="81280" y="26670"/>
                </a:lnTo>
                <a:lnTo>
                  <a:pt x="116840" y="45720"/>
                </a:lnTo>
                <a:lnTo>
                  <a:pt x="161290" y="54610"/>
                </a:lnTo>
                <a:lnTo>
                  <a:pt x="205740" y="72390"/>
                </a:lnTo>
                <a:lnTo>
                  <a:pt x="241300" y="90170"/>
                </a:lnTo>
                <a:lnTo>
                  <a:pt x="276860" y="99060"/>
                </a:lnTo>
                <a:lnTo>
                  <a:pt x="321310" y="116840"/>
                </a:lnTo>
                <a:lnTo>
                  <a:pt x="356870" y="125730"/>
                </a:lnTo>
                <a:lnTo>
                  <a:pt x="393700" y="143510"/>
                </a:lnTo>
                <a:lnTo>
                  <a:pt x="429260" y="161290"/>
                </a:lnTo>
                <a:lnTo>
                  <a:pt x="464820" y="170180"/>
                </a:lnTo>
                <a:lnTo>
                  <a:pt x="500380" y="187960"/>
                </a:lnTo>
                <a:lnTo>
                  <a:pt x="544830" y="205740"/>
                </a:lnTo>
                <a:lnTo>
                  <a:pt x="580390" y="232410"/>
                </a:lnTo>
                <a:lnTo>
                  <a:pt x="615950" y="250190"/>
                </a:lnTo>
                <a:lnTo>
                  <a:pt x="66167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3776980" y="4660900"/>
            <a:ext cx="44451" cy="652781"/>
          </a:xfrm>
          <a:custGeom>
            <a:avLst/>
            <a:gdLst/>
            <a:ahLst/>
            <a:cxnLst/>
            <a:rect l="0" t="0" r="0" b="0"/>
            <a:pathLst>
              <a:path w="44451" h="652781">
                <a:moveTo>
                  <a:pt x="26670" y="0"/>
                </a:moveTo>
                <a:lnTo>
                  <a:pt x="26670" y="35560"/>
                </a:lnTo>
                <a:lnTo>
                  <a:pt x="26670" y="72390"/>
                </a:lnTo>
                <a:lnTo>
                  <a:pt x="17780" y="116840"/>
                </a:lnTo>
                <a:lnTo>
                  <a:pt x="17780" y="152400"/>
                </a:lnTo>
                <a:lnTo>
                  <a:pt x="17780" y="187960"/>
                </a:lnTo>
                <a:lnTo>
                  <a:pt x="17780" y="232410"/>
                </a:lnTo>
                <a:lnTo>
                  <a:pt x="8890" y="276860"/>
                </a:lnTo>
                <a:lnTo>
                  <a:pt x="8890" y="321310"/>
                </a:lnTo>
                <a:lnTo>
                  <a:pt x="8890" y="358140"/>
                </a:lnTo>
                <a:lnTo>
                  <a:pt x="0" y="393700"/>
                </a:lnTo>
                <a:lnTo>
                  <a:pt x="0" y="420370"/>
                </a:lnTo>
                <a:lnTo>
                  <a:pt x="0" y="447040"/>
                </a:lnTo>
                <a:lnTo>
                  <a:pt x="0" y="482600"/>
                </a:lnTo>
                <a:lnTo>
                  <a:pt x="0" y="527050"/>
                </a:lnTo>
                <a:lnTo>
                  <a:pt x="0" y="562610"/>
                </a:lnTo>
                <a:lnTo>
                  <a:pt x="8890" y="607060"/>
                </a:lnTo>
                <a:lnTo>
                  <a:pt x="17780" y="624840"/>
                </a:lnTo>
                <a:lnTo>
                  <a:pt x="44450" y="652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3893820" y="4955540"/>
            <a:ext cx="186691" cy="321311"/>
          </a:xfrm>
          <a:custGeom>
            <a:avLst/>
            <a:gdLst/>
            <a:ahLst/>
            <a:cxnLst/>
            <a:rect l="0" t="0" r="0" b="0"/>
            <a:pathLst>
              <a:path w="186691" h="321311">
                <a:moveTo>
                  <a:pt x="44450" y="35560"/>
                </a:moveTo>
                <a:lnTo>
                  <a:pt x="44450" y="17780"/>
                </a:lnTo>
                <a:lnTo>
                  <a:pt x="44450" y="0"/>
                </a:lnTo>
                <a:lnTo>
                  <a:pt x="17780" y="45720"/>
                </a:lnTo>
                <a:lnTo>
                  <a:pt x="17780" y="81280"/>
                </a:lnTo>
                <a:lnTo>
                  <a:pt x="8890" y="125730"/>
                </a:lnTo>
                <a:lnTo>
                  <a:pt x="8890" y="170180"/>
                </a:lnTo>
                <a:lnTo>
                  <a:pt x="8890" y="21463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03530"/>
                </a:lnTo>
                <a:lnTo>
                  <a:pt x="53340" y="321310"/>
                </a:lnTo>
                <a:lnTo>
                  <a:pt x="80010" y="312420"/>
                </a:lnTo>
                <a:lnTo>
                  <a:pt x="97790" y="312420"/>
                </a:lnTo>
                <a:lnTo>
                  <a:pt x="124460" y="294640"/>
                </a:lnTo>
                <a:lnTo>
                  <a:pt x="142240" y="276860"/>
                </a:lnTo>
                <a:lnTo>
                  <a:pt x="168910" y="232410"/>
                </a:lnTo>
                <a:lnTo>
                  <a:pt x="186690" y="187960"/>
                </a:lnTo>
                <a:lnTo>
                  <a:pt x="186690" y="152400"/>
                </a:lnTo>
                <a:lnTo>
                  <a:pt x="186690" y="116840"/>
                </a:lnTo>
                <a:lnTo>
                  <a:pt x="186690" y="81280"/>
                </a:lnTo>
                <a:lnTo>
                  <a:pt x="177800" y="35560"/>
                </a:lnTo>
                <a:lnTo>
                  <a:pt x="160020" y="17780"/>
                </a:lnTo>
                <a:lnTo>
                  <a:pt x="142240" y="0"/>
                </a:lnTo>
                <a:lnTo>
                  <a:pt x="115570" y="0"/>
                </a:lnTo>
                <a:lnTo>
                  <a:pt x="80010" y="0"/>
                </a:lnTo>
                <a:lnTo>
                  <a:pt x="62230" y="8890"/>
                </a:lnTo>
                <a:lnTo>
                  <a:pt x="26670" y="35560"/>
                </a:lnTo>
                <a:lnTo>
                  <a:pt x="8890" y="45720"/>
                </a:lnTo>
                <a:lnTo>
                  <a:pt x="0" y="63500"/>
                </a:lnTo>
                <a:lnTo>
                  <a:pt x="0" y="107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4124960" y="4893310"/>
            <a:ext cx="214631" cy="759461"/>
          </a:xfrm>
          <a:custGeom>
            <a:avLst/>
            <a:gdLst/>
            <a:ahLst/>
            <a:cxnLst/>
            <a:rect l="0" t="0" r="0" b="0"/>
            <a:pathLst>
              <a:path w="214631" h="759461">
                <a:moveTo>
                  <a:pt x="196850" y="26670"/>
                </a:moveTo>
                <a:lnTo>
                  <a:pt x="152400" y="0"/>
                </a:lnTo>
                <a:lnTo>
                  <a:pt x="134620" y="0"/>
                </a:lnTo>
                <a:lnTo>
                  <a:pt x="116840" y="8890"/>
                </a:lnTo>
                <a:lnTo>
                  <a:pt x="90170" y="26670"/>
                </a:lnTo>
                <a:lnTo>
                  <a:pt x="72390" y="44450"/>
                </a:lnTo>
                <a:lnTo>
                  <a:pt x="54610" y="88900"/>
                </a:lnTo>
                <a:lnTo>
                  <a:pt x="36830" y="12573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47980"/>
                </a:lnTo>
                <a:lnTo>
                  <a:pt x="17780" y="365760"/>
                </a:lnTo>
                <a:lnTo>
                  <a:pt x="45720" y="374650"/>
                </a:lnTo>
                <a:lnTo>
                  <a:pt x="72390" y="356870"/>
                </a:lnTo>
                <a:lnTo>
                  <a:pt x="107950" y="312420"/>
                </a:lnTo>
                <a:lnTo>
                  <a:pt x="134620" y="267970"/>
                </a:lnTo>
                <a:lnTo>
                  <a:pt x="143510" y="232410"/>
                </a:lnTo>
                <a:lnTo>
                  <a:pt x="152400" y="196850"/>
                </a:lnTo>
                <a:lnTo>
                  <a:pt x="170180" y="161290"/>
                </a:lnTo>
                <a:lnTo>
                  <a:pt x="179070" y="116840"/>
                </a:lnTo>
                <a:lnTo>
                  <a:pt x="187960" y="71120"/>
                </a:lnTo>
                <a:lnTo>
                  <a:pt x="187960" y="35560"/>
                </a:lnTo>
                <a:lnTo>
                  <a:pt x="187960" y="80010"/>
                </a:lnTo>
                <a:lnTo>
                  <a:pt x="187960" y="107950"/>
                </a:lnTo>
                <a:lnTo>
                  <a:pt x="187960" y="152400"/>
                </a:lnTo>
                <a:lnTo>
                  <a:pt x="196850" y="196850"/>
                </a:lnTo>
                <a:lnTo>
                  <a:pt x="196850" y="241300"/>
                </a:lnTo>
                <a:lnTo>
                  <a:pt x="205740" y="285750"/>
                </a:lnTo>
                <a:lnTo>
                  <a:pt x="214630" y="330200"/>
                </a:lnTo>
                <a:lnTo>
                  <a:pt x="214630" y="365760"/>
                </a:lnTo>
                <a:lnTo>
                  <a:pt x="214630" y="411480"/>
                </a:lnTo>
                <a:lnTo>
                  <a:pt x="214630" y="455930"/>
                </a:lnTo>
                <a:lnTo>
                  <a:pt x="214630" y="500380"/>
                </a:lnTo>
                <a:lnTo>
                  <a:pt x="214630" y="535940"/>
                </a:lnTo>
                <a:lnTo>
                  <a:pt x="205740" y="571500"/>
                </a:lnTo>
                <a:lnTo>
                  <a:pt x="196850" y="607060"/>
                </a:lnTo>
                <a:lnTo>
                  <a:pt x="187960" y="642620"/>
                </a:lnTo>
                <a:lnTo>
                  <a:pt x="161290" y="679450"/>
                </a:lnTo>
                <a:lnTo>
                  <a:pt x="152400" y="706120"/>
                </a:lnTo>
                <a:lnTo>
                  <a:pt x="116840" y="741680"/>
                </a:lnTo>
                <a:lnTo>
                  <a:pt x="90170" y="759460"/>
                </a:lnTo>
                <a:lnTo>
                  <a:pt x="63500" y="759460"/>
                </a:lnTo>
                <a:lnTo>
                  <a:pt x="36830" y="759460"/>
                </a:lnTo>
                <a:lnTo>
                  <a:pt x="17780" y="741680"/>
                </a:lnTo>
                <a:lnTo>
                  <a:pt x="17780" y="715010"/>
                </a:lnTo>
                <a:lnTo>
                  <a:pt x="17780" y="688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4474210" y="5107940"/>
            <a:ext cx="186691" cy="142241"/>
          </a:xfrm>
          <a:custGeom>
            <a:avLst/>
            <a:gdLst/>
            <a:ahLst/>
            <a:cxnLst/>
            <a:rect l="0" t="0" r="0" b="0"/>
            <a:pathLst>
              <a:path w="186691" h="142241">
                <a:moveTo>
                  <a:pt x="17780" y="0"/>
                </a:moveTo>
                <a:lnTo>
                  <a:pt x="8890" y="44450"/>
                </a:lnTo>
                <a:lnTo>
                  <a:pt x="0" y="80010"/>
                </a:lnTo>
                <a:lnTo>
                  <a:pt x="0" y="97790"/>
                </a:lnTo>
                <a:lnTo>
                  <a:pt x="8890" y="124460"/>
                </a:lnTo>
                <a:lnTo>
                  <a:pt x="35560" y="133350"/>
                </a:lnTo>
                <a:lnTo>
                  <a:pt x="62230" y="133350"/>
                </a:lnTo>
                <a:lnTo>
                  <a:pt x="106680" y="133350"/>
                </a:lnTo>
                <a:lnTo>
                  <a:pt x="151130" y="133350"/>
                </a:lnTo>
                <a:lnTo>
                  <a:pt x="18669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4687570" y="5027930"/>
            <a:ext cx="54611" cy="436881"/>
          </a:xfrm>
          <a:custGeom>
            <a:avLst/>
            <a:gdLst/>
            <a:ahLst/>
            <a:cxnLst/>
            <a:rect l="0" t="0" r="0" b="0"/>
            <a:pathLst>
              <a:path w="54611" h="436881">
                <a:moveTo>
                  <a:pt x="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8920"/>
                </a:lnTo>
                <a:lnTo>
                  <a:pt x="0" y="294640"/>
                </a:lnTo>
                <a:lnTo>
                  <a:pt x="8890" y="330200"/>
                </a:lnTo>
                <a:lnTo>
                  <a:pt x="17780" y="374650"/>
                </a:lnTo>
                <a:lnTo>
                  <a:pt x="45720" y="419100"/>
                </a:lnTo>
                <a:lnTo>
                  <a:pt x="5461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4875530" y="4589780"/>
            <a:ext cx="187961" cy="589281"/>
          </a:xfrm>
          <a:custGeom>
            <a:avLst/>
            <a:gdLst/>
            <a:ahLst/>
            <a:cxnLst/>
            <a:rect l="0" t="0" r="0" b="0"/>
            <a:pathLst>
              <a:path w="187961" h="589281">
                <a:moveTo>
                  <a:pt x="4445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39090"/>
                </a:lnTo>
                <a:lnTo>
                  <a:pt x="8890" y="374650"/>
                </a:lnTo>
                <a:lnTo>
                  <a:pt x="17780" y="420370"/>
                </a:lnTo>
                <a:lnTo>
                  <a:pt x="35560" y="455930"/>
                </a:lnTo>
                <a:lnTo>
                  <a:pt x="62230" y="491490"/>
                </a:lnTo>
                <a:lnTo>
                  <a:pt x="71120" y="509270"/>
                </a:lnTo>
                <a:lnTo>
                  <a:pt x="115570" y="553720"/>
                </a:lnTo>
                <a:lnTo>
                  <a:pt x="161290" y="571500"/>
                </a:lnTo>
                <a:lnTo>
                  <a:pt x="187960" y="589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5099050" y="4607560"/>
            <a:ext cx="232411" cy="482601"/>
          </a:xfrm>
          <a:custGeom>
            <a:avLst/>
            <a:gdLst/>
            <a:ahLst/>
            <a:cxnLst/>
            <a:rect l="0" t="0" r="0" b="0"/>
            <a:pathLst>
              <a:path w="232411" h="482601">
                <a:moveTo>
                  <a:pt x="232410" y="0"/>
                </a:moveTo>
                <a:lnTo>
                  <a:pt x="214630" y="0"/>
                </a:lnTo>
                <a:lnTo>
                  <a:pt x="205740" y="26670"/>
                </a:lnTo>
                <a:lnTo>
                  <a:pt x="177800" y="71120"/>
                </a:lnTo>
                <a:lnTo>
                  <a:pt x="151130" y="116840"/>
                </a:lnTo>
                <a:lnTo>
                  <a:pt x="133350" y="152400"/>
                </a:lnTo>
                <a:lnTo>
                  <a:pt x="124460" y="179070"/>
                </a:lnTo>
                <a:lnTo>
                  <a:pt x="106680" y="214630"/>
                </a:lnTo>
                <a:lnTo>
                  <a:pt x="97790" y="241300"/>
                </a:lnTo>
                <a:lnTo>
                  <a:pt x="80010" y="276860"/>
                </a:lnTo>
                <a:lnTo>
                  <a:pt x="62230" y="321310"/>
                </a:lnTo>
                <a:lnTo>
                  <a:pt x="44450" y="356870"/>
                </a:lnTo>
                <a:lnTo>
                  <a:pt x="35560" y="393700"/>
                </a:lnTo>
                <a:lnTo>
                  <a:pt x="17780" y="43815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5107940" y="4742180"/>
            <a:ext cx="303531" cy="259081"/>
          </a:xfrm>
          <a:custGeom>
            <a:avLst/>
            <a:gdLst/>
            <a:ahLst/>
            <a:cxnLst/>
            <a:rect l="0" t="0" r="0" b="0"/>
            <a:pathLst>
              <a:path w="303531" h="259081">
                <a:moveTo>
                  <a:pt x="0" y="0"/>
                </a:moveTo>
                <a:lnTo>
                  <a:pt x="35560" y="17780"/>
                </a:lnTo>
                <a:lnTo>
                  <a:pt x="53340" y="26670"/>
                </a:lnTo>
                <a:lnTo>
                  <a:pt x="97790" y="62230"/>
                </a:lnTo>
                <a:lnTo>
                  <a:pt x="133350" y="106680"/>
                </a:lnTo>
                <a:lnTo>
                  <a:pt x="168910" y="142240"/>
                </a:lnTo>
                <a:lnTo>
                  <a:pt x="205740" y="186690"/>
                </a:lnTo>
                <a:lnTo>
                  <a:pt x="232410" y="213360"/>
                </a:lnTo>
                <a:lnTo>
                  <a:pt x="267970" y="248920"/>
                </a:lnTo>
                <a:lnTo>
                  <a:pt x="30353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5500370" y="4822190"/>
            <a:ext cx="134621" cy="53341"/>
          </a:xfrm>
          <a:custGeom>
            <a:avLst/>
            <a:gdLst/>
            <a:ahLst/>
            <a:cxnLst/>
            <a:rect l="0" t="0" r="0" b="0"/>
            <a:pathLst>
              <a:path w="134621" h="53341">
                <a:moveTo>
                  <a:pt x="0" y="53340"/>
                </a:moveTo>
                <a:lnTo>
                  <a:pt x="17780" y="35560"/>
                </a:lnTo>
                <a:lnTo>
                  <a:pt x="35560" y="26670"/>
                </a:lnTo>
                <a:lnTo>
                  <a:pt x="72390" y="889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5777230" y="4589780"/>
            <a:ext cx="312421" cy="455931"/>
          </a:xfrm>
          <a:custGeom>
            <a:avLst/>
            <a:gdLst/>
            <a:ahLst/>
            <a:cxnLst/>
            <a:rect l="0" t="0" r="0" b="0"/>
            <a:pathLst>
              <a:path w="312421" h="45593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71120" y="0"/>
                </a:lnTo>
                <a:lnTo>
                  <a:pt x="116840" y="0"/>
                </a:lnTo>
                <a:lnTo>
                  <a:pt x="143510" y="8890"/>
                </a:lnTo>
                <a:lnTo>
                  <a:pt x="161290" y="17780"/>
                </a:lnTo>
                <a:lnTo>
                  <a:pt x="170180" y="35560"/>
                </a:lnTo>
                <a:lnTo>
                  <a:pt x="179070" y="62230"/>
                </a:lnTo>
                <a:lnTo>
                  <a:pt x="170180" y="88900"/>
                </a:lnTo>
                <a:lnTo>
                  <a:pt x="152400" y="134620"/>
                </a:lnTo>
                <a:lnTo>
                  <a:pt x="107950" y="187960"/>
                </a:lnTo>
                <a:lnTo>
                  <a:pt x="62230" y="223520"/>
                </a:lnTo>
                <a:lnTo>
                  <a:pt x="99060" y="205740"/>
                </a:lnTo>
                <a:lnTo>
                  <a:pt x="143510" y="187960"/>
                </a:lnTo>
                <a:lnTo>
                  <a:pt x="187960" y="179070"/>
                </a:lnTo>
                <a:lnTo>
                  <a:pt x="205740" y="179070"/>
                </a:lnTo>
                <a:lnTo>
                  <a:pt x="241300" y="179070"/>
                </a:lnTo>
                <a:lnTo>
                  <a:pt x="276860" y="187960"/>
                </a:lnTo>
                <a:lnTo>
                  <a:pt x="294640" y="196850"/>
                </a:lnTo>
                <a:lnTo>
                  <a:pt x="312420" y="214630"/>
                </a:lnTo>
                <a:lnTo>
                  <a:pt x="312420" y="250190"/>
                </a:lnTo>
                <a:lnTo>
                  <a:pt x="312420" y="276860"/>
                </a:lnTo>
                <a:lnTo>
                  <a:pt x="303530" y="303530"/>
                </a:lnTo>
                <a:lnTo>
                  <a:pt x="267970" y="347980"/>
                </a:lnTo>
                <a:lnTo>
                  <a:pt x="232410" y="383540"/>
                </a:lnTo>
                <a:lnTo>
                  <a:pt x="187960" y="429260"/>
                </a:lnTo>
                <a:lnTo>
                  <a:pt x="179070" y="455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179820" y="4563110"/>
            <a:ext cx="106681" cy="410211"/>
          </a:xfrm>
          <a:custGeom>
            <a:avLst/>
            <a:gdLst/>
            <a:ahLst/>
            <a:cxnLst/>
            <a:rect l="0" t="0" r="0" b="0"/>
            <a:pathLst>
              <a:path w="106681" h="41021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88900" y="80010"/>
                </a:lnTo>
                <a:lnTo>
                  <a:pt x="97790" y="124460"/>
                </a:lnTo>
                <a:lnTo>
                  <a:pt x="106680" y="151130"/>
                </a:lnTo>
                <a:lnTo>
                  <a:pt x="106680" y="179070"/>
                </a:lnTo>
                <a:lnTo>
                  <a:pt x="106680" y="223520"/>
                </a:lnTo>
                <a:lnTo>
                  <a:pt x="97790" y="259080"/>
                </a:lnTo>
                <a:lnTo>
                  <a:pt x="88900" y="294640"/>
                </a:lnTo>
                <a:lnTo>
                  <a:pt x="71120" y="330200"/>
                </a:lnTo>
                <a:lnTo>
                  <a:pt x="53340" y="365760"/>
                </a:lnTo>
                <a:lnTo>
                  <a:pt x="44450" y="4102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545580" y="4714240"/>
            <a:ext cx="170181" cy="19051"/>
          </a:xfrm>
          <a:custGeom>
            <a:avLst/>
            <a:gdLst/>
            <a:ahLst/>
            <a:cxnLst/>
            <a:rect l="0" t="0" r="0" b="0"/>
            <a:pathLst>
              <a:path w="170181" h="19051">
                <a:moveTo>
                  <a:pt x="0" y="1905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70180" y="10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6545580" y="481330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0" y="2667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946900" y="4536440"/>
            <a:ext cx="358141" cy="544831"/>
          </a:xfrm>
          <a:custGeom>
            <a:avLst/>
            <a:gdLst/>
            <a:ahLst/>
            <a:cxnLst/>
            <a:rect l="0" t="0" r="0" b="0"/>
            <a:pathLst>
              <a:path w="358141" h="544831">
                <a:moveTo>
                  <a:pt x="0" y="35560"/>
                </a:moveTo>
                <a:lnTo>
                  <a:pt x="8890" y="17780"/>
                </a:lnTo>
                <a:lnTo>
                  <a:pt x="2667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8890"/>
                </a:lnTo>
                <a:lnTo>
                  <a:pt x="161290" y="17780"/>
                </a:lnTo>
                <a:lnTo>
                  <a:pt x="179070" y="44450"/>
                </a:lnTo>
                <a:lnTo>
                  <a:pt x="187960" y="71120"/>
                </a:lnTo>
                <a:lnTo>
                  <a:pt x="179070" y="88900"/>
                </a:lnTo>
                <a:lnTo>
                  <a:pt x="179070" y="106680"/>
                </a:lnTo>
                <a:lnTo>
                  <a:pt x="143510" y="151130"/>
                </a:lnTo>
                <a:lnTo>
                  <a:pt x="116840" y="168910"/>
                </a:lnTo>
                <a:lnTo>
                  <a:pt x="81280" y="205740"/>
                </a:lnTo>
                <a:lnTo>
                  <a:pt x="53340" y="223520"/>
                </a:lnTo>
                <a:lnTo>
                  <a:pt x="99060" y="205740"/>
                </a:lnTo>
                <a:lnTo>
                  <a:pt x="143510" y="196850"/>
                </a:lnTo>
                <a:lnTo>
                  <a:pt x="179070" y="196850"/>
                </a:lnTo>
                <a:lnTo>
                  <a:pt x="223520" y="196850"/>
                </a:lnTo>
                <a:lnTo>
                  <a:pt x="250190" y="205740"/>
                </a:lnTo>
                <a:lnTo>
                  <a:pt x="294640" y="232410"/>
                </a:lnTo>
                <a:lnTo>
                  <a:pt x="321310" y="259080"/>
                </a:lnTo>
                <a:lnTo>
                  <a:pt x="340360" y="267970"/>
                </a:lnTo>
                <a:lnTo>
                  <a:pt x="358140" y="312420"/>
                </a:lnTo>
                <a:lnTo>
                  <a:pt x="358140" y="339090"/>
                </a:lnTo>
                <a:lnTo>
                  <a:pt x="349250" y="374650"/>
                </a:lnTo>
                <a:lnTo>
                  <a:pt x="321310" y="410210"/>
                </a:lnTo>
                <a:lnTo>
                  <a:pt x="294640" y="445770"/>
                </a:lnTo>
                <a:lnTo>
                  <a:pt x="259080" y="464820"/>
                </a:lnTo>
                <a:lnTo>
                  <a:pt x="223520" y="491490"/>
                </a:lnTo>
                <a:lnTo>
                  <a:pt x="187960" y="518160"/>
                </a:lnTo>
                <a:lnTo>
                  <a:pt x="143510" y="535940"/>
                </a:lnTo>
                <a:lnTo>
                  <a:pt x="13462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5876290" y="5411470"/>
            <a:ext cx="267971" cy="232411"/>
          </a:xfrm>
          <a:custGeom>
            <a:avLst/>
            <a:gdLst/>
            <a:ahLst/>
            <a:cxnLst/>
            <a:rect l="0" t="0" r="0" b="0"/>
            <a:pathLst>
              <a:path w="267971" h="232411">
                <a:moveTo>
                  <a:pt x="62230" y="0"/>
                </a:moveTo>
                <a:lnTo>
                  <a:pt x="35560" y="35560"/>
                </a:lnTo>
                <a:lnTo>
                  <a:pt x="17780" y="80010"/>
                </a:lnTo>
                <a:lnTo>
                  <a:pt x="8890" y="11557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05740"/>
                </a:lnTo>
                <a:lnTo>
                  <a:pt x="26670" y="205740"/>
                </a:lnTo>
                <a:lnTo>
                  <a:pt x="62230" y="205740"/>
                </a:lnTo>
                <a:lnTo>
                  <a:pt x="97790" y="214630"/>
                </a:lnTo>
                <a:lnTo>
                  <a:pt x="133350" y="214630"/>
                </a:lnTo>
                <a:lnTo>
                  <a:pt x="168910" y="223520"/>
                </a:lnTo>
                <a:lnTo>
                  <a:pt x="204470" y="223520"/>
                </a:lnTo>
                <a:lnTo>
                  <a:pt x="248920" y="223520"/>
                </a:lnTo>
                <a:lnTo>
                  <a:pt x="26797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6080760" y="5375910"/>
            <a:ext cx="63501" cy="589281"/>
          </a:xfrm>
          <a:custGeom>
            <a:avLst/>
            <a:gdLst/>
            <a:ahLst/>
            <a:cxnLst/>
            <a:rect l="0" t="0" r="0" b="0"/>
            <a:pathLst>
              <a:path w="63501" h="589281">
                <a:moveTo>
                  <a:pt x="63500" y="0"/>
                </a:moveTo>
                <a:lnTo>
                  <a:pt x="44450" y="26670"/>
                </a:lnTo>
                <a:lnTo>
                  <a:pt x="44450" y="71120"/>
                </a:lnTo>
                <a:lnTo>
                  <a:pt x="26670" y="115570"/>
                </a:lnTo>
                <a:lnTo>
                  <a:pt x="26670" y="151130"/>
                </a:lnTo>
                <a:lnTo>
                  <a:pt x="17780" y="196850"/>
                </a:lnTo>
                <a:lnTo>
                  <a:pt x="8890" y="241300"/>
                </a:lnTo>
                <a:lnTo>
                  <a:pt x="8890" y="285750"/>
                </a:lnTo>
                <a:lnTo>
                  <a:pt x="8890" y="312420"/>
                </a:lnTo>
                <a:lnTo>
                  <a:pt x="8890" y="347980"/>
                </a:lnTo>
                <a:lnTo>
                  <a:pt x="0" y="383540"/>
                </a:lnTo>
                <a:lnTo>
                  <a:pt x="0" y="410210"/>
                </a:lnTo>
                <a:lnTo>
                  <a:pt x="0" y="445770"/>
                </a:lnTo>
                <a:lnTo>
                  <a:pt x="0" y="472440"/>
                </a:lnTo>
                <a:lnTo>
                  <a:pt x="0" y="518160"/>
                </a:lnTo>
                <a:lnTo>
                  <a:pt x="8890" y="553720"/>
                </a:lnTo>
                <a:lnTo>
                  <a:pt x="17780" y="589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6286500" y="5170170"/>
            <a:ext cx="142241" cy="187961"/>
          </a:xfrm>
          <a:custGeom>
            <a:avLst/>
            <a:gdLst/>
            <a:ahLst/>
            <a:cxnLst/>
            <a:rect l="0" t="0" r="0" b="0"/>
            <a:pathLst>
              <a:path w="142241" h="187961">
                <a:moveTo>
                  <a:pt x="0" y="44450"/>
                </a:moveTo>
                <a:lnTo>
                  <a:pt x="889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80010" y="0"/>
                </a:lnTo>
                <a:lnTo>
                  <a:pt x="97790" y="8890"/>
                </a:lnTo>
                <a:lnTo>
                  <a:pt x="88900" y="35560"/>
                </a:lnTo>
                <a:lnTo>
                  <a:pt x="71120" y="53340"/>
                </a:lnTo>
                <a:lnTo>
                  <a:pt x="44450" y="71120"/>
                </a:lnTo>
                <a:lnTo>
                  <a:pt x="88900" y="62230"/>
                </a:lnTo>
                <a:lnTo>
                  <a:pt x="124460" y="80010"/>
                </a:lnTo>
                <a:lnTo>
                  <a:pt x="142240" y="88900"/>
                </a:lnTo>
                <a:lnTo>
                  <a:pt x="142240" y="115570"/>
                </a:lnTo>
                <a:lnTo>
                  <a:pt x="133350" y="134620"/>
                </a:lnTo>
                <a:lnTo>
                  <a:pt x="124460" y="152400"/>
                </a:lnTo>
                <a:lnTo>
                  <a:pt x="106680" y="170180"/>
                </a:lnTo>
                <a:lnTo>
                  <a:pt x="71120" y="179070"/>
                </a:lnTo>
                <a:lnTo>
                  <a:pt x="26670" y="179070"/>
                </a:lnTo>
                <a:lnTo>
                  <a:pt x="2667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6501130" y="5509260"/>
            <a:ext cx="177801" cy="17781"/>
          </a:xfrm>
          <a:custGeom>
            <a:avLst/>
            <a:gdLst/>
            <a:ahLst/>
            <a:cxnLst/>
            <a:rect l="0" t="0" r="0" b="0"/>
            <a:pathLst>
              <a:path w="177801" h="1778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8890"/>
                </a:lnTo>
                <a:lnTo>
                  <a:pt x="160020" y="8890"/>
                </a:lnTo>
                <a:lnTo>
                  <a:pt x="17780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6563360" y="563499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2240" y="889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6991350" y="5304790"/>
            <a:ext cx="232411" cy="436881"/>
          </a:xfrm>
          <a:custGeom>
            <a:avLst/>
            <a:gdLst/>
            <a:ahLst/>
            <a:cxnLst/>
            <a:rect l="0" t="0" r="0" b="0"/>
            <a:pathLst>
              <a:path w="232411" h="436881">
                <a:moveTo>
                  <a:pt x="232410" y="0"/>
                </a:moveTo>
                <a:lnTo>
                  <a:pt x="214630" y="17780"/>
                </a:lnTo>
                <a:lnTo>
                  <a:pt x="187960" y="53340"/>
                </a:lnTo>
                <a:lnTo>
                  <a:pt x="170180" y="97790"/>
                </a:lnTo>
                <a:lnTo>
                  <a:pt x="143510" y="133350"/>
                </a:lnTo>
                <a:lnTo>
                  <a:pt x="116840" y="168910"/>
                </a:lnTo>
                <a:lnTo>
                  <a:pt x="99060" y="204470"/>
                </a:lnTo>
                <a:lnTo>
                  <a:pt x="90170" y="240030"/>
                </a:lnTo>
                <a:lnTo>
                  <a:pt x="72390" y="267970"/>
                </a:lnTo>
                <a:lnTo>
                  <a:pt x="63500" y="294640"/>
                </a:lnTo>
                <a:lnTo>
                  <a:pt x="45720" y="339090"/>
                </a:lnTo>
                <a:lnTo>
                  <a:pt x="27940" y="374650"/>
                </a:lnTo>
                <a:lnTo>
                  <a:pt x="0" y="41021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6964680" y="5358130"/>
            <a:ext cx="223521" cy="347981"/>
          </a:xfrm>
          <a:custGeom>
            <a:avLst/>
            <a:gdLst/>
            <a:ahLst/>
            <a:cxnLst/>
            <a:rect l="0" t="0" r="0" b="0"/>
            <a:pathLst>
              <a:path w="223521" h="347981">
                <a:moveTo>
                  <a:pt x="0" y="0"/>
                </a:moveTo>
                <a:lnTo>
                  <a:pt x="35560" y="35560"/>
                </a:lnTo>
                <a:lnTo>
                  <a:pt x="63500" y="71120"/>
                </a:lnTo>
                <a:lnTo>
                  <a:pt x="90170" y="115570"/>
                </a:lnTo>
                <a:lnTo>
                  <a:pt x="116840" y="160020"/>
                </a:lnTo>
                <a:lnTo>
                  <a:pt x="143510" y="195580"/>
                </a:lnTo>
                <a:lnTo>
                  <a:pt x="161290" y="232410"/>
                </a:lnTo>
                <a:lnTo>
                  <a:pt x="187960" y="276860"/>
                </a:lnTo>
                <a:lnTo>
                  <a:pt x="205740" y="312420"/>
                </a:lnTo>
                <a:lnTo>
                  <a:pt x="22352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7402830" y="5420360"/>
            <a:ext cx="168911" cy="35561"/>
          </a:xfrm>
          <a:custGeom>
            <a:avLst/>
            <a:gdLst/>
            <a:ahLst/>
            <a:cxnLst/>
            <a:rect l="0" t="0" r="0" b="0"/>
            <a:pathLst>
              <a:path w="168911" h="35561">
                <a:moveTo>
                  <a:pt x="0" y="35560"/>
                </a:moveTo>
                <a:lnTo>
                  <a:pt x="26670" y="17780"/>
                </a:lnTo>
                <a:lnTo>
                  <a:pt x="71120" y="17780"/>
                </a:lnTo>
                <a:lnTo>
                  <a:pt x="97790" y="889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7706360" y="5214620"/>
            <a:ext cx="303531" cy="527051"/>
          </a:xfrm>
          <a:custGeom>
            <a:avLst/>
            <a:gdLst/>
            <a:ahLst/>
            <a:cxnLst/>
            <a:rect l="0" t="0" r="0" b="0"/>
            <a:pathLst>
              <a:path w="303531" h="527051">
                <a:moveTo>
                  <a:pt x="0" y="1778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42240" y="26670"/>
                </a:lnTo>
                <a:lnTo>
                  <a:pt x="161290" y="53340"/>
                </a:lnTo>
                <a:lnTo>
                  <a:pt x="161290" y="90170"/>
                </a:lnTo>
                <a:lnTo>
                  <a:pt x="142240" y="125730"/>
                </a:lnTo>
                <a:lnTo>
                  <a:pt x="106680" y="170180"/>
                </a:lnTo>
                <a:lnTo>
                  <a:pt x="80010" y="205740"/>
                </a:lnTo>
                <a:lnTo>
                  <a:pt x="71120" y="223520"/>
                </a:lnTo>
                <a:lnTo>
                  <a:pt x="106680" y="223520"/>
                </a:lnTo>
                <a:lnTo>
                  <a:pt x="152400" y="214630"/>
                </a:lnTo>
                <a:lnTo>
                  <a:pt x="196850" y="214630"/>
                </a:lnTo>
                <a:lnTo>
                  <a:pt x="223520" y="214630"/>
                </a:lnTo>
                <a:lnTo>
                  <a:pt x="259080" y="223520"/>
                </a:lnTo>
                <a:lnTo>
                  <a:pt x="285750" y="241300"/>
                </a:lnTo>
                <a:lnTo>
                  <a:pt x="303530" y="267970"/>
                </a:lnTo>
                <a:lnTo>
                  <a:pt x="303530" y="294640"/>
                </a:lnTo>
                <a:lnTo>
                  <a:pt x="303530" y="330200"/>
                </a:lnTo>
                <a:lnTo>
                  <a:pt x="303530" y="358140"/>
                </a:lnTo>
                <a:lnTo>
                  <a:pt x="285750" y="402590"/>
                </a:lnTo>
                <a:lnTo>
                  <a:pt x="267970" y="420370"/>
                </a:lnTo>
                <a:lnTo>
                  <a:pt x="232410" y="455930"/>
                </a:lnTo>
                <a:lnTo>
                  <a:pt x="196850" y="482600"/>
                </a:lnTo>
                <a:lnTo>
                  <a:pt x="152400" y="509270"/>
                </a:lnTo>
                <a:lnTo>
                  <a:pt x="106680" y="518160"/>
                </a:lnTo>
                <a:lnTo>
                  <a:pt x="9779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6027420" y="6080760"/>
            <a:ext cx="205741" cy="347981"/>
          </a:xfrm>
          <a:custGeom>
            <a:avLst/>
            <a:gdLst/>
            <a:ahLst/>
            <a:cxnLst/>
            <a:rect l="0" t="0" r="0" b="0"/>
            <a:pathLst>
              <a:path w="205741" h="347981">
                <a:moveTo>
                  <a:pt x="35560" y="0"/>
                </a:moveTo>
                <a:lnTo>
                  <a:pt x="889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85750"/>
                </a:lnTo>
                <a:lnTo>
                  <a:pt x="44450" y="330200"/>
                </a:lnTo>
                <a:lnTo>
                  <a:pt x="71120" y="347980"/>
                </a:lnTo>
                <a:lnTo>
                  <a:pt x="97790" y="347980"/>
                </a:lnTo>
                <a:lnTo>
                  <a:pt x="125730" y="347980"/>
                </a:lnTo>
                <a:lnTo>
                  <a:pt x="161290" y="303530"/>
                </a:lnTo>
                <a:lnTo>
                  <a:pt x="179070" y="267970"/>
                </a:lnTo>
                <a:lnTo>
                  <a:pt x="187960" y="232410"/>
                </a:lnTo>
                <a:lnTo>
                  <a:pt x="196850" y="196850"/>
                </a:lnTo>
                <a:lnTo>
                  <a:pt x="205740" y="152400"/>
                </a:lnTo>
                <a:lnTo>
                  <a:pt x="196850" y="107950"/>
                </a:lnTo>
                <a:lnTo>
                  <a:pt x="196850" y="90170"/>
                </a:lnTo>
                <a:lnTo>
                  <a:pt x="179070" y="72390"/>
                </a:lnTo>
                <a:lnTo>
                  <a:pt x="161290" y="99060"/>
                </a:lnTo>
                <a:lnTo>
                  <a:pt x="143510" y="143510"/>
                </a:lnTo>
                <a:lnTo>
                  <a:pt x="134620" y="187960"/>
                </a:lnTo>
                <a:lnTo>
                  <a:pt x="134620" y="214630"/>
                </a:lnTo>
                <a:lnTo>
                  <a:pt x="125730" y="250190"/>
                </a:lnTo>
                <a:lnTo>
                  <a:pt x="125730" y="285750"/>
                </a:lnTo>
                <a:lnTo>
                  <a:pt x="125730" y="303530"/>
                </a:lnTo>
                <a:lnTo>
                  <a:pt x="134620" y="321310"/>
                </a:lnTo>
                <a:lnTo>
                  <a:pt x="16129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6330950" y="5938520"/>
            <a:ext cx="232411" cy="186691"/>
          </a:xfrm>
          <a:custGeom>
            <a:avLst/>
            <a:gdLst/>
            <a:ahLst/>
            <a:cxnLst/>
            <a:rect l="0" t="0" r="0" b="0"/>
            <a:pathLst>
              <a:path w="232411" h="186691">
                <a:moveTo>
                  <a:pt x="26670" y="0"/>
                </a:moveTo>
                <a:lnTo>
                  <a:pt x="1778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68910"/>
                </a:lnTo>
                <a:lnTo>
                  <a:pt x="17780" y="186690"/>
                </a:lnTo>
                <a:lnTo>
                  <a:pt x="35560" y="186690"/>
                </a:lnTo>
                <a:lnTo>
                  <a:pt x="80010" y="168910"/>
                </a:lnTo>
                <a:lnTo>
                  <a:pt x="107950" y="168910"/>
                </a:lnTo>
                <a:lnTo>
                  <a:pt x="152400" y="168910"/>
                </a:lnTo>
                <a:lnTo>
                  <a:pt x="187960" y="177800"/>
                </a:lnTo>
                <a:lnTo>
                  <a:pt x="214630" y="186690"/>
                </a:lnTo>
                <a:lnTo>
                  <a:pt x="232410" y="186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6527800" y="5885180"/>
            <a:ext cx="17781" cy="454661"/>
          </a:xfrm>
          <a:custGeom>
            <a:avLst/>
            <a:gdLst/>
            <a:ahLst/>
            <a:cxnLst/>
            <a:rect l="0" t="0" r="0" b="0"/>
            <a:pathLst>
              <a:path w="17781" h="45466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0" y="21336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17780" y="4546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6760210" y="592074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6795770" y="608965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44450" y="8890"/>
                </a:lnTo>
                <a:lnTo>
                  <a:pt x="88900" y="8890"/>
                </a:lnTo>
                <a:lnTo>
                  <a:pt x="12446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7108190" y="5839460"/>
            <a:ext cx="160021" cy="393701"/>
          </a:xfrm>
          <a:custGeom>
            <a:avLst/>
            <a:gdLst/>
            <a:ahLst/>
            <a:cxnLst/>
            <a:rect l="0" t="0" r="0" b="0"/>
            <a:pathLst>
              <a:path w="160021" h="393701">
                <a:moveTo>
                  <a:pt x="160020" y="0"/>
                </a:moveTo>
                <a:lnTo>
                  <a:pt x="133350" y="36830"/>
                </a:lnTo>
                <a:lnTo>
                  <a:pt x="115570" y="81280"/>
                </a:lnTo>
                <a:lnTo>
                  <a:pt x="97790" y="116840"/>
                </a:lnTo>
                <a:lnTo>
                  <a:pt x="80010" y="152400"/>
                </a:lnTo>
                <a:lnTo>
                  <a:pt x="62230" y="187960"/>
                </a:lnTo>
                <a:lnTo>
                  <a:pt x="53340" y="223520"/>
                </a:lnTo>
                <a:lnTo>
                  <a:pt x="35560" y="259080"/>
                </a:lnTo>
                <a:lnTo>
                  <a:pt x="26670" y="294640"/>
                </a:lnTo>
                <a:lnTo>
                  <a:pt x="8890" y="331470"/>
                </a:lnTo>
                <a:lnTo>
                  <a:pt x="0" y="37592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7143750" y="5876290"/>
            <a:ext cx="205741" cy="267971"/>
          </a:xfrm>
          <a:custGeom>
            <a:avLst/>
            <a:gdLst/>
            <a:ahLst/>
            <a:cxnLst/>
            <a:rect l="0" t="0" r="0" b="0"/>
            <a:pathLst>
              <a:path w="205741" h="267971">
                <a:moveTo>
                  <a:pt x="0" y="0"/>
                </a:moveTo>
                <a:lnTo>
                  <a:pt x="35560" y="35560"/>
                </a:lnTo>
                <a:lnTo>
                  <a:pt x="53340" y="62230"/>
                </a:lnTo>
                <a:lnTo>
                  <a:pt x="71120" y="88900"/>
                </a:lnTo>
                <a:lnTo>
                  <a:pt x="97790" y="133350"/>
                </a:lnTo>
                <a:lnTo>
                  <a:pt x="133350" y="177800"/>
                </a:lnTo>
                <a:lnTo>
                  <a:pt x="161290" y="222250"/>
                </a:lnTo>
                <a:lnTo>
                  <a:pt x="179070" y="248920"/>
                </a:lnTo>
                <a:lnTo>
                  <a:pt x="20574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7500620" y="599186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7733030" y="5839460"/>
            <a:ext cx="294641" cy="358141"/>
          </a:xfrm>
          <a:custGeom>
            <a:avLst/>
            <a:gdLst/>
            <a:ahLst/>
            <a:cxnLst/>
            <a:rect l="0" t="0" r="0" b="0"/>
            <a:pathLst>
              <a:path w="294641" h="358141">
                <a:moveTo>
                  <a:pt x="0" y="36830"/>
                </a:moveTo>
                <a:lnTo>
                  <a:pt x="35560" y="8890"/>
                </a:lnTo>
                <a:lnTo>
                  <a:pt x="71120" y="0"/>
                </a:lnTo>
                <a:lnTo>
                  <a:pt x="88900" y="0"/>
                </a:lnTo>
                <a:lnTo>
                  <a:pt x="125730" y="8890"/>
                </a:lnTo>
                <a:lnTo>
                  <a:pt x="143510" y="17780"/>
                </a:lnTo>
                <a:lnTo>
                  <a:pt x="152400" y="36830"/>
                </a:lnTo>
                <a:lnTo>
                  <a:pt x="143510" y="54610"/>
                </a:lnTo>
                <a:lnTo>
                  <a:pt x="134620" y="81280"/>
                </a:lnTo>
                <a:lnTo>
                  <a:pt x="97790" y="125730"/>
                </a:lnTo>
                <a:lnTo>
                  <a:pt x="80010" y="143510"/>
                </a:lnTo>
                <a:lnTo>
                  <a:pt x="115570" y="125730"/>
                </a:lnTo>
                <a:lnTo>
                  <a:pt x="161290" y="107950"/>
                </a:lnTo>
                <a:lnTo>
                  <a:pt x="179070" y="107950"/>
                </a:lnTo>
                <a:lnTo>
                  <a:pt x="223520" y="116840"/>
                </a:lnTo>
                <a:lnTo>
                  <a:pt x="250190" y="134620"/>
                </a:lnTo>
                <a:lnTo>
                  <a:pt x="276860" y="152400"/>
                </a:lnTo>
                <a:lnTo>
                  <a:pt x="294640" y="179070"/>
                </a:lnTo>
                <a:lnTo>
                  <a:pt x="294640" y="205740"/>
                </a:lnTo>
                <a:lnTo>
                  <a:pt x="294640" y="232410"/>
                </a:lnTo>
                <a:lnTo>
                  <a:pt x="285750" y="250190"/>
                </a:lnTo>
                <a:lnTo>
                  <a:pt x="276860" y="267970"/>
                </a:lnTo>
                <a:lnTo>
                  <a:pt x="232410" y="294640"/>
                </a:lnTo>
                <a:lnTo>
                  <a:pt x="196850" y="322580"/>
                </a:lnTo>
                <a:lnTo>
                  <a:pt x="170180" y="331470"/>
                </a:lnTo>
                <a:lnTo>
                  <a:pt x="125730" y="340360"/>
                </a:lnTo>
                <a:lnTo>
                  <a:pt x="97790" y="3581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233160" y="6492240"/>
            <a:ext cx="17781" cy="186691"/>
          </a:xfrm>
          <a:custGeom>
            <a:avLst/>
            <a:gdLst/>
            <a:ahLst/>
            <a:cxnLst/>
            <a:rect l="0" t="0" r="0" b="0"/>
            <a:pathLst>
              <a:path w="17781" h="186691">
                <a:moveTo>
                  <a:pt x="8890" y="0"/>
                </a:moveTo>
                <a:lnTo>
                  <a:pt x="0" y="4445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51130"/>
                </a:lnTo>
                <a:lnTo>
                  <a:pt x="17780" y="186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6188710" y="6563360"/>
            <a:ext cx="133351" cy="62231"/>
          </a:xfrm>
          <a:custGeom>
            <a:avLst/>
            <a:gdLst/>
            <a:ahLst/>
            <a:cxnLst/>
            <a:rect l="0" t="0" r="0" b="0"/>
            <a:pathLst>
              <a:path w="133351" h="62231">
                <a:moveTo>
                  <a:pt x="0" y="62230"/>
                </a:moveTo>
                <a:lnTo>
                  <a:pt x="35560" y="44450"/>
                </a:lnTo>
                <a:lnTo>
                  <a:pt x="71120" y="26670"/>
                </a:lnTo>
                <a:lnTo>
                  <a:pt x="106680" y="889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6375400" y="6438900"/>
            <a:ext cx="170181" cy="240031"/>
          </a:xfrm>
          <a:custGeom>
            <a:avLst/>
            <a:gdLst/>
            <a:ahLst/>
            <a:cxnLst/>
            <a:rect l="0" t="0" r="0" b="0"/>
            <a:pathLst>
              <a:path w="170181" h="240031">
                <a:moveTo>
                  <a:pt x="0" y="53340"/>
                </a:moveTo>
                <a:lnTo>
                  <a:pt x="35560" y="8890"/>
                </a:lnTo>
                <a:lnTo>
                  <a:pt x="53340" y="0"/>
                </a:lnTo>
                <a:lnTo>
                  <a:pt x="81280" y="0"/>
                </a:lnTo>
                <a:lnTo>
                  <a:pt x="90170" y="26670"/>
                </a:lnTo>
                <a:lnTo>
                  <a:pt x="81280" y="62230"/>
                </a:lnTo>
                <a:lnTo>
                  <a:pt x="72390" y="88900"/>
                </a:lnTo>
                <a:lnTo>
                  <a:pt x="53340" y="97790"/>
                </a:lnTo>
                <a:lnTo>
                  <a:pt x="72390" y="80010"/>
                </a:lnTo>
                <a:lnTo>
                  <a:pt x="99060" y="53340"/>
                </a:lnTo>
                <a:lnTo>
                  <a:pt x="116840" y="53340"/>
                </a:lnTo>
                <a:lnTo>
                  <a:pt x="143510" y="53340"/>
                </a:lnTo>
                <a:lnTo>
                  <a:pt x="170180" y="88900"/>
                </a:lnTo>
                <a:lnTo>
                  <a:pt x="170180" y="115570"/>
                </a:lnTo>
                <a:lnTo>
                  <a:pt x="170180" y="151130"/>
                </a:lnTo>
                <a:lnTo>
                  <a:pt x="161290" y="186690"/>
                </a:lnTo>
                <a:lnTo>
                  <a:pt x="152400" y="213360"/>
                </a:lnTo>
                <a:lnTo>
                  <a:pt x="125730" y="2400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7992110" y="4366260"/>
            <a:ext cx="142241" cy="330201"/>
          </a:xfrm>
          <a:custGeom>
            <a:avLst/>
            <a:gdLst/>
            <a:ahLst/>
            <a:cxnLst/>
            <a:rect l="0" t="0" r="0" b="0"/>
            <a:pathLst>
              <a:path w="142241" h="330201">
                <a:moveTo>
                  <a:pt x="142240" y="0"/>
                </a:moveTo>
                <a:lnTo>
                  <a:pt x="133350" y="17780"/>
                </a:lnTo>
                <a:lnTo>
                  <a:pt x="124460" y="63500"/>
                </a:lnTo>
                <a:lnTo>
                  <a:pt x="106680" y="99060"/>
                </a:lnTo>
                <a:lnTo>
                  <a:pt x="88900" y="143510"/>
                </a:lnTo>
                <a:lnTo>
                  <a:pt x="71120" y="179070"/>
                </a:lnTo>
                <a:lnTo>
                  <a:pt x="53340" y="214630"/>
                </a:lnTo>
                <a:lnTo>
                  <a:pt x="35560" y="250190"/>
                </a:lnTo>
                <a:lnTo>
                  <a:pt x="8890" y="28575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7974330" y="4375150"/>
            <a:ext cx="151131" cy="339091"/>
          </a:xfrm>
          <a:custGeom>
            <a:avLst/>
            <a:gdLst/>
            <a:ahLst/>
            <a:cxnLst/>
            <a:rect l="0" t="0" r="0" b="0"/>
            <a:pathLst>
              <a:path w="151131" h="339091">
                <a:moveTo>
                  <a:pt x="0" y="0"/>
                </a:moveTo>
                <a:lnTo>
                  <a:pt x="8890" y="17780"/>
                </a:lnTo>
                <a:lnTo>
                  <a:pt x="26670" y="54610"/>
                </a:lnTo>
                <a:lnTo>
                  <a:pt x="44450" y="99060"/>
                </a:lnTo>
                <a:lnTo>
                  <a:pt x="62230" y="143510"/>
                </a:lnTo>
                <a:lnTo>
                  <a:pt x="80010" y="179070"/>
                </a:lnTo>
                <a:lnTo>
                  <a:pt x="88900" y="214630"/>
                </a:lnTo>
                <a:lnTo>
                  <a:pt x="97790" y="259080"/>
                </a:lnTo>
                <a:lnTo>
                  <a:pt x="115570" y="294640"/>
                </a:lnTo>
                <a:lnTo>
                  <a:pt x="15113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8277860" y="434848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8295640" y="450977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8545830" y="4224020"/>
            <a:ext cx="196851" cy="392431"/>
          </a:xfrm>
          <a:custGeom>
            <a:avLst/>
            <a:gdLst/>
            <a:ahLst/>
            <a:cxnLst/>
            <a:rect l="0" t="0" r="0" b="0"/>
            <a:pathLst>
              <a:path w="196851" h="392431">
                <a:moveTo>
                  <a:pt x="3556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303530"/>
                </a:lnTo>
                <a:lnTo>
                  <a:pt x="26670" y="347980"/>
                </a:lnTo>
                <a:lnTo>
                  <a:pt x="26670" y="365760"/>
                </a:lnTo>
                <a:lnTo>
                  <a:pt x="44450" y="374650"/>
                </a:lnTo>
                <a:lnTo>
                  <a:pt x="80010" y="392430"/>
                </a:lnTo>
                <a:lnTo>
                  <a:pt x="106680" y="392430"/>
                </a:lnTo>
                <a:lnTo>
                  <a:pt x="133350" y="383540"/>
                </a:lnTo>
                <a:lnTo>
                  <a:pt x="151130" y="374650"/>
                </a:lnTo>
                <a:lnTo>
                  <a:pt x="168910" y="347980"/>
                </a:lnTo>
                <a:lnTo>
                  <a:pt x="187960" y="312420"/>
                </a:lnTo>
                <a:lnTo>
                  <a:pt x="196850" y="294640"/>
                </a:lnTo>
                <a:lnTo>
                  <a:pt x="196850" y="259080"/>
                </a:lnTo>
                <a:lnTo>
                  <a:pt x="196850" y="223520"/>
                </a:lnTo>
                <a:lnTo>
                  <a:pt x="187960" y="205740"/>
                </a:lnTo>
                <a:lnTo>
                  <a:pt x="168910" y="195580"/>
                </a:lnTo>
                <a:lnTo>
                  <a:pt x="142240" y="223520"/>
                </a:lnTo>
                <a:lnTo>
                  <a:pt x="124460" y="259080"/>
                </a:lnTo>
                <a:lnTo>
                  <a:pt x="106680" y="303530"/>
                </a:lnTo>
                <a:lnTo>
                  <a:pt x="97790" y="339090"/>
                </a:lnTo>
                <a:lnTo>
                  <a:pt x="97790" y="356870"/>
                </a:lnTo>
                <a:lnTo>
                  <a:pt x="115570" y="392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8742680" y="4116070"/>
            <a:ext cx="195581" cy="393701"/>
          </a:xfrm>
          <a:custGeom>
            <a:avLst/>
            <a:gdLst/>
            <a:ahLst/>
            <a:cxnLst/>
            <a:rect l="0" t="0" r="0" b="0"/>
            <a:pathLst>
              <a:path w="195581" h="393701">
                <a:moveTo>
                  <a:pt x="0" y="54610"/>
                </a:moveTo>
                <a:lnTo>
                  <a:pt x="35560" y="54610"/>
                </a:lnTo>
                <a:lnTo>
                  <a:pt x="80010" y="45720"/>
                </a:lnTo>
                <a:lnTo>
                  <a:pt x="97790" y="36830"/>
                </a:lnTo>
                <a:lnTo>
                  <a:pt x="142240" y="17780"/>
                </a:lnTo>
                <a:lnTo>
                  <a:pt x="177800" y="0"/>
                </a:lnTo>
                <a:lnTo>
                  <a:pt x="195580" y="8890"/>
                </a:lnTo>
                <a:lnTo>
                  <a:pt x="195580" y="54610"/>
                </a:lnTo>
                <a:lnTo>
                  <a:pt x="195580" y="99060"/>
                </a:lnTo>
                <a:lnTo>
                  <a:pt x="195580" y="143510"/>
                </a:lnTo>
                <a:lnTo>
                  <a:pt x="195580" y="179070"/>
                </a:lnTo>
                <a:lnTo>
                  <a:pt x="186690" y="223520"/>
                </a:lnTo>
                <a:lnTo>
                  <a:pt x="186690" y="259080"/>
                </a:lnTo>
                <a:lnTo>
                  <a:pt x="186690" y="303530"/>
                </a:lnTo>
                <a:lnTo>
                  <a:pt x="186690" y="340360"/>
                </a:lnTo>
                <a:lnTo>
                  <a:pt x="186690" y="384810"/>
                </a:lnTo>
                <a:lnTo>
                  <a:pt x="18669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7741920" y="3947160"/>
            <a:ext cx="1322071" cy="1054101"/>
          </a:xfrm>
          <a:custGeom>
            <a:avLst/>
            <a:gdLst/>
            <a:ahLst/>
            <a:cxnLst/>
            <a:rect l="0" t="0" r="0" b="0"/>
            <a:pathLst>
              <a:path w="1322071" h="1054101">
                <a:moveTo>
                  <a:pt x="1313180" y="53340"/>
                </a:moveTo>
                <a:lnTo>
                  <a:pt x="1313180" y="88900"/>
                </a:lnTo>
                <a:lnTo>
                  <a:pt x="1313180" y="124460"/>
                </a:lnTo>
                <a:lnTo>
                  <a:pt x="1313180" y="160020"/>
                </a:lnTo>
                <a:lnTo>
                  <a:pt x="1313180" y="195580"/>
                </a:lnTo>
                <a:lnTo>
                  <a:pt x="1313180" y="232410"/>
                </a:lnTo>
                <a:lnTo>
                  <a:pt x="1313180" y="267970"/>
                </a:lnTo>
                <a:lnTo>
                  <a:pt x="1313180" y="312420"/>
                </a:lnTo>
                <a:lnTo>
                  <a:pt x="1313180" y="356870"/>
                </a:lnTo>
                <a:lnTo>
                  <a:pt x="1313180" y="374650"/>
                </a:lnTo>
                <a:lnTo>
                  <a:pt x="1313180" y="410210"/>
                </a:lnTo>
                <a:lnTo>
                  <a:pt x="1313180" y="454660"/>
                </a:lnTo>
                <a:lnTo>
                  <a:pt x="1313180" y="491490"/>
                </a:lnTo>
                <a:lnTo>
                  <a:pt x="1313180" y="527050"/>
                </a:lnTo>
                <a:lnTo>
                  <a:pt x="1313180" y="562610"/>
                </a:lnTo>
                <a:lnTo>
                  <a:pt x="1322070" y="598170"/>
                </a:lnTo>
                <a:lnTo>
                  <a:pt x="1322070" y="633730"/>
                </a:lnTo>
                <a:lnTo>
                  <a:pt x="1322070" y="669290"/>
                </a:lnTo>
                <a:lnTo>
                  <a:pt x="1322070" y="713740"/>
                </a:lnTo>
                <a:lnTo>
                  <a:pt x="1322070" y="749300"/>
                </a:lnTo>
                <a:lnTo>
                  <a:pt x="1322070" y="777240"/>
                </a:lnTo>
                <a:lnTo>
                  <a:pt x="1304290" y="795020"/>
                </a:lnTo>
                <a:lnTo>
                  <a:pt x="1277620" y="795020"/>
                </a:lnTo>
                <a:lnTo>
                  <a:pt x="1240790" y="795020"/>
                </a:lnTo>
                <a:lnTo>
                  <a:pt x="1205230" y="795020"/>
                </a:lnTo>
                <a:lnTo>
                  <a:pt x="1169670" y="795020"/>
                </a:lnTo>
                <a:lnTo>
                  <a:pt x="1134110" y="795020"/>
                </a:lnTo>
                <a:lnTo>
                  <a:pt x="1098550" y="795020"/>
                </a:lnTo>
                <a:lnTo>
                  <a:pt x="1054100" y="795020"/>
                </a:lnTo>
                <a:lnTo>
                  <a:pt x="1018540" y="803910"/>
                </a:lnTo>
                <a:lnTo>
                  <a:pt x="972820" y="812800"/>
                </a:lnTo>
                <a:lnTo>
                  <a:pt x="937260" y="821690"/>
                </a:lnTo>
                <a:lnTo>
                  <a:pt x="901700" y="830580"/>
                </a:lnTo>
                <a:lnTo>
                  <a:pt x="866140" y="839470"/>
                </a:lnTo>
                <a:lnTo>
                  <a:pt x="830580" y="857250"/>
                </a:lnTo>
                <a:lnTo>
                  <a:pt x="786130" y="875030"/>
                </a:lnTo>
                <a:lnTo>
                  <a:pt x="750570" y="892810"/>
                </a:lnTo>
                <a:lnTo>
                  <a:pt x="715010" y="910590"/>
                </a:lnTo>
                <a:lnTo>
                  <a:pt x="678180" y="928370"/>
                </a:lnTo>
                <a:lnTo>
                  <a:pt x="642620" y="946150"/>
                </a:lnTo>
                <a:lnTo>
                  <a:pt x="607060" y="963930"/>
                </a:lnTo>
                <a:lnTo>
                  <a:pt x="571500" y="990600"/>
                </a:lnTo>
                <a:lnTo>
                  <a:pt x="535940" y="1008380"/>
                </a:lnTo>
                <a:lnTo>
                  <a:pt x="500380" y="1026160"/>
                </a:lnTo>
                <a:lnTo>
                  <a:pt x="455930" y="1035050"/>
                </a:lnTo>
                <a:lnTo>
                  <a:pt x="411480" y="1054100"/>
                </a:lnTo>
                <a:lnTo>
                  <a:pt x="392430" y="1054100"/>
                </a:lnTo>
                <a:lnTo>
                  <a:pt x="374650" y="1054100"/>
                </a:lnTo>
                <a:lnTo>
                  <a:pt x="356870" y="1035050"/>
                </a:lnTo>
                <a:lnTo>
                  <a:pt x="339090" y="1017270"/>
                </a:lnTo>
                <a:lnTo>
                  <a:pt x="321310" y="972820"/>
                </a:lnTo>
                <a:lnTo>
                  <a:pt x="303530" y="937260"/>
                </a:lnTo>
                <a:lnTo>
                  <a:pt x="294640" y="892810"/>
                </a:lnTo>
                <a:lnTo>
                  <a:pt x="285750" y="857250"/>
                </a:lnTo>
                <a:lnTo>
                  <a:pt x="276860" y="821690"/>
                </a:lnTo>
                <a:lnTo>
                  <a:pt x="267970" y="786130"/>
                </a:lnTo>
                <a:lnTo>
                  <a:pt x="259080" y="749300"/>
                </a:lnTo>
                <a:lnTo>
                  <a:pt x="241300" y="713740"/>
                </a:lnTo>
                <a:lnTo>
                  <a:pt x="232410" y="669290"/>
                </a:lnTo>
                <a:lnTo>
                  <a:pt x="223520" y="633730"/>
                </a:lnTo>
                <a:lnTo>
                  <a:pt x="205740" y="598170"/>
                </a:lnTo>
                <a:lnTo>
                  <a:pt x="196850" y="562610"/>
                </a:lnTo>
                <a:lnTo>
                  <a:pt x="179070" y="527050"/>
                </a:lnTo>
                <a:lnTo>
                  <a:pt x="170180" y="491490"/>
                </a:lnTo>
                <a:lnTo>
                  <a:pt x="152400" y="454660"/>
                </a:lnTo>
                <a:lnTo>
                  <a:pt x="134620" y="419100"/>
                </a:lnTo>
                <a:lnTo>
                  <a:pt x="125730" y="383540"/>
                </a:lnTo>
                <a:lnTo>
                  <a:pt x="106680" y="347980"/>
                </a:lnTo>
                <a:lnTo>
                  <a:pt x="80010" y="303530"/>
                </a:lnTo>
                <a:lnTo>
                  <a:pt x="53340" y="267970"/>
                </a:lnTo>
                <a:lnTo>
                  <a:pt x="35560" y="241300"/>
                </a:lnTo>
                <a:lnTo>
                  <a:pt x="0" y="223520"/>
                </a:lnTo>
                <a:lnTo>
                  <a:pt x="35560" y="241300"/>
                </a:lnTo>
                <a:lnTo>
                  <a:pt x="71120" y="241300"/>
                </a:lnTo>
                <a:lnTo>
                  <a:pt x="97790" y="241300"/>
                </a:lnTo>
                <a:lnTo>
                  <a:pt x="143510" y="232410"/>
                </a:lnTo>
                <a:lnTo>
                  <a:pt x="179070" y="232410"/>
                </a:lnTo>
                <a:lnTo>
                  <a:pt x="214630" y="223520"/>
                </a:lnTo>
                <a:lnTo>
                  <a:pt x="250190" y="214630"/>
                </a:lnTo>
                <a:lnTo>
                  <a:pt x="294640" y="195580"/>
                </a:lnTo>
                <a:lnTo>
                  <a:pt x="339090" y="186690"/>
                </a:lnTo>
                <a:lnTo>
                  <a:pt x="374650" y="186690"/>
                </a:lnTo>
                <a:lnTo>
                  <a:pt x="411480" y="177800"/>
                </a:lnTo>
                <a:lnTo>
                  <a:pt x="447040" y="168910"/>
                </a:lnTo>
                <a:lnTo>
                  <a:pt x="482600" y="160020"/>
                </a:lnTo>
                <a:lnTo>
                  <a:pt x="518160" y="151130"/>
                </a:lnTo>
                <a:lnTo>
                  <a:pt x="553720" y="142240"/>
                </a:lnTo>
                <a:lnTo>
                  <a:pt x="589280" y="133350"/>
                </a:lnTo>
                <a:lnTo>
                  <a:pt x="624840" y="124460"/>
                </a:lnTo>
                <a:lnTo>
                  <a:pt x="660400" y="115570"/>
                </a:lnTo>
                <a:lnTo>
                  <a:pt x="697230" y="115570"/>
                </a:lnTo>
                <a:lnTo>
                  <a:pt x="741680" y="106680"/>
                </a:lnTo>
                <a:lnTo>
                  <a:pt x="777240" y="97790"/>
                </a:lnTo>
                <a:lnTo>
                  <a:pt x="812800" y="97790"/>
                </a:lnTo>
                <a:lnTo>
                  <a:pt x="848360" y="88900"/>
                </a:lnTo>
                <a:lnTo>
                  <a:pt x="883920" y="80010"/>
                </a:lnTo>
                <a:lnTo>
                  <a:pt x="919480" y="80010"/>
                </a:lnTo>
                <a:lnTo>
                  <a:pt x="955040" y="71120"/>
                </a:lnTo>
                <a:lnTo>
                  <a:pt x="991870" y="62230"/>
                </a:lnTo>
                <a:lnTo>
                  <a:pt x="1018540" y="62230"/>
                </a:lnTo>
                <a:lnTo>
                  <a:pt x="1062990" y="53340"/>
                </a:lnTo>
                <a:lnTo>
                  <a:pt x="1098550" y="44450"/>
                </a:lnTo>
                <a:lnTo>
                  <a:pt x="1143000" y="35560"/>
                </a:lnTo>
                <a:lnTo>
                  <a:pt x="1187450" y="26670"/>
                </a:lnTo>
                <a:lnTo>
                  <a:pt x="1214120" y="17780"/>
                </a:lnTo>
                <a:lnTo>
                  <a:pt x="1223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0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71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ICSD</dc:creator>
  <cp:lastModifiedBy>Teacher ICSD</cp:lastModifiedBy>
  <cp:revision>2</cp:revision>
  <dcterms:created xsi:type="dcterms:W3CDTF">2014-02-28T03:17:17Z</dcterms:created>
  <dcterms:modified xsi:type="dcterms:W3CDTF">2014-02-28T04:28:31Z</dcterms:modified>
</cp:coreProperties>
</file>